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d864441d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d864441d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Digital information can be stored in manufactured polymers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Different bits are represented by molecules with different masses, bonded into a string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The phosphate bonds are broken to read the encoded data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A mass spectrometer reads the masses to determine the bit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Disassociating atoms cause noise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d864441d1c_0_7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d864441d1c_0_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d864441d1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d864441d1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for Polymer-Based Data Storage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910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Elise Heim &amp; Aidan Sharpe</a:t>
            </a:r>
            <a:endParaRPr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Group #27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Polymer-Based Data Storage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6550" y="1017726"/>
            <a:ext cx="3504600" cy="39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2713627" y="4815824"/>
            <a:ext cx="30513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2"/>
                </a:solidFill>
              </a:rPr>
              <a:t>Modified image from [1].</a:t>
            </a:r>
            <a:endParaRPr sz="11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520"/>
              <a:t>Polymer-Based Data Storage</a:t>
            </a:r>
            <a:endParaRPr b="1" sz="2520"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419525" y="1228675"/>
            <a:ext cx="4529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>
                <a:solidFill>
                  <a:schemeClr val="accent2"/>
                </a:solidFill>
              </a:rPr>
              <a:t>Lots of data stored indefinitely</a:t>
            </a:r>
            <a:endParaRPr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>
                <a:solidFill>
                  <a:schemeClr val="accent2"/>
                </a:solidFill>
              </a:rPr>
              <a:t>Molecules represent different bits</a:t>
            </a:r>
            <a:endParaRPr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>
                <a:solidFill>
                  <a:schemeClr val="accent2"/>
                </a:solidFill>
              </a:rPr>
              <a:t>Bits bonded together into string</a:t>
            </a:r>
            <a:endParaRPr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>
                <a:solidFill>
                  <a:schemeClr val="accent2"/>
                </a:solidFill>
              </a:rPr>
              <a:t>MS orders and reads bytes</a:t>
            </a:r>
            <a:endParaRPr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>
                <a:solidFill>
                  <a:schemeClr val="accent2"/>
                </a:solidFill>
              </a:rPr>
              <a:t>Prone to read errors</a:t>
            </a:r>
            <a:endParaRPr>
              <a:solidFill>
                <a:schemeClr val="accent2"/>
              </a:solidFill>
            </a:endParaRPr>
          </a:p>
          <a:p>
            <a:pPr indent="-3429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>
                <a:solidFill>
                  <a:schemeClr val="accent2"/>
                </a:solidFill>
              </a:rPr>
              <a:t>New error-correcting research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9849" y="860547"/>
            <a:ext cx="3031285" cy="341640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5314602" y="4297799"/>
            <a:ext cx="30513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2"/>
                </a:solidFill>
              </a:rPr>
              <a:t>Modified image from [1].</a:t>
            </a:r>
            <a:endParaRPr sz="11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520"/>
              <a:t>References</a:t>
            </a:r>
            <a:endParaRPr b="1" sz="2520"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[1] </a:t>
            </a:r>
            <a:r>
              <a:rPr lang="en">
                <a:solidFill>
                  <a:schemeClr val="accent2"/>
                </a:solidFill>
              </a:rPr>
              <a:t>S. Pattabiraman, R. Gabrys and O. Milenkovic, "Coding for Polymer-Based Data Storage," in IEEE Transactions on Information Theory, vol. 69, no. 8, pp. 4812-4836, Aug. 2023, doi: 10.1109/TIT.2023.3267620.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[2] A. Banerjee, A. Wachter-Zeh and E. Yaakobi, "Insertion and Deletion Correction in Polymer-Based Data Storage," in IEEE Transactions on Information Theory, vol. 69, no. 7, pp. 4384-4406, July 2023, doi: 10.1109/TIT.2023.3252045.</a:t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accent2"/>
                </a:solidFill>
              </a:rPr>
              <a:t>[3] </a:t>
            </a:r>
            <a:r>
              <a:rPr lang="en">
                <a:solidFill>
                  <a:schemeClr val="accent2"/>
                </a:solidFill>
              </a:rPr>
              <a:t>Al Ouahabi, A., Amalian, JA., Charles, L. et al. Mass spectrometry sequencing of long digital polymers facilitated by programmed inter-byte fragmentation. Nat Commun 8, 967 (2017). https://doi.org/10.1038/s41467-017-01104-3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