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26DF356-7D0D-4534-9CEA-64768B6E938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93CE3A-41C6-4776-B012-986DC4E7ABF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5D99F820-EF76-4838-9F72-31A5AD8F8168}" type="slidenum"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Galaxy Watch 4 Classic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7538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Gathers data from an array of sensors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Computes and tracks various activities and bio-metrics 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Communicates over Bluetooth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Notifies the wearer about activity changes and reminders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" name="" descr=""/>
          <p:cNvPicPr/>
          <p:nvPr/>
        </p:nvPicPr>
        <p:blipFill>
          <a:blip r:embed="rId1"/>
          <a:srcRect l="0" t="28119" r="0" b="27528"/>
          <a:stretch/>
        </p:blipFill>
        <p:spPr>
          <a:xfrm>
            <a:off x="6364440" y="1600560"/>
            <a:ext cx="2550960" cy="251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Galaxy Watch 4 Classic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54396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Accelerometer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Barometer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Gyro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Geo-magnetics 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Electrical heart sensor (ECG) 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Optical heart rate sensor (HRM)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Bio-electrical impedance analysis sensor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Light sensor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  <a:ea typeface="Noto Sans CJK SC"/>
              </a:rPr>
              <a:t>Hall sensor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" name="" descr=""/>
          <p:cNvPicPr/>
          <p:nvPr/>
        </p:nvPicPr>
        <p:blipFill>
          <a:blip r:embed="rId1"/>
          <a:srcRect l="0" t="24164" r="0" b="23420"/>
          <a:stretch/>
        </p:blipFill>
        <p:spPr>
          <a:xfrm>
            <a:off x="6593040" y="1600200"/>
            <a:ext cx="2550960" cy="297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Galaxy Watch 4 Classic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56682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Software Version: R880XXU1GWD6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Wear OS Version: 3.5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System version: 11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Security software version: </a:t>
            </a:r>
            <a:br>
              <a:rPr sz="2200"/>
            </a:b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ASKS v4.0 Release 202230119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Processor: Exynos W920 SoC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" name="" descr=""/>
          <p:cNvPicPr/>
          <p:nvPr/>
        </p:nvPicPr>
        <p:blipFill>
          <a:blip r:embed="rId1"/>
          <a:srcRect l="0" t="4005" r="0" b="15357"/>
          <a:stretch/>
        </p:blipFill>
        <p:spPr>
          <a:xfrm>
            <a:off x="6629400" y="1172520"/>
            <a:ext cx="2057400" cy="368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913</TotalTime>
  <Application>LibreOffice/24.8.0.3$Linux_X86_64 LibreOffice_project/0bdf1299c94fe897b119f97f3c613e9dca6be583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2024-09-19T16:14:33Z</dcterms:created>
  <dc:creator/>
  <dc:description/>
  <dc:language>en-US</dc:language>
  <cp:lastModifiedBy/>
  <dcterms:modified xsi:type="dcterms:W3CDTF">2024-09-20T09:29:50Z</dcterms:modified>
  <cp:revision>2</cp:revision>
  <dc:subject/>
  <dc:title/>
</cp:coreProperties>
</file>