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.png" ContentType="image/png"/>
  <Override PartName="/ppt/media/image2.png" ContentType="image/png"/>
  <Override PartName="/ppt/media/image3.png" ContentType="image/png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_rels/notesSlide3.xml.rels" ContentType="application/vnd.openxmlformats-package.relationships+xml"/>
  <Override PartName="/ppt/notesSlides/notesSlide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dt" idx="4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ftr" idx="5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" name="PlaceHolder 6"/>
          <p:cNvSpPr>
            <a:spLocks noGrp="1"/>
          </p:cNvSpPr>
          <p:nvPr>
            <p:ph type="sldNum" idx="6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D3ECD608-111E-4B99-8B0C-8BCC72B4A185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ln w="0">
            <a:noFill/>
          </a:ln>
        </p:spPr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When in video conferencing calls, the user will likely use an avatar provided by the Vision Pro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buNone/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buNone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The movements of the avatar can expose facial biometrics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buNone/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buNone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Using a machine learning model trained on avatar movements, typed text can be reconstructed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buNone/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buNone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This is akin to keylogging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C870C12-9AD0-493D-B87C-0140B92B665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CB25D75-ECAC-4CA9-8D8D-48FB4D17171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9D3FA189-E04D-48B1-BF3E-8D99E88BF615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 txBox="1"/>
          <p:nvPr/>
        </p:nvSpPr>
        <p:spPr>
          <a:xfrm>
            <a:off x="228600" y="1828800"/>
            <a:ext cx="2286000" cy="21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en-US" sz="2600" strike="noStrike" u="none">
                <a:solidFill>
                  <a:srgbClr val="9842b9"/>
                </a:solidFill>
                <a:uFillTx/>
                <a:latin typeface="Arial"/>
              </a:rPr>
              <a:t>GAZEploit</a:t>
            </a:r>
            <a:endParaRPr b="1" lang="en-US" sz="2600" strike="noStrike" u="none">
              <a:solidFill>
                <a:srgbClr val="9842b9"/>
              </a:solidFill>
              <a:uFillTx/>
              <a:latin typeface="Arial"/>
            </a:endParaRPr>
          </a:p>
          <a:p>
            <a:pPr algn="ctr"/>
            <a:endParaRPr b="1" lang="en-US" sz="2600" strike="noStrike" u="none">
              <a:solidFill>
                <a:srgbClr val="9842b9"/>
              </a:solidFill>
              <a:uFillTx/>
              <a:latin typeface="Arial"/>
            </a:endParaRPr>
          </a:p>
          <a:p>
            <a:pPr algn="ctr"/>
            <a:endParaRPr b="1" lang="en-US" sz="1800" strike="noStrike" u="none">
              <a:solidFill>
                <a:srgbClr val="9842b9"/>
              </a:solidFill>
              <a:uFillTx/>
              <a:latin typeface="Arial"/>
            </a:endParaRPr>
          </a:p>
          <a:p>
            <a:pPr algn="ctr"/>
            <a:r>
              <a:rPr b="0" lang="en-US" sz="2600" strike="noStrike" u="none">
                <a:solidFill>
                  <a:srgbClr val="9842b9"/>
                </a:solidFill>
                <a:uFillTx/>
                <a:latin typeface="Arial"/>
              </a:rPr>
              <a:t>Key Logging using Eye Tracking Data</a:t>
            </a:r>
            <a:endParaRPr b="1" lang="en-US" sz="2600" strike="noStrike" u="none">
              <a:solidFill>
                <a:srgbClr val="9842b9"/>
              </a:solidFill>
              <a:uFillTx/>
              <a:latin typeface="Arial"/>
            </a:endParaRPr>
          </a:p>
        </p:txBody>
      </p:sp>
      <p:pic>
        <p:nvPicPr>
          <p:cNvPr id="14" name="" descr=""/>
          <p:cNvPicPr/>
          <p:nvPr/>
        </p:nvPicPr>
        <p:blipFill>
          <a:blip r:embed="rId1"/>
          <a:srcRect l="0" t="0" r="220" b="0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15" name=""/>
          <p:cNvSpPr txBox="1"/>
          <p:nvPr/>
        </p:nvSpPr>
        <p:spPr>
          <a:xfrm>
            <a:off x="3200400" y="1841400"/>
            <a:ext cx="3657600" cy="14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en-US" sz="5400" strike="noStrike" u="none">
                <a:solidFill>
                  <a:srgbClr val="ffffff"/>
                </a:solidFill>
                <a:uFillTx/>
                <a:latin typeface="Arial"/>
              </a:rPr>
              <a:t>GAZEploit</a:t>
            </a:r>
            <a:endParaRPr b="1" lang="en-US" sz="5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algn="ctr"/>
            <a:r>
              <a:rPr b="0" lang="en-US" sz="4200" strike="noStrike" u="none">
                <a:solidFill>
                  <a:srgbClr val="ffffff"/>
                </a:solidFill>
                <a:uFillTx/>
                <a:latin typeface="Arial"/>
              </a:rPr>
              <a:t>Aidan Sharpe</a:t>
            </a:r>
            <a:endParaRPr b="1" lang="en-US" sz="4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" name=""/>
          <p:cNvSpPr txBox="1"/>
          <p:nvPr/>
        </p:nvSpPr>
        <p:spPr>
          <a:xfrm>
            <a:off x="4136400" y="5257800"/>
            <a:ext cx="5943600" cy="69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trike="noStrike" u="none">
                <a:solidFill>
                  <a:srgbClr val="ffffff"/>
                </a:solidFill>
                <a:uFillTx/>
                <a:latin typeface="Arial"/>
              </a:rPr>
              <a:t>Image Credit: CNET - Apple Vision Pro, One Month Later: It's in My Life, Sometimes</a:t>
            </a:r>
            <a:endParaRPr b="1" lang="en-US" sz="1200" strike="noStrike" u="none">
              <a:solidFill>
                <a:srgbClr val="ffffff"/>
              </a:solidFill>
              <a:uFillTx/>
              <a:latin typeface="Arial"/>
            </a:endParaRPr>
          </a:p>
          <a:p>
            <a:endParaRPr b="0" lang="en-US" sz="2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5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ffffff"/>
                </a:solidFill>
                <a:uFillTx/>
                <a:latin typeface="Arial"/>
              </a:rPr>
              <a:t>Apple Vision Pro</a:t>
            </a:r>
            <a:endParaRPr b="0" lang="en-US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8" name="" descr=""/>
          <p:cNvPicPr/>
          <p:nvPr/>
        </p:nvPicPr>
        <p:blipFill>
          <a:blip r:embed="rId1"/>
          <a:stretch/>
        </p:blipFill>
        <p:spPr>
          <a:xfrm>
            <a:off x="746640" y="2190240"/>
            <a:ext cx="3825360" cy="2153160"/>
          </a:xfrm>
          <a:prstGeom prst="rect">
            <a:avLst/>
          </a:prstGeom>
          <a:ln w="0">
            <a:noFill/>
          </a:ln>
        </p:spPr>
      </p:pic>
      <p:pic>
        <p:nvPicPr>
          <p:cNvPr id="19" name="" descr=""/>
          <p:cNvPicPr/>
          <p:nvPr/>
        </p:nvPicPr>
        <p:blipFill>
          <a:blip r:embed="rId2"/>
          <a:stretch/>
        </p:blipFill>
        <p:spPr>
          <a:xfrm>
            <a:off x="5486400" y="2185920"/>
            <a:ext cx="3886200" cy="2187360"/>
          </a:xfrm>
          <a:prstGeom prst="rect">
            <a:avLst/>
          </a:prstGeom>
          <a:ln w="0">
            <a:noFill/>
          </a:ln>
        </p:spPr>
      </p:pic>
      <p:sp>
        <p:nvSpPr>
          <p:cNvPr id="20" name=""/>
          <p:cNvSpPr txBox="1"/>
          <p:nvPr/>
        </p:nvSpPr>
        <p:spPr>
          <a:xfrm>
            <a:off x="4572000" y="5257800"/>
            <a:ext cx="5486400" cy="26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200" strike="noStrike" u="none">
                <a:solidFill>
                  <a:srgbClr val="ffffff"/>
                </a:solidFill>
                <a:uFillTx/>
                <a:latin typeface="Arial"/>
              </a:rPr>
              <a:t>Image Credit: Tom’s Guide - Apple Vision Pro review: A revolution in progress</a:t>
            </a:r>
            <a:endParaRPr b="0" lang="en-US" sz="1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5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ffffff"/>
                </a:solidFill>
                <a:uFillTx/>
                <a:latin typeface="Arial"/>
              </a:rPr>
              <a:t>The Vulnerability</a:t>
            </a:r>
            <a:endParaRPr b="0" lang="en-US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93200" y="1792800"/>
            <a:ext cx="9071640" cy="29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Avatar movements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Eye tracking information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Text reconstruction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Key logging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5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ffffff"/>
                </a:solidFill>
                <a:uFillTx/>
                <a:latin typeface="Arial"/>
              </a:rPr>
              <a:t>Potential Impact</a:t>
            </a:r>
            <a:endParaRPr b="0" lang="en-US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783800"/>
            <a:ext cx="9071640" cy="255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Passwords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Personal information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Pins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Email &amp; message content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5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ffffff"/>
                </a:solidFill>
                <a:uFillTx/>
                <a:latin typeface="Arial"/>
              </a:rPr>
              <a:t>Solutions</a:t>
            </a:r>
            <a:endParaRPr b="0" lang="en-US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2442600"/>
            <a:ext cx="9071640" cy="137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Persona is suspended while typing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Fixed as of visionOS 1.3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045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ffffff"/>
                </a:solidFill>
                <a:uFillTx/>
                <a:latin typeface="Arial"/>
              </a:rPr>
              <a:t>References</a:t>
            </a:r>
            <a:endParaRPr b="0" lang="en-US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04000" y="2381760"/>
            <a:ext cx="9071640" cy="173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Font typeface="OpenSymbol"/>
              <a:buAutoNum type="arabicPeriod"/>
            </a:pPr>
            <a:r>
              <a:rPr b="1" lang="en-US" sz="22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r>
              <a:rPr b="1" lang="en-US" sz="2200" strike="noStrike" u="none">
                <a:solidFill>
                  <a:srgbClr val="ffffff"/>
                </a:solidFill>
                <a:uFillTx/>
                <a:latin typeface="Arial"/>
              </a:rPr>
              <a:t>WIRED: </a:t>
            </a:r>
            <a:r>
              <a:rPr b="0" lang="en-US" sz="2200" strike="noStrike" u="none">
                <a:solidFill>
                  <a:srgbClr val="ffffff"/>
                </a:solidFill>
                <a:uFillTx/>
                <a:latin typeface="Arial"/>
              </a:rPr>
              <a:t>Apple Vision Pro’s Eye Tracking Exposed What People Type</a:t>
            </a:r>
            <a:endParaRPr b="1" lang="en-US" sz="2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32000" indent="-324000"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Font typeface="OpenSymbol"/>
              <a:buAutoNum type="arabicPeriod"/>
            </a:pPr>
            <a:r>
              <a:rPr b="1" lang="en-US" sz="2200" strike="noStrike" u="none">
                <a:solidFill>
                  <a:srgbClr val="ffffff"/>
                </a:solidFill>
                <a:uFillTx/>
                <a:latin typeface="Arial"/>
              </a:rPr>
              <a:t>Apple:</a:t>
            </a:r>
            <a:r>
              <a:rPr b="0" lang="en-US" sz="2200" strike="noStrike" u="none">
                <a:solidFill>
                  <a:srgbClr val="ffffff"/>
                </a:solidFill>
                <a:uFillTx/>
                <a:latin typeface="Arial"/>
              </a:rPr>
              <a:t> About the security content of visionOS 1.3</a:t>
            </a:r>
            <a:endParaRPr b="1" lang="en-US" sz="2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32000" indent="-324000">
              <a:spcBef>
                <a:spcPts val="1191"/>
              </a:spcBef>
              <a:spcAft>
                <a:spcPts val="992"/>
              </a:spcAft>
              <a:buClr>
                <a:srgbClr val="ffffff"/>
              </a:buClr>
              <a:buFont typeface="OpenSymbol"/>
              <a:buAutoNum type="arabicPeriod"/>
            </a:pPr>
            <a:r>
              <a:rPr b="1" lang="en-US" sz="2200" strike="noStrike" u="none">
                <a:solidFill>
                  <a:srgbClr val="ffffff"/>
                </a:solidFill>
                <a:uFillTx/>
                <a:latin typeface="Arial"/>
              </a:rPr>
              <a:t>Tom’s Guide: </a:t>
            </a:r>
            <a:r>
              <a:rPr b="0" lang="en-US" sz="2200" strike="noStrike" u="none">
                <a:solidFill>
                  <a:srgbClr val="ffffff"/>
                </a:solidFill>
                <a:uFillTx/>
                <a:latin typeface="Arial"/>
              </a:rPr>
              <a:t>Apple Vision Pro review: A revolution in progress</a:t>
            </a:r>
            <a:endParaRPr b="1" lang="en-US" sz="2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Application>LibreOffice/24.8.0.3$Linux_X86_64 LibreOffice_project/0bdf1299c94fe897b119f97f3c613e9dca6be583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2024-09-12T18:50:35Z</dcterms:created>
  <dc:creator/>
  <dc:description/>
  <dc:language>en-US</dc:language>
  <cp:lastModifiedBy/>
  <dcterms:modified xsi:type="dcterms:W3CDTF">2024-09-12T20:01:37Z</dcterms:modified>
  <cp:revision>1</cp:revision>
  <dc:subject/>
  <dc:title/>
</cp:coreProperties>
</file>