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ueprint 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60"/>
              </a:spcBef>
              <a:buNone/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0B851E-905A-4FAF-ABB7-9CBD4895E3E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60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F912668-4543-4ABB-AAFA-6BE0CD9EE4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Blueprint Plans-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38ADD578-BFDE-4C3B-A866-B132D180A67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tandard-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CACCE2C-A4C9-4FD3-9D41-BE6ED0E633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3"/>
          <a:stretch/>
        </p:blipFill>
        <p:spPr>
          <a:xfrm>
            <a:off x="0" y="0"/>
            <a:ext cx="10080000" cy="5670000"/>
          </a:xfrm>
          <a:prstGeom prst="rect">
            <a:avLst/>
          </a:prstGeom>
          <a:ln w="1800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8BA08C44-1160-4745-B3DD-F05E3E693887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92DACA6C-D11A-428F-9086-5BD14534F72A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150" spc="-1" strike="noStrike">
                <a:solidFill>
                  <a:srgbClr val="ffffff"/>
                </a:solidFill>
                <a:latin typeface="Arial"/>
              </a:rPr>
              <a:t>Click to edit the outline text format</a:t>
            </a:r>
            <a:endParaRPr b="0" lang="en-US" sz="315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Second Outline Level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ffffff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50400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3447360" y="516492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7227360" y="516492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301AABE9-BF45-41F5-AB71-426EC5018364}" type="slidenum">
              <a:rPr b="0" lang="en-US" sz="14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1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5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</a:pPr>
            <a:fld id="{88B06705-9C15-4434-BEC9-41A5C1A1414E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810000"/>
            <a:ext cx="9071640" cy="129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</a:rPr>
              <a:t>Low-Res Prototyping</a:t>
            </a:r>
            <a:endParaRPr b="0" lang="en-US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subTitle"/>
          </p:nvPr>
        </p:nvSpPr>
        <p:spPr>
          <a:xfrm>
            <a:off x="504000" y="2376000"/>
            <a:ext cx="9071640" cy="275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Aidan Sharpe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Conclusions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713" lnSpcReduction="10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Form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Ease-of-use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Overall look and feel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Function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Proof of concept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Easy to modify and iterate features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Integrating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Make design decisions that make it easy to put form and function together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Prototyping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Mock-up of a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Physical description of how something works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Test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Iterate on shortcomings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Low-Res vs. High-Res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ctr">
              <a:spcBef>
                <a:spcPts val="1060"/>
              </a:spcBef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Low-Res Prototypes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Gets the idea across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Bare bones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Made from available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materials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 algn="ctr">
              <a:spcBef>
                <a:spcPts val="1060"/>
              </a:spcBef>
              <a:buNone/>
            </a:pP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</a:rPr>
              <a:t>High-Res Prototypes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Close to final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Very fleshed-out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Higher-quality design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From Low-Res to High-Res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Separate form from function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Focus on each individually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Slowly merge form and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function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600200" y="3200400"/>
            <a:ext cx="2561760" cy="1697040"/>
          </a:xfrm>
          <a:prstGeom prst="rect">
            <a:avLst/>
          </a:prstGeom>
          <a:ln w="18000">
            <a:noFill/>
          </a:ln>
        </p:spPr>
      </p:pic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5920560" y="3200400"/>
            <a:ext cx="2766240" cy="1720800"/>
          </a:xfrm>
          <a:prstGeom prst="rect">
            <a:avLst/>
          </a:prstGeom>
          <a:ln w="18000">
            <a:noFill/>
          </a:ln>
        </p:spPr>
      </p:pic>
      <p:sp>
        <p:nvSpPr>
          <p:cNvPr id="40" name=""/>
          <p:cNvSpPr/>
          <p:nvPr/>
        </p:nvSpPr>
        <p:spPr>
          <a:xfrm>
            <a:off x="4343400" y="3886200"/>
            <a:ext cx="1371600" cy="4572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59a5bf"/>
          </a:solidFill>
          <a:ln w="18000">
            <a:solidFill>
              <a:srgbClr val="2382a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"/>
          <p:cNvSpPr txBox="1"/>
          <p:nvPr/>
        </p:nvSpPr>
        <p:spPr>
          <a:xfrm>
            <a:off x="685800" y="4884120"/>
            <a:ext cx="4343400" cy="60228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Original iPhone Development Board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5943600" y="5029200"/>
            <a:ext cx="2743200" cy="45720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Later Prototype iPhones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Personal Application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Engineering requires lots of ideas quickly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Most ideas won’t work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Low-res means low cost of failure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Low-res means less time investment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Real-World Application – Website Design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Form vs. Function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Specialized UX design team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Specialized back-end development team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Merge UX and back-end for high-res prototype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Issues will be encountered in merging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Iterate on shortcomings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Work towards a common goal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7315200" y="1600200"/>
            <a:ext cx="2464920" cy="1573200"/>
          </a:xfrm>
          <a:prstGeom prst="rect">
            <a:avLst/>
          </a:prstGeom>
          <a:ln w="1800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6400800" y="3558600"/>
            <a:ext cx="3008160" cy="14706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Challenges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Lack of detail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Potential for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misinterpretation/miscommun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ication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Limited feedback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Requires imagination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Potential Solutions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Demonstrate form and function and how they might work together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Choose words carefully when presenting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Encourage focused feedback towards specific design teams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3300" spc="-1" strike="noStrike">
                <a:solidFill>
                  <a:srgbClr val="000000"/>
                </a:solidFill>
                <a:latin typeface="Arial"/>
              </a:rPr>
              <a:t>Inclusivity and Accesibility</a:t>
            </a:r>
            <a:endParaRPr b="0" lang="en-US" sz="3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878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Focus on ease-of-use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Should be intuitive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Clear labels and icons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Things look like they should do what they </a:t>
            </a:r>
            <a:r>
              <a:rPr b="0" i="1" lang="en-US" sz="2100" spc="-1" strike="noStrike">
                <a:solidFill>
                  <a:srgbClr val="000000"/>
                </a:solidFill>
                <a:latin typeface="Arial"/>
              </a:rPr>
              <a:t>actually </a:t>
            </a: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do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Think about the target audience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Disabilities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Level of education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100" spc="-1" strike="noStrike">
                <a:solidFill>
                  <a:srgbClr val="000000"/>
                </a:solidFill>
                <a:latin typeface="Arial"/>
              </a:rPr>
              <a:t>Level of effort</a:t>
            </a:r>
            <a:endParaRPr b="0" lang="en-US" sz="2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LibreOffice/24.2.0.3$Linux_X86_64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2024-03-03T22:43:25Z</dcterms:created>
  <dc:creator/>
  <dc:description/>
  <dc:language>en-US</dc:language>
  <cp:lastModifiedBy/>
  <dcterms:modified xsi:type="dcterms:W3CDTF">2024-03-03T23:38:10Z</dcterms:modified>
  <cp:revision>5</cp:revision>
  <dc:subject/>
  <dc:title>Blueprint Plans</dc:title>
</cp:coreProperties>
</file>