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60" r:id="rId2"/>
    <p:sldId id="256" r:id="rId3"/>
    <p:sldId id="261" r:id="rId4"/>
    <p:sldId id="265" r:id="rId5"/>
    <p:sldId id="262" r:id="rId6"/>
    <p:sldId id="266" r:id="rId7"/>
    <p:sldId id="264" r:id="rId8"/>
    <p:sldId id="263" r:id="rId9"/>
    <p:sldId id="268" r:id="rId10"/>
    <p:sldId id="269" r:id="rId11"/>
    <p:sldId id="259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0"/>
    <a:srgbClr val="1B192E"/>
    <a:srgbClr val="FFD000"/>
    <a:srgbClr val="82E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0E1AE-601A-400B-9FBC-3EF1B58ED558}" v="161" dt="2023-04-10T00:37:27.168"/>
    <p1510:client id="{2232E0B8-F8B9-590B-B502-176D987D9EB7}" v="2" dt="2023-04-09T18:29:28.320"/>
    <p1510:client id="{318200DC-B643-4A74-2ECD-0AEA1F0EE553}" v="17" dt="2023-04-10T00:09:50.437"/>
    <p1510:client id="{4DDC96FC-9C31-47D5-9817-7103354979E2}" v="45" dt="2023-04-07T23:27:50.432"/>
    <p1510:client id="{7D2CEB93-0CA1-6019-3145-D9F2D5A3ACAC}" v="543" dt="2023-04-10T18:41:17.095"/>
    <p1510:client id="{F8A137C5-CCA7-9715-613F-69BA633EF62E}" v="338" dt="2023-04-09T19:48:50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e, Aidan Michael" userId="S::sharpe23@students.rowan.edu::8eb34193-e0f4-46d8-ad99-7a5283aa7e38" providerId="AD" clId="Web-{7D2CEB93-0CA1-6019-3145-D9F2D5A3ACAC}"/>
    <pc:docChg chg="addSld delSld modSld sldOrd">
      <pc:chgData name="Sharpe, Aidan Michael" userId="S::sharpe23@students.rowan.edu::8eb34193-e0f4-46d8-ad99-7a5283aa7e38" providerId="AD" clId="Web-{7D2CEB93-0CA1-6019-3145-D9F2D5A3ACAC}" dt="2023-04-10T18:41:17.095" v="722" actId="1076"/>
      <pc:docMkLst>
        <pc:docMk/>
      </pc:docMkLst>
      <pc:sldChg chg="modSp">
        <pc:chgData name="Sharpe, Aidan Michael" userId="S::sharpe23@students.rowan.edu::8eb34193-e0f4-46d8-ad99-7a5283aa7e38" providerId="AD" clId="Web-{7D2CEB93-0CA1-6019-3145-D9F2D5A3ACAC}" dt="2023-04-10T02:21:21.011" v="104" actId="1076"/>
        <pc:sldMkLst>
          <pc:docMk/>
          <pc:sldMk cId="109857222" sldId="256"/>
        </pc:sldMkLst>
        <pc:spChg chg="mod">
          <ac:chgData name="Sharpe, Aidan Michael" userId="S::sharpe23@students.rowan.edu::8eb34193-e0f4-46d8-ad99-7a5283aa7e38" providerId="AD" clId="Web-{7D2CEB93-0CA1-6019-3145-D9F2D5A3ACAC}" dt="2023-04-10T02:21:20.995" v="102" actId="1076"/>
          <ac:spMkLst>
            <pc:docMk/>
            <pc:sldMk cId="109857222" sldId="256"/>
            <ac:spMk id="5" creationId="{C5DD9772-9641-1210-DD08-973D715A0656}"/>
          </ac:spMkLst>
        </pc:spChg>
        <pc:spChg chg="mod">
          <ac:chgData name="Sharpe, Aidan Michael" userId="S::sharpe23@students.rowan.edu::8eb34193-e0f4-46d8-ad99-7a5283aa7e38" providerId="AD" clId="Web-{7D2CEB93-0CA1-6019-3145-D9F2D5A3ACAC}" dt="2023-04-10T02:21:21.011" v="104" actId="1076"/>
          <ac:spMkLst>
            <pc:docMk/>
            <pc:sldMk cId="109857222" sldId="256"/>
            <ac:spMk id="9" creationId="{D3BDBFC4-5164-6D85-E853-19C2116A9D4D}"/>
          </ac:spMkLst>
        </pc:spChg>
        <pc:picChg chg="mod">
          <ac:chgData name="Sharpe, Aidan Michael" userId="S::sharpe23@students.rowan.edu::8eb34193-e0f4-46d8-ad99-7a5283aa7e38" providerId="AD" clId="Web-{7D2CEB93-0CA1-6019-3145-D9F2D5A3ACAC}" dt="2023-04-10T02:21:21.011" v="103" actId="1076"/>
          <ac:picMkLst>
            <pc:docMk/>
            <pc:sldMk cId="109857222" sldId="256"/>
            <ac:picMk id="3" creationId="{FA6ABA6D-D67D-23E5-D00D-C2A4691229F5}"/>
          </ac:picMkLst>
        </pc:picChg>
      </pc:sldChg>
      <pc:sldChg chg="modSp del ord">
        <pc:chgData name="Sharpe, Aidan Michael" userId="S::sharpe23@students.rowan.edu::8eb34193-e0f4-46d8-ad99-7a5283aa7e38" providerId="AD" clId="Web-{7D2CEB93-0CA1-6019-3145-D9F2D5A3ACAC}" dt="2023-04-10T15:54:14.818" v="639"/>
        <pc:sldMkLst>
          <pc:docMk/>
          <pc:sldMk cId="923450437" sldId="257"/>
        </pc:sldMkLst>
        <pc:spChg chg="mod">
          <ac:chgData name="Sharpe, Aidan Michael" userId="S::sharpe23@students.rowan.edu::8eb34193-e0f4-46d8-ad99-7a5283aa7e38" providerId="AD" clId="Web-{7D2CEB93-0CA1-6019-3145-D9F2D5A3ACAC}" dt="2023-04-10T15:05:41.727" v="481" actId="20577"/>
          <ac:spMkLst>
            <pc:docMk/>
            <pc:sldMk cId="923450437" sldId="257"/>
            <ac:spMk id="5" creationId="{C5DD9772-9641-1210-DD08-973D715A0656}"/>
          </ac:spMkLst>
        </pc:spChg>
      </pc:sldChg>
      <pc:sldChg chg="modSp ord">
        <pc:chgData name="Sharpe, Aidan Michael" userId="S::sharpe23@students.rowan.edu::8eb34193-e0f4-46d8-ad99-7a5283aa7e38" providerId="AD" clId="Web-{7D2CEB93-0CA1-6019-3145-D9F2D5A3ACAC}" dt="2023-04-10T15:55:23.476" v="683" actId="20577"/>
        <pc:sldMkLst>
          <pc:docMk/>
          <pc:sldMk cId="1292344866" sldId="258"/>
        </pc:sldMkLst>
        <pc:spChg chg="mod">
          <ac:chgData name="Sharpe, Aidan Michael" userId="S::sharpe23@students.rowan.edu::8eb34193-e0f4-46d8-ad99-7a5283aa7e38" providerId="AD" clId="Web-{7D2CEB93-0CA1-6019-3145-D9F2D5A3ACAC}" dt="2023-04-10T15:55:23.476" v="683" actId="20577"/>
          <ac:spMkLst>
            <pc:docMk/>
            <pc:sldMk cId="1292344866" sldId="258"/>
            <ac:spMk id="2" creationId="{2847F4C5-9354-E33E-C205-0ED3CB6BF73F}"/>
          </ac:spMkLst>
        </pc:spChg>
      </pc:sldChg>
      <pc:sldChg chg="modSp ord">
        <pc:chgData name="Sharpe, Aidan Michael" userId="S::sharpe23@students.rowan.edu::8eb34193-e0f4-46d8-ad99-7a5283aa7e38" providerId="AD" clId="Web-{7D2CEB93-0CA1-6019-3145-D9F2D5A3ACAC}" dt="2023-04-10T15:54:36.741" v="647" actId="14100"/>
        <pc:sldMkLst>
          <pc:docMk/>
          <pc:sldMk cId="1348934238" sldId="259"/>
        </pc:sldMkLst>
        <pc:spChg chg="mod">
          <ac:chgData name="Sharpe, Aidan Michael" userId="S::sharpe23@students.rowan.edu::8eb34193-e0f4-46d8-ad99-7a5283aa7e38" providerId="AD" clId="Web-{7D2CEB93-0CA1-6019-3145-D9F2D5A3ACAC}" dt="2023-04-10T15:54:36.741" v="647" actId="14100"/>
          <ac:spMkLst>
            <pc:docMk/>
            <pc:sldMk cId="1348934238" sldId="259"/>
            <ac:spMk id="2" creationId="{A7749C83-0AF6-79C2-3622-3311A47091D9}"/>
          </ac:spMkLst>
        </pc:spChg>
      </pc:sldChg>
      <pc:sldChg chg="addSp delSp modSp new mod modClrScheme chgLayout">
        <pc:chgData name="Sharpe, Aidan Michael" userId="S::sharpe23@students.rowan.edu::8eb34193-e0f4-46d8-ad99-7a5283aa7e38" providerId="AD" clId="Web-{7D2CEB93-0CA1-6019-3145-D9F2D5A3ACAC}" dt="2023-04-10T14:47:48.606" v="473" actId="20577"/>
        <pc:sldMkLst>
          <pc:docMk/>
          <pc:sldMk cId="450412765" sldId="261"/>
        </pc:sldMkLst>
        <pc:spChg chg="mod ord">
          <ac:chgData name="Sharpe, Aidan Michael" userId="S::sharpe23@students.rowan.edu::8eb34193-e0f4-46d8-ad99-7a5283aa7e38" providerId="AD" clId="Web-{7D2CEB93-0CA1-6019-3145-D9F2D5A3ACAC}" dt="2023-04-10T14:47:48.606" v="473" actId="20577"/>
          <ac:spMkLst>
            <pc:docMk/>
            <pc:sldMk cId="450412765" sldId="261"/>
            <ac:spMk id="2" creationId="{A031C733-67E1-C092-1E1E-DA6EE3DDE6ED}"/>
          </ac:spMkLst>
        </pc:spChg>
        <pc:spChg chg="del">
          <ac:chgData name="Sharpe, Aidan Michael" userId="S::sharpe23@students.rowan.edu::8eb34193-e0f4-46d8-ad99-7a5283aa7e38" providerId="AD" clId="Web-{7D2CEB93-0CA1-6019-3145-D9F2D5A3ACAC}" dt="2023-04-10T01:48:16.800" v="30"/>
          <ac:spMkLst>
            <pc:docMk/>
            <pc:sldMk cId="450412765" sldId="261"/>
            <ac:spMk id="3" creationId="{7C6377D1-FD22-0F3E-F23F-23D5C258B1F2}"/>
          </ac:spMkLst>
        </pc:spChg>
        <pc:graphicFrameChg chg="add mod modGraphic">
          <ac:chgData name="Sharpe, Aidan Michael" userId="S::sharpe23@students.rowan.edu::8eb34193-e0f4-46d8-ad99-7a5283aa7e38" providerId="AD" clId="Web-{7D2CEB93-0CA1-6019-3145-D9F2D5A3ACAC}" dt="2023-04-10T13:51:56.963" v="291" actId="1076"/>
          <ac:graphicFrameMkLst>
            <pc:docMk/>
            <pc:sldMk cId="450412765" sldId="261"/>
            <ac:graphicFrameMk id="6" creationId="{64430EF8-7903-42B6-FFF3-5BAF036787D7}"/>
          </ac:graphicFrameMkLst>
        </pc:graphicFrameChg>
        <pc:picChg chg="add mod">
          <ac:chgData name="Sharpe, Aidan Michael" userId="S::sharpe23@students.rowan.edu::8eb34193-e0f4-46d8-ad99-7a5283aa7e38" providerId="AD" clId="Web-{7D2CEB93-0CA1-6019-3145-D9F2D5A3ACAC}" dt="2023-04-10T02:19:01.742" v="94" actId="1076"/>
          <ac:picMkLst>
            <pc:docMk/>
            <pc:sldMk cId="450412765" sldId="261"/>
            <ac:picMk id="5" creationId="{C3EB99B9-B7DA-F528-F64D-26FFDA0163B2}"/>
          </ac:picMkLst>
        </pc:picChg>
      </pc:sldChg>
      <pc:sldChg chg="addSp delSp modSp add ord replId">
        <pc:chgData name="Sharpe, Aidan Michael" userId="S::sharpe23@students.rowan.edu::8eb34193-e0f4-46d8-ad99-7a5283aa7e38" providerId="AD" clId="Web-{7D2CEB93-0CA1-6019-3145-D9F2D5A3ACAC}" dt="2023-04-10T15:50:58.764" v="577"/>
        <pc:sldMkLst>
          <pc:docMk/>
          <pc:sldMk cId="992155983" sldId="262"/>
        </pc:sldMkLst>
        <pc:spChg chg="mod">
          <ac:chgData name="Sharpe, Aidan Michael" userId="S::sharpe23@students.rowan.edu::8eb34193-e0f4-46d8-ad99-7a5283aa7e38" providerId="AD" clId="Web-{7D2CEB93-0CA1-6019-3145-D9F2D5A3ACAC}" dt="2023-04-10T13:40:00.174" v="180" actId="20577"/>
          <ac:spMkLst>
            <pc:docMk/>
            <pc:sldMk cId="992155983" sldId="262"/>
            <ac:spMk id="2" creationId="{A031C733-67E1-C092-1E1E-DA6EE3DDE6ED}"/>
          </ac:spMkLst>
        </pc:spChg>
        <pc:spChg chg="add del mod">
          <ac:chgData name="Sharpe, Aidan Michael" userId="S::sharpe23@students.rowan.edu::8eb34193-e0f4-46d8-ad99-7a5283aa7e38" providerId="AD" clId="Web-{7D2CEB93-0CA1-6019-3145-D9F2D5A3ACAC}" dt="2023-04-10T13:40:04.908" v="181"/>
          <ac:spMkLst>
            <pc:docMk/>
            <pc:sldMk cId="992155983" sldId="262"/>
            <ac:spMk id="11" creationId="{B6310E0D-A4F1-8886-3E29-CA3A93863BC2}"/>
          </ac:spMkLst>
        </pc:spChg>
        <pc:graphicFrameChg chg="add del mod modGraphic">
          <ac:chgData name="Sharpe, Aidan Michael" userId="S::sharpe23@students.rowan.edu::8eb34193-e0f4-46d8-ad99-7a5283aa7e38" providerId="AD" clId="Web-{7D2CEB93-0CA1-6019-3145-D9F2D5A3ACAC}" dt="2023-04-10T13:51:45.275" v="289" actId="1076"/>
          <ac:graphicFrameMkLst>
            <pc:docMk/>
            <pc:sldMk cId="992155983" sldId="262"/>
            <ac:graphicFrameMk id="3" creationId="{E61C3D93-4E95-23D8-D673-C95E3DA3D98B}"/>
          </ac:graphicFrameMkLst>
        </pc:graphicFrameChg>
        <pc:graphicFrameChg chg="del">
          <ac:chgData name="Sharpe, Aidan Michael" userId="S::sharpe23@students.rowan.edu::8eb34193-e0f4-46d8-ad99-7a5283aa7e38" providerId="AD" clId="Web-{7D2CEB93-0CA1-6019-3145-D9F2D5A3ACAC}" dt="2023-04-10T02:28:43.958" v="127"/>
          <ac:graphicFrameMkLst>
            <pc:docMk/>
            <pc:sldMk cId="992155983" sldId="262"/>
            <ac:graphicFrameMk id="6" creationId="{64430EF8-7903-42B6-FFF3-5BAF036787D7}"/>
          </ac:graphicFrameMkLst>
        </pc:graphicFrameChg>
        <pc:picChg chg="mod">
          <ac:chgData name="Sharpe, Aidan Michael" userId="S::sharpe23@students.rowan.edu::8eb34193-e0f4-46d8-ad99-7a5283aa7e38" providerId="AD" clId="Web-{7D2CEB93-0CA1-6019-3145-D9F2D5A3ACAC}" dt="2023-04-10T14:03:50.002" v="340" actId="1076"/>
          <ac:picMkLst>
            <pc:docMk/>
            <pc:sldMk cId="992155983" sldId="262"/>
            <ac:picMk id="5" creationId="{C3EB99B9-B7DA-F528-F64D-26FFDA0163B2}"/>
          </ac:picMkLst>
        </pc:picChg>
        <pc:picChg chg="add mod">
          <ac:chgData name="Sharpe, Aidan Michael" userId="S::sharpe23@students.rowan.edu::8eb34193-e0f4-46d8-ad99-7a5283aa7e38" providerId="AD" clId="Web-{7D2CEB93-0CA1-6019-3145-D9F2D5A3ACAC}" dt="2023-04-10T15:50:58.749" v="575"/>
          <ac:picMkLst>
            <pc:docMk/>
            <pc:sldMk cId="992155983" sldId="262"/>
            <ac:picMk id="816" creationId="{FA27A62B-520F-9E77-97E0-1E57BB6BD744}"/>
          </ac:picMkLst>
        </pc:picChg>
        <pc:picChg chg="add mod">
          <ac:chgData name="Sharpe, Aidan Michael" userId="S::sharpe23@students.rowan.edu::8eb34193-e0f4-46d8-ad99-7a5283aa7e38" providerId="AD" clId="Web-{7D2CEB93-0CA1-6019-3145-D9F2D5A3ACAC}" dt="2023-04-10T15:50:58.749" v="576"/>
          <ac:picMkLst>
            <pc:docMk/>
            <pc:sldMk cId="992155983" sldId="262"/>
            <ac:picMk id="829" creationId="{4CE1402F-0749-0EC4-436B-70002E956108}"/>
          </ac:picMkLst>
        </pc:picChg>
        <pc:picChg chg="add mod">
          <ac:chgData name="Sharpe, Aidan Michael" userId="S::sharpe23@students.rowan.edu::8eb34193-e0f4-46d8-ad99-7a5283aa7e38" providerId="AD" clId="Web-{7D2CEB93-0CA1-6019-3145-D9F2D5A3ACAC}" dt="2023-04-10T15:50:58.764" v="577"/>
          <ac:picMkLst>
            <pc:docMk/>
            <pc:sldMk cId="992155983" sldId="262"/>
            <ac:picMk id="830" creationId="{5D7E5B37-A8D5-EE60-55BA-EEDC733BAF81}"/>
          </ac:picMkLst>
        </pc:picChg>
      </pc:sldChg>
      <pc:sldChg chg="new del">
        <pc:chgData name="Sharpe, Aidan Michael" userId="S::sharpe23@students.rowan.edu::8eb34193-e0f4-46d8-ad99-7a5283aa7e38" providerId="AD" clId="Web-{7D2CEB93-0CA1-6019-3145-D9F2D5A3ACAC}" dt="2023-04-10T02:28:14.395" v="109"/>
        <pc:sldMkLst>
          <pc:docMk/>
          <pc:sldMk cId="3794356997" sldId="262"/>
        </pc:sldMkLst>
      </pc:sldChg>
      <pc:sldChg chg="addSp modSp add replId">
        <pc:chgData name="Sharpe, Aidan Michael" userId="S::sharpe23@students.rowan.edu::8eb34193-e0f4-46d8-ad99-7a5283aa7e38" providerId="AD" clId="Web-{7D2CEB93-0CA1-6019-3145-D9F2D5A3ACAC}" dt="2023-04-10T18:40:52.876" v="720"/>
        <pc:sldMkLst>
          <pc:docMk/>
          <pc:sldMk cId="3627055793" sldId="263"/>
        </pc:sldMkLst>
        <pc:spChg chg="mod">
          <ac:chgData name="Sharpe, Aidan Michael" userId="S::sharpe23@students.rowan.edu::8eb34193-e0f4-46d8-ad99-7a5283aa7e38" providerId="AD" clId="Web-{7D2CEB93-0CA1-6019-3145-D9F2D5A3ACAC}" dt="2023-04-10T13:29:02.731" v="164" actId="20577"/>
          <ac:spMkLst>
            <pc:docMk/>
            <pc:sldMk cId="3627055793" sldId="263"/>
            <ac:spMk id="2" creationId="{A031C733-67E1-C092-1E1E-DA6EE3DDE6ED}"/>
          </ac:spMkLst>
        </pc:spChg>
        <pc:spChg chg="mod">
          <ac:chgData name="Sharpe, Aidan Michael" userId="S::sharpe23@students.rowan.edu::8eb34193-e0f4-46d8-ad99-7a5283aa7e38" providerId="AD" clId="Web-{7D2CEB93-0CA1-6019-3145-D9F2D5A3ACAC}" dt="2023-04-10T02:44:02.119" v="161" actId="20577"/>
          <ac:spMkLst>
            <pc:docMk/>
            <pc:sldMk cId="3627055793" sldId="263"/>
            <ac:spMk id="11" creationId="{B6310E0D-A4F1-8886-3E29-CA3A93863BC2}"/>
          </ac:spMkLst>
        </pc:spChg>
        <pc:picChg chg="add mod">
          <ac:chgData name="Sharpe, Aidan Michael" userId="S::sharpe23@students.rowan.edu::8eb34193-e0f4-46d8-ad99-7a5283aa7e38" providerId="AD" clId="Web-{7D2CEB93-0CA1-6019-3145-D9F2D5A3ACAC}" dt="2023-04-10T18:40:52.876" v="720"/>
          <ac:picMkLst>
            <pc:docMk/>
            <pc:sldMk cId="3627055793" sldId="263"/>
            <ac:picMk id="3" creationId="{870A2EE8-A62C-3C07-F02C-8EEEBAD3BF02}"/>
          </ac:picMkLst>
        </pc:picChg>
        <pc:picChg chg="mod">
          <ac:chgData name="Sharpe, Aidan Michael" userId="S::sharpe23@students.rowan.edu::8eb34193-e0f4-46d8-ad99-7a5283aa7e38" providerId="AD" clId="Web-{7D2CEB93-0CA1-6019-3145-D9F2D5A3ACAC}" dt="2023-04-10T18:24:30.340" v="697" actId="1076"/>
          <ac:picMkLst>
            <pc:docMk/>
            <pc:sldMk cId="3627055793" sldId="263"/>
            <ac:picMk id="5" creationId="{C3EB99B9-B7DA-F528-F64D-26FFDA0163B2}"/>
          </ac:picMkLst>
        </pc:picChg>
      </pc:sldChg>
      <pc:sldChg chg="addSp modSp add ord replId">
        <pc:chgData name="Sharpe, Aidan Michael" userId="S::sharpe23@students.rowan.edu::8eb34193-e0f4-46d8-ad99-7a5283aa7e38" providerId="AD" clId="Web-{7D2CEB93-0CA1-6019-3145-D9F2D5A3ACAC}" dt="2023-04-10T18:40:59.235" v="721" actId="1076"/>
        <pc:sldMkLst>
          <pc:docMk/>
          <pc:sldMk cId="3467569905" sldId="264"/>
        </pc:sldMkLst>
        <pc:picChg chg="add mod">
          <ac:chgData name="Sharpe, Aidan Michael" userId="S::sharpe23@students.rowan.edu::8eb34193-e0f4-46d8-ad99-7a5283aa7e38" providerId="AD" clId="Web-{7D2CEB93-0CA1-6019-3145-D9F2D5A3ACAC}" dt="2023-04-10T18:40:59.235" v="721" actId="1076"/>
          <ac:picMkLst>
            <pc:docMk/>
            <pc:sldMk cId="3467569905" sldId="264"/>
            <ac:picMk id="3" creationId="{B868A141-144E-59EB-E33A-51B95A9DB70B}"/>
          </ac:picMkLst>
        </pc:picChg>
        <pc:picChg chg="mod">
          <ac:chgData name="Sharpe, Aidan Michael" userId="S::sharpe23@students.rowan.edu::8eb34193-e0f4-46d8-ad99-7a5283aa7e38" providerId="AD" clId="Web-{7D2CEB93-0CA1-6019-3145-D9F2D5A3ACAC}" dt="2023-04-10T18:23:55.323" v="695" actId="1076"/>
          <ac:picMkLst>
            <pc:docMk/>
            <pc:sldMk cId="3467569905" sldId="264"/>
            <ac:picMk id="5" creationId="{C3EB99B9-B7DA-F528-F64D-26FFDA0163B2}"/>
          </ac:picMkLst>
        </pc:picChg>
      </pc:sldChg>
      <pc:sldChg chg="modSp add del replId">
        <pc:chgData name="Sharpe, Aidan Michael" userId="S::sharpe23@students.rowan.edu::8eb34193-e0f4-46d8-ad99-7a5283aa7e38" providerId="AD" clId="Web-{7D2CEB93-0CA1-6019-3145-D9F2D5A3ACAC}" dt="2023-04-10T13:39:04.249" v="169"/>
        <pc:sldMkLst>
          <pc:docMk/>
          <pc:sldMk cId="829046185" sldId="265"/>
        </pc:sldMkLst>
        <pc:picChg chg="mod">
          <ac:chgData name="Sharpe, Aidan Michael" userId="S::sharpe23@students.rowan.edu::8eb34193-e0f4-46d8-ad99-7a5283aa7e38" providerId="AD" clId="Web-{7D2CEB93-0CA1-6019-3145-D9F2D5A3ACAC}" dt="2023-04-10T13:39:01.920" v="168" actId="1076"/>
          <ac:picMkLst>
            <pc:docMk/>
            <pc:sldMk cId="829046185" sldId="265"/>
            <ac:picMk id="5" creationId="{C3EB99B9-B7DA-F528-F64D-26FFDA0163B2}"/>
          </ac:picMkLst>
        </pc:picChg>
      </pc:sldChg>
      <pc:sldChg chg="add del replId">
        <pc:chgData name="Sharpe, Aidan Michael" userId="S::sharpe23@students.rowan.edu::8eb34193-e0f4-46d8-ad99-7a5283aa7e38" providerId="AD" clId="Web-{7D2CEB93-0CA1-6019-3145-D9F2D5A3ACAC}" dt="2023-04-10T13:39:16.437" v="171"/>
        <pc:sldMkLst>
          <pc:docMk/>
          <pc:sldMk cId="1612413137" sldId="265"/>
        </pc:sldMkLst>
      </pc:sldChg>
      <pc:sldChg chg="addSp delSp modSp add ord replId">
        <pc:chgData name="Sharpe, Aidan Michael" userId="S::sharpe23@students.rowan.edu::8eb34193-e0f4-46d8-ad99-7a5283aa7e38" providerId="AD" clId="Web-{7D2CEB93-0CA1-6019-3145-D9F2D5A3ACAC}" dt="2023-04-10T18:41:17.095" v="722" actId="1076"/>
        <pc:sldMkLst>
          <pc:docMk/>
          <pc:sldMk cId="1971714700" sldId="265"/>
        </pc:sldMkLst>
        <pc:spChg chg="add del mod">
          <ac:chgData name="Sharpe, Aidan Michael" userId="S::sharpe23@students.rowan.edu::8eb34193-e0f4-46d8-ad99-7a5283aa7e38" providerId="AD" clId="Web-{7D2CEB93-0CA1-6019-3145-D9F2D5A3ACAC}" dt="2023-04-10T13:52:28.872" v="297" actId="20577"/>
          <ac:spMkLst>
            <pc:docMk/>
            <pc:sldMk cId="1971714700" sldId="265"/>
            <ac:spMk id="2" creationId="{A031C733-67E1-C092-1E1E-DA6EE3DDE6ED}"/>
          </ac:spMkLst>
        </pc:spChg>
        <pc:spChg chg="mod">
          <ac:chgData name="Sharpe, Aidan Michael" userId="S::sharpe23@students.rowan.edu::8eb34193-e0f4-46d8-ad99-7a5283aa7e38" providerId="AD" clId="Web-{7D2CEB93-0CA1-6019-3145-D9F2D5A3ACAC}" dt="2023-04-10T13:52:30.355" v="300" actId="20577"/>
          <ac:spMkLst>
            <pc:docMk/>
            <pc:sldMk cId="1971714700" sldId="265"/>
            <ac:spMk id="11" creationId="{B6310E0D-A4F1-8886-3E29-CA3A93863BC2}"/>
          </ac:spMkLst>
        </pc:spChg>
        <pc:picChg chg="add mod">
          <ac:chgData name="Sharpe, Aidan Michael" userId="S::sharpe23@students.rowan.edu::8eb34193-e0f4-46d8-ad99-7a5283aa7e38" providerId="AD" clId="Web-{7D2CEB93-0CA1-6019-3145-D9F2D5A3ACAC}" dt="2023-04-10T18:41:17.095" v="722" actId="1076"/>
          <ac:picMkLst>
            <pc:docMk/>
            <pc:sldMk cId="1971714700" sldId="265"/>
            <ac:picMk id="3" creationId="{A343E663-1640-3C7D-12E0-3461EE4B972B}"/>
          </ac:picMkLst>
        </pc:picChg>
        <pc:picChg chg="mod">
          <ac:chgData name="Sharpe, Aidan Michael" userId="S::sharpe23@students.rowan.edu::8eb34193-e0f4-46d8-ad99-7a5283aa7e38" providerId="AD" clId="Web-{7D2CEB93-0CA1-6019-3145-D9F2D5A3ACAC}" dt="2023-04-10T18:25:10.107" v="699" actId="1076"/>
          <ac:picMkLst>
            <pc:docMk/>
            <pc:sldMk cId="1971714700" sldId="265"/>
            <ac:picMk id="5" creationId="{C3EB99B9-B7DA-F528-F64D-26FFDA0163B2}"/>
          </ac:picMkLst>
        </pc:picChg>
      </pc:sldChg>
      <pc:sldChg chg="new del">
        <pc:chgData name="Sharpe, Aidan Michael" userId="S::sharpe23@students.rowan.edu::8eb34193-e0f4-46d8-ad99-7a5283aa7e38" providerId="AD" clId="Web-{7D2CEB93-0CA1-6019-3145-D9F2D5A3ACAC}" dt="2023-04-10T13:38:52.295" v="165"/>
        <pc:sldMkLst>
          <pc:docMk/>
          <pc:sldMk cId="3558806551" sldId="265"/>
        </pc:sldMkLst>
      </pc:sldChg>
      <pc:sldChg chg="addSp delSp modSp add replId">
        <pc:chgData name="Sharpe, Aidan Michael" userId="S::sharpe23@students.rowan.edu::8eb34193-e0f4-46d8-ad99-7a5283aa7e38" providerId="AD" clId="Web-{7D2CEB93-0CA1-6019-3145-D9F2D5A3ACAC}" dt="2023-04-10T18:23:34.338" v="693" actId="1076"/>
        <pc:sldMkLst>
          <pc:docMk/>
          <pc:sldMk cId="1414854670" sldId="266"/>
        </pc:sldMkLst>
        <pc:spChg chg="mod">
          <ac:chgData name="Sharpe, Aidan Michael" userId="S::sharpe23@students.rowan.edu::8eb34193-e0f4-46d8-ad99-7a5283aa7e38" providerId="AD" clId="Web-{7D2CEB93-0CA1-6019-3145-D9F2D5A3ACAC}" dt="2023-04-10T14:18:48.658" v="370" actId="20577"/>
          <ac:spMkLst>
            <pc:docMk/>
            <pc:sldMk cId="1414854670" sldId="266"/>
            <ac:spMk id="2" creationId="{A031C733-67E1-C092-1E1E-DA6EE3DDE6ED}"/>
          </ac:spMkLst>
        </pc:spChg>
        <pc:graphicFrameChg chg="mod modGraphic">
          <ac:chgData name="Sharpe, Aidan Michael" userId="S::sharpe23@students.rowan.edu::8eb34193-e0f4-46d8-ad99-7a5283aa7e38" providerId="AD" clId="Web-{7D2CEB93-0CA1-6019-3145-D9F2D5A3ACAC}" dt="2023-04-10T18:23:06.618" v="690" actId="1076"/>
          <ac:graphicFrameMkLst>
            <pc:docMk/>
            <pc:sldMk cId="1414854670" sldId="266"/>
            <ac:graphicFrameMk id="3" creationId="{E61C3D93-4E95-23D8-D673-C95E3DA3D98B}"/>
          </ac:graphicFrameMkLst>
        </pc:graphicFrameChg>
        <pc:picChg chg="mod">
          <ac:chgData name="Sharpe, Aidan Michael" userId="S::sharpe23@students.rowan.edu::8eb34193-e0f4-46d8-ad99-7a5283aa7e38" providerId="AD" clId="Web-{7D2CEB93-0CA1-6019-3145-D9F2D5A3ACAC}" dt="2023-04-10T18:23:34.338" v="693" actId="1076"/>
          <ac:picMkLst>
            <pc:docMk/>
            <pc:sldMk cId="1414854670" sldId="266"/>
            <ac:picMk id="5" creationId="{C3EB99B9-B7DA-F528-F64D-26FFDA0163B2}"/>
          </ac:picMkLst>
        </pc:picChg>
        <pc:picChg chg="add del mod">
          <ac:chgData name="Sharpe, Aidan Michael" userId="S::sharpe23@students.rowan.edu::8eb34193-e0f4-46d8-ad99-7a5283aa7e38" providerId="AD" clId="Web-{7D2CEB93-0CA1-6019-3145-D9F2D5A3ACAC}" dt="2023-04-10T15:50:43.764" v="566"/>
          <ac:picMkLst>
            <pc:docMk/>
            <pc:sldMk cId="1414854670" sldId="266"/>
            <ac:picMk id="816" creationId="{FA27A62B-520F-9E77-97E0-1E57BB6BD744}"/>
          </ac:picMkLst>
        </pc:picChg>
        <pc:picChg chg="add del mod">
          <ac:chgData name="Sharpe, Aidan Michael" userId="S::sharpe23@students.rowan.edu::8eb34193-e0f4-46d8-ad99-7a5283aa7e38" providerId="AD" clId="Web-{7D2CEB93-0CA1-6019-3145-D9F2D5A3ACAC}" dt="2023-04-10T15:50:43.764" v="567"/>
          <ac:picMkLst>
            <pc:docMk/>
            <pc:sldMk cId="1414854670" sldId="266"/>
            <ac:picMk id="829" creationId="{4CE1402F-0749-0EC4-436B-70002E956108}"/>
          </ac:picMkLst>
        </pc:picChg>
        <pc:picChg chg="mod">
          <ac:chgData name="Sharpe, Aidan Michael" userId="S::sharpe23@students.rowan.edu::8eb34193-e0f4-46d8-ad99-7a5283aa7e38" providerId="AD" clId="Web-{7D2CEB93-0CA1-6019-3145-D9F2D5A3ACAC}" dt="2023-04-10T15:50:43.779" v="568"/>
          <ac:picMkLst>
            <pc:docMk/>
            <pc:sldMk cId="1414854670" sldId="266"/>
            <ac:picMk id="830" creationId="{5D7E5B37-A8D5-EE60-55BA-EEDC733BAF81}"/>
          </ac:picMkLst>
        </pc:picChg>
      </pc:sldChg>
      <pc:sldChg chg="new del">
        <pc:chgData name="Sharpe, Aidan Michael" userId="S::sharpe23@students.rowan.edu::8eb34193-e0f4-46d8-ad99-7a5283aa7e38" providerId="AD" clId="Web-{7D2CEB93-0CA1-6019-3145-D9F2D5A3ACAC}" dt="2023-04-10T14:18:32.798" v="342"/>
        <pc:sldMkLst>
          <pc:docMk/>
          <pc:sldMk cId="3123961384" sldId="266"/>
        </pc:sldMkLst>
      </pc:sldChg>
      <pc:sldChg chg="addSp modSp add ord replId">
        <pc:chgData name="Sharpe, Aidan Michael" userId="S::sharpe23@students.rowan.edu::8eb34193-e0f4-46d8-ad99-7a5283aa7e38" providerId="AD" clId="Web-{7D2CEB93-0CA1-6019-3145-D9F2D5A3ACAC}" dt="2023-04-10T14:46:59.121" v="465" actId="20577"/>
        <pc:sldMkLst>
          <pc:docMk/>
          <pc:sldMk cId="2030798721" sldId="267"/>
        </pc:sldMkLst>
        <pc:spChg chg="add mod">
          <ac:chgData name="Sharpe, Aidan Michael" userId="S::sharpe23@students.rowan.edu::8eb34193-e0f4-46d8-ad99-7a5283aa7e38" providerId="AD" clId="Web-{7D2CEB93-0CA1-6019-3145-D9F2D5A3ACAC}" dt="2023-04-10T14:46:59.121" v="465" actId="20577"/>
          <ac:spMkLst>
            <pc:docMk/>
            <pc:sldMk cId="2030798721" sldId="267"/>
            <ac:spMk id="2" creationId="{CB10EB64-E304-F7B0-9763-E4CAAB6F74FD}"/>
          </ac:spMkLst>
        </pc:spChg>
        <pc:spChg chg="mod">
          <ac:chgData name="Sharpe, Aidan Michael" userId="S::sharpe23@students.rowan.edu::8eb34193-e0f4-46d8-ad99-7a5283aa7e38" providerId="AD" clId="Web-{7D2CEB93-0CA1-6019-3145-D9F2D5A3ACAC}" dt="2023-04-10T14:46:39.526" v="456" actId="1076"/>
          <ac:spMkLst>
            <pc:docMk/>
            <pc:sldMk cId="2030798721" sldId="267"/>
            <ac:spMk id="5" creationId="{C5DD9772-9641-1210-DD08-973D715A0656}"/>
          </ac:spMkLst>
        </pc:spChg>
        <pc:spChg chg="mod">
          <ac:chgData name="Sharpe, Aidan Michael" userId="S::sharpe23@students.rowan.edu::8eb34193-e0f4-46d8-ad99-7a5283aa7e38" providerId="AD" clId="Web-{7D2CEB93-0CA1-6019-3145-D9F2D5A3ACAC}" dt="2023-04-10T14:46:39.558" v="458" actId="1076"/>
          <ac:spMkLst>
            <pc:docMk/>
            <pc:sldMk cId="2030798721" sldId="267"/>
            <ac:spMk id="9" creationId="{D3BDBFC4-5164-6D85-E853-19C2116A9D4D}"/>
          </ac:spMkLst>
        </pc:spChg>
        <pc:picChg chg="mod">
          <ac:chgData name="Sharpe, Aidan Michael" userId="S::sharpe23@students.rowan.edu::8eb34193-e0f4-46d8-ad99-7a5283aa7e38" providerId="AD" clId="Web-{7D2CEB93-0CA1-6019-3145-D9F2D5A3ACAC}" dt="2023-04-10T14:46:39.558" v="457" actId="1076"/>
          <ac:picMkLst>
            <pc:docMk/>
            <pc:sldMk cId="2030798721" sldId="267"/>
            <ac:picMk id="3" creationId="{FA6ABA6D-D67D-23E5-D00D-C2A4691229F5}"/>
          </ac:picMkLst>
        </pc:picChg>
      </pc:sldChg>
      <pc:sldChg chg="addSp delSp modSp add replId">
        <pc:chgData name="Sharpe, Aidan Michael" userId="S::sharpe23@students.rowan.edu::8eb34193-e0f4-46d8-ad99-7a5283aa7e38" providerId="AD" clId="Web-{7D2CEB93-0CA1-6019-3145-D9F2D5A3ACAC}" dt="2023-04-10T18:24:08.354" v="696" actId="1076"/>
        <pc:sldMkLst>
          <pc:docMk/>
          <pc:sldMk cId="99955637" sldId="268"/>
        </pc:sldMkLst>
        <pc:spChg chg="mod">
          <ac:chgData name="Sharpe, Aidan Michael" userId="S::sharpe23@students.rowan.edu::8eb34193-e0f4-46d8-ad99-7a5283aa7e38" providerId="AD" clId="Web-{7D2CEB93-0CA1-6019-3145-D9F2D5A3ACAC}" dt="2023-04-10T15:30:10.894" v="498" actId="20577"/>
          <ac:spMkLst>
            <pc:docMk/>
            <pc:sldMk cId="99955637" sldId="268"/>
            <ac:spMk id="2" creationId="{A031C733-67E1-C092-1E1E-DA6EE3DDE6ED}"/>
          </ac:spMkLst>
        </pc:spChg>
        <pc:graphicFrameChg chg="del">
          <ac:chgData name="Sharpe, Aidan Michael" userId="S::sharpe23@students.rowan.edu::8eb34193-e0f4-46d8-ad99-7a5283aa7e38" providerId="AD" clId="Web-{7D2CEB93-0CA1-6019-3145-D9F2D5A3ACAC}" dt="2023-04-10T15:30:13.831" v="499"/>
          <ac:graphicFrameMkLst>
            <pc:docMk/>
            <pc:sldMk cId="99955637" sldId="268"/>
            <ac:graphicFrameMk id="3" creationId="{E61C3D93-4E95-23D8-D673-C95E3DA3D98B}"/>
          </ac:graphicFrameMkLst>
        </pc:graphicFrameChg>
        <pc:graphicFrameChg chg="add mod modGraphic">
          <ac:chgData name="Sharpe, Aidan Michael" userId="S::sharpe23@students.rowan.edu::8eb34193-e0f4-46d8-ad99-7a5283aa7e38" providerId="AD" clId="Web-{7D2CEB93-0CA1-6019-3145-D9F2D5A3ACAC}" dt="2023-04-10T15:33:44.213" v="561" actId="1076"/>
          <ac:graphicFrameMkLst>
            <pc:docMk/>
            <pc:sldMk cId="99955637" sldId="268"/>
            <ac:graphicFrameMk id="11" creationId="{301A2F87-67A3-89CC-F087-E82234850DCE}"/>
          </ac:graphicFrameMkLst>
        </pc:graphicFrameChg>
        <pc:picChg chg="mod">
          <ac:chgData name="Sharpe, Aidan Michael" userId="S::sharpe23@students.rowan.edu::8eb34193-e0f4-46d8-ad99-7a5283aa7e38" providerId="AD" clId="Web-{7D2CEB93-0CA1-6019-3145-D9F2D5A3ACAC}" dt="2023-04-10T18:24:08.354" v="696" actId="1076"/>
          <ac:picMkLst>
            <pc:docMk/>
            <pc:sldMk cId="99955637" sldId="268"/>
            <ac:picMk id="5" creationId="{C3EB99B9-B7DA-F528-F64D-26FFDA0163B2}"/>
          </ac:picMkLst>
        </pc:picChg>
        <pc:picChg chg="del">
          <ac:chgData name="Sharpe, Aidan Michael" userId="S::sharpe23@students.rowan.edu::8eb34193-e0f4-46d8-ad99-7a5283aa7e38" providerId="AD" clId="Web-{7D2CEB93-0CA1-6019-3145-D9F2D5A3ACAC}" dt="2023-04-10T15:30:15.816" v="500"/>
          <ac:picMkLst>
            <pc:docMk/>
            <pc:sldMk cId="99955637" sldId="268"/>
            <ac:picMk id="816" creationId="{FA27A62B-520F-9E77-97E0-1E57BB6BD744}"/>
          </ac:picMkLst>
        </pc:picChg>
        <pc:picChg chg="del">
          <ac:chgData name="Sharpe, Aidan Michael" userId="S::sharpe23@students.rowan.edu::8eb34193-e0f4-46d8-ad99-7a5283aa7e38" providerId="AD" clId="Web-{7D2CEB93-0CA1-6019-3145-D9F2D5A3ACAC}" dt="2023-04-10T15:30:18.003" v="501"/>
          <ac:picMkLst>
            <pc:docMk/>
            <pc:sldMk cId="99955637" sldId="268"/>
            <ac:picMk id="829" creationId="{4CE1402F-0749-0EC4-436B-70002E956108}"/>
          </ac:picMkLst>
        </pc:picChg>
        <pc:picChg chg="mod">
          <ac:chgData name="Sharpe, Aidan Michael" userId="S::sharpe23@students.rowan.edu::8eb34193-e0f4-46d8-ad99-7a5283aa7e38" providerId="AD" clId="Web-{7D2CEB93-0CA1-6019-3145-D9F2D5A3ACAC}" dt="2023-04-10T15:50:18.841" v="564"/>
          <ac:picMkLst>
            <pc:docMk/>
            <pc:sldMk cId="99955637" sldId="268"/>
            <ac:picMk id="830" creationId="{5D7E5B37-A8D5-EE60-55BA-EEDC733BAF81}"/>
          </ac:picMkLst>
        </pc:picChg>
        <pc:picChg chg="add mod">
          <ac:chgData name="Sharpe, Aidan Michael" userId="S::sharpe23@students.rowan.edu::8eb34193-e0f4-46d8-ad99-7a5283aa7e38" providerId="AD" clId="Web-{7D2CEB93-0CA1-6019-3145-D9F2D5A3ACAC}" dt="2023-04-10T15:50:28.810" v="565"/>
          <ac:picMkLst>
            <pc:docMk/>
            <pc:sldMk cId="99955637" sldId="268"/>
            <ac:picMk id="969" creationId="{A9423E80-C2CF-77A1-55D9-CD2190D8FC6F}"/>
          </ac:picMkLst>
        </pc:picChg>
      </pc:sldChg>
      <pc:sldChg chg="new del">
        <pc:chgData name="Sharpe, Aidan Michael" userId="S::sharpe23@students.rowan.edu::8eb34193-e0f4-46d8-ad99-7a5283aa7e38" providerId="AD" clId="Web-{7D2CEB93-0CA1-6019-3145-D9F2D5A3ACAC}" dt="2023-04-10T15:29:53.330" v="483"/>
        <pc:sldMkLst>
          <pc:docMk/>
          <pc:sldMk cId="4140760085" sldId="268"/>
        </pc:sldMkLst>
      </pc:sldChg>
      <pc:sldChg chg="delSp modSp add replId">
        <pc:chgData name="Sharpe, Aidan Michael" userId="S::sharpe23@students.rowan.edu::8eb34193-e0f4-46d8-ad99-7a5283aa7e38" providerId="AD" clId="Web-{7D2CEB93-0CA1-6019-3145-D9F2D5A3ACAC}" dt="2023-04-10T15:53:34.301" v="638"/>
        <pc:sldMkLst>
          <pc:docMk/>
          <pc:sldMk cId="3223742759" sldId="269"/>
        </pc:sldMkLst>
        <pc:spChg chg="mod">
          <ac:chgData name="Sharpe, Aidan Michael" userId="S::sharpe23@students.rowan.edu::8eb34193-e0f4-46d8-ad99-7a5283aa7e38" providerId="AD" clId="Web-{7D2CEB93-0CA1-6019-3145-D9F2D5A3ACAC}" dt="2023-04-10T15:51:56.938" v="597" actId="20577"/>
          <ac:spMkLst>
            <pc:docMk/>
            <pc:sldMk cId="3223742759" sldId="269"/>
            <ac:spMk id="2" creationId="{A031C733-67E1-C092-1E1E-DA6EE3DDE6ED}"/>
          </ac:spMkLst>
        </pc:spChg>
        <pc:graphicFrameChg chg="mod modGraphic">
          <ac:chgData name="Sharpe, Aidan Michael" userId="S::sharpe23@students.rowan.edu::8eb34193-e0f4-46d8-ad99-7a5283aa7e38" providerId="AD" clId="Web-{7D2CEB93-0CA1-6019-3145-D9F2D5A3ACAC}" dt="2023-04-10T15:53:06.112" v="634" actId="14100"/>
          <ac:graphicFrameMkLst>
            <pc:docMk/>
            <pc:sldMk cId="3223742759" sldId="269"/>
            <ac:graphicFrameMk id="11" creationId="{301A2F87-67A3-89CC-F087-E82234850DCE}"/>
          </ac:graphicFrameMkLst>
        </pc:graphicFrameChg>
        <pc:picChg chg="mod">
          <ac:chgData name="Sharpe, Aidan Michael" userId="S::sharpe23@students.rowan.edu::8eb34193-e0f4-46d8-ad99-7a5283aa7e38" providerId="AD" clId="Web-{7D2CEB93-0CA1-6019-3145-D9F2D5A3ACAC}" dt="2023-04-10T15:53:34.301" v="638"/>
          <ac:picMkLst>
            <pc:docMk/>
            <pc:sldMk cId="3223742759" sldId="269"/>
            <ac:picMk id="830" creationId="{5D7E5B37-A8D5-EE60-55BA-EEDC733BAF81}"/>
          </ac:picMkLst>
        </pc:picChg>
        <pc:picChg chg="del">
          <ac:chgData name="Sharpe, Aidan Michael" userId="S::sharpe23@students.rowan.edu::8eb34193-e0f4-46d8-ad99-7a5283aa7e38" providerId="AD" clId="Web-{7D2CEB93-0CA1-6019-3145-D9F2D5A3ACAC}" dt="2023-04-10T15:53:09.722" v="635"/>
          <ac:picMkLst>
            <pc:docMk/>
            <pc:sldMk cId="3223742759" sldId="269"/>
            <ac:picMk id="969" creationId="{A9423E80-C2CF-77A1-55D9-CD2190D8FC6F}"/>
          </ac:picMkLst>
        </pc:picChg>
      </pc:sldChg>
      <pc:sldChg chg="new del">
        <pc:chgData name="Sharpe, Aidan Michael" userId="S::sharpe23@students.rowan.edu::8eb34193-e0f4-46d8-ad99-7a5283aa7e38" providerId="AD" clId="Web-{7D2CEB93-0CA1-6019-3145-D9F2D5A3ACAC}" dt="2023-04-10T18:24:55.997" v="698"/>
        <pc:sldMkLst>
          <pc:docMk/>
          <pc:sldMk cId="2479132561" sldId="270"/>
        </pc:sldMkLst>
      </pc:sldChg>
    </pc:docChg>
  </pc:docChgLst>
  <pc:docChgLst>
    <pc:chgData name="Sharpe, Aidan Michael" userId="S::sharpe23@students.rowan.edu::8eb34193-e0f4-46d8-ad99-7a5283aa7e38" providerId="AD" clId="Web-{F8A137C5-CCA7-9715-613F-69BA633EF62E}"/>
    <pc:docChg chg="addSld delSld modSld sldOrd addMainMaster delMainMaster">
      <pc:chgData name="Sharpe, Aidan Michael" userId="S::sharpe23@students.rowan.edu::8eb34193-e0f4-46d8-ad99-7a5283aa7e38" providerId="AD" clId="Web-{F8A137C5-CCA7-9715-613F-69BA633EF62E}" dt="2023-04-09T19:48:50.081" v="289"/>
      <pc:docMkLst>
        <pc:docMk/>
      </pc:docMkLst>
      <pc:sldChg chg="addSp delSp modSp mod setBg modClrScheme delAnim chgLayout">
        <pc:chgData name="Sharpe, Aidan Michael" userId="S::sharpe23@students.rowan.edu::8eb34193-e0f4-46d8-ad99-7a5283aa7e38" providerId="AD" clId="Web-{F8A137C5-CCA7-9715-613F-69BA633EF62E}" dt="2023-04-09T19:48:50.081" v="289"/>
        <pc:sldMkLst>
          <pc:docMk/>
          <pc:sldMk cId="109857222" sldId="256"/>
        </pc:sldMkLst>
        <pc:spChg chg="del">
          <ac:chgData name="Sharpe, Aidan Michael" userId="S::sharpe23@students.rowan.edu::8eb34193-e0f4-46d8-ad99-7a5283aa7e38" providerId="AD" clId="Web-{F8A137C5-CCA7-9715-613F-69BA633EF62E}" dt="2023-04-09T19:03:22.999" v="8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Sharpe, Aidan Michael" userId="S::sharpe23@students.rowan.edu::8eb34193-e0f4-46d8-ad99-7a5283aa7e38" providerId="AD" clId="Web-{F8A137C5-CCA7-9715-613F-69BA633EF62E}" dt="2023-04-09T19:32:24.108" v="200" actId="1076"/>
          <ac:spMkLst>
            <pc:docMk/>
            <pc:sldMk cId="109857222" sldId="256"/>
            <ac:spMk id="5" creationId="{C5DD9772-9641-1210-DD08-973D715A0656}"/>
          </ac:spMkLst>
        </pc:spChg>
        <pc:spChg chg="add del mod">
          <ac:chgData name="Sharpe, Aidan Michael" userId="S::sharpe23@students.rowan.edu::8eb34193-e0f4-46d8-ad99-7a5283aa7e38" providerId="AD" clId="Web-{F8A137C5-CCA7-9715-613F-69BA633EF62E}" dt="2023-04-09T19:08:34.739" v="44"/>
          <ac:spMkLst>
            <pc:docMk/>
            <pc:sldMk cId="109857222" sldId="256"/>
            <ac:spMk id="6" creationId="{E91C1EEF-E1B5-FB7F-A68C-888B6F181BCF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08:48.021" v="46"/>
          <ac:spMkLst>
            <pc:docMk/>
            <pc:sldMk cId="109857222" sldId="256"/>
            <ac:spMk id="7" creationId="{3FB4583D-2B2D-34B7-F660-5829E2861FA6}"/>
          </ac:spMkLst>
        </pc:spChg>
        <pc:spChg chg="add del mod">
          <ac:chgData name="Sharpe, Aidan Michael" userId="S::sharpe23@students.rowan.edu::8eb34193-e0f4-46d8-ad99-7a5283aa7e38" providerId="AD" clId="Web-{F8A137C5-CCA7-9715-613F-69BA633EF62E}" dt="2023-04-09T19:09:06.302" v="49"/>
          <ac:spMkLst>
            <pc:docMk/>
            <pc:sldMk cId="109857222" sldId="256"/>
            <ac:spMk id="8" creationId="{30698BD3-C672-A165-A39E-43234D10BE8A}"/>
          </ac:spMkLst>
        </pc:spChg>
        <pc:spChg chg="add mod">
          <ac:chgData name="Sharpe, Aidan Michael" userId="S::sharpe23@students.rowan.edu::8eb34193-e0f4-46d8-ad99-7a5283aa7e38" providerId="AD" clId="Web-{F8A137C5-CCA7-9715-613F-69BA633EF62E}" dt="2023-04-09T19:35:41.908" v="221" actId="20577"/>
          <ac:spMkLst>
            <pc:docMk/>
            <pc:sldMk cId="109857222" sldId="256"/>
            <ac:spMk id="9" creationId="{D3BDBFC4-5164-6D85-E853-19C2116A9D4D}"/>
          </ac:spMkLst>
        </pc:spChg>
        <pc:spChg chg="add del mod">
          <ac:chgData name="Sharpe, Aidan Michael" userId="S::sharpe23@students.rowan.edu::8eb34193-e0f4-46d8-ad99-7a5283aa7e38" providerId="AD" clId="Web-{F8A137C5-CCA7-9715-613F-69BA633EF62E}" dt="2023-04-09T19:41:11.290" v="259"/>
          <ac:spMkLst>
            <pc:docMk/>
            <pc:sldMk cId="109857222" sldId="256"/>
            <ac:spMk id="10" creationId="{BEC6978D-FC62-915B-81B0-CB680F76BBA8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47:12.330" v="272"/>
          <ac:spMkLst>
            <pc:docMk/>
            <pc:sldMk cId="109857222" sldId="256"/>
            <ac:spMk id="12" creationId="{4A221B23-07BD-4CEC-12E1-8C31FDBB6058}"/>
          </ac:spMkLst>
        </pc:spChg>
        <pc:spChg chg="add del mod">
          <ac:chgData name="Sharpe, Aidan Michael" userId="S::sharpe23@students.rowan.edu::8eb34193-e0f4-46d8-ad99-7a5283aa7e38" providerId="AD" clId="Web-{F8A137C5-CCA7-9715-613F-69BA633EF62E}" dt="2023-04-09T19:48:18.221" v="282"/>
          <ac:spMkLst>
            <pc:docMk/>
            <pc:sldMk cId="109857222" sldId="256"/>
            <ac:spMk id="13" creationId="{2717D295-D4A7-286F-F237-EC9A6694B313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48:48.831" v="288"/>
          <ac:spMkLst>
            <pc:docMk/>
            <pc:sldMk cId="109857222" sldId="256"/>
            <ac:spMk id="16" creationId="{6C74D4BA-C8A9-5377-4D59-66DB5C8099EA}"/>
          </ac:spMkLst>
        </pc:spChg>
        <pc:spChg chg="del">
          <ac:chgData name="Sharpe, Aidan Michael" userId="S::sharpe23@students.rowan.edu::8eb34193-e0f4-46d8-ad99-7a5283aa7e38" providerId="AD" clId="Web-{F8A137C5-CCA7-9715-613F-69BA633EF62E}" dt="2023-04-09T19:06:22.471" v="33"/>
          <ac:spMkLst>
            <pc:docMk/>
            <pc:sldMk cId="109857222" sldId="256"/>
            <ac:spMk id="49" creationId="{F2E5B6AE-5EFE-45F0-A2AE-ED771CA3D7DD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06:22.471" v="33"/>
          <ac:spMkLst>
            <pc:docMk/>
            <pc:sldMk cId="109857222" sldId="256"/>
            <ac:spMk id="54" creationId="{1DB043B4-68C6-45B9-82AC-A5800EADB8DB}"/>
          </ac:spMkLst>
        </pc:spChg>
        <pc:picChg chg="add mod ord">
          <ac:chgData name="Sharpe, Aidan Michael" userId="S::sharpe23@students.rowan.edu::8eb34193-e0f4-46d8-ad99-7a5283aa7e38" providerId="AD" clId="Web-{F8A137C5-CCA7-9715-613F-69BA633EF62E}" dt="2023-04-09T19:32:24.123" v="201" actId="1076"/>
          <ac:picMkLst>
            <pc:docMk/>
            <pc:sldMk cId="109857222" sldId="256"/>
            <ac:picMk id="3" creationId="{FA6ABA6D-D67D-23E5-D00D-C2A4691229F5}"/>
          </ac:picMkLst>
        </pc:picChg>
        <pc:picChg chg="add del mod ord modCrop">
          <ac:chgData name="Sharpe, Aidan Michael" userId="S::sharpe23@students.rowan.edu::8eb34193-e0f4-46d8-ad99-7a5283aa7e38" providerId="AD" clId="Web-{F8A137C5-CCA7-9715-613F-69BA633EF62E}" dt="2023-04-09T19:48:39.019" v="286"/>
          <ac:picMkLst>
            <pc:docMk/>
            <pc:sldMk cId="109857222" sldId="256"/>
            <ac:picMk id="11" creationId="{A1645695-246D-54C5-9315-AD2A792BC460}"/>
          </ac:picMkLst>
        </pc:picChg>
        <pc:picChg chg="add del mod">
          <ac:chgData name="Sharpe, Aidan Michael" userId="S::sharpe23@students.rowan.edu::8eb34193-e0f4-46d8-ad99-7a5283aa7e38" providerId="AD" clId="Web-{F8A137C5-CCA7-9715-613F-69BA633EF62E}" dt="2023-04-09T19:48:12.846" v="279"/>
          <ac:picMkLst>
            <pc:docMk/>
            <pc:sldMk cId="109857222" sldId="256"/>
            <ac:picMk id="14" creationId="{9F5084E6-CEB6-AB5F-7D0A-26746AFE7D6C}"/>
          </ac:picMkLst>
        </pc:picChg>
        <pc:picChg chg="add del mod">
          <ac:chgData name="Sharpe, Aidan Michael" userId="S::sharpe23@students.rowan.edu::8eb34193-e0f4-46d8-ad99-7a5283aa7e38" providerId="AD" clId="Web-{F8A137C5-CCA7-9715-613F-69BA633EF62E}" dt="2023-04-09T19:48:50.081" v="289"/>
          <ac:picMkLst>
            <pc:docMk/>
            <pc:sldMk cId="109857222" sldId="256"/>
            <ac:picMk id="15" creationId="{CBAA1D9E-ED48-93B1-611B-4D6F7EB4F96F}"/>
          </ac:picMkLst>
        </pc:picChg>
        <pc:picChg chg="del">
          <ac:chgData name="Sharpe, Aidan Michael" userId="S::sharpe23@students.rowan.edu::8eb34193-e0f4-46d8-ad99-7a5283aa7e38" providerId="AD" clId="Web-{F8A137C5-CCA7-9715-613F-69BA633EF62E}" dt="2023-04-09T19:02:59.530" v="5"/>
          <ac:picMkLst>
            <pc:docMk/>
            <pc:sldMk cId="109857222" sldId="256"/>
            <ac:picMk id="51" creationId="{755A8CCC-3DBB-E896-31DC-48B3D2E108DF}"/>
          </ac:picMkLst>
        </pc:picChg>
        <pc:cxnChg chg="del">
          <ac:chgData name="Sharpe, Aidan Michael" userId="S::sharpe23@students.rowan.edu::8eb34193-e0f4-46d8-ad99-7a5283aa7e38" providerId="AD" clId="Web-{F8A137C5-CCA7-9715-613F-69BA633EF62E}" dt="2023-04-09T19:03:09.718" v="7"/>
          <ac:cxnSpMkLst>
            <pc:docMk/>
            <pc:sldMk cId="109857222" sldId="256"/>
            <ac:cxnSpMk id="50" creationId="{D255B435-D9F3-4A31-B89E-36741390DB4B}"/>
          </ac:cxnSpMkLst>
        </pc:cxnChg>
      </pc:sldChg>
      <pc:sldChg chg="addSp delSp modSp add replId addAnim delAnim">
        <pc:chgData name="Sharpe, Aidan Michael" userId="S::sharpe23@students.rowan.edu::8eb34193-e0f4-46d8-ad99-7a5283aa7e38" providerId="AD" clId="Web-{F8A137C5-CCA7-9715-613F-69BA633EF62E}" dt="2023-04-09T19:16:49.939" v="111" actId="1076"/>
        <pc:sldMkLst>
          <pc:docMk/>
          <pc:sldMk cId="923450437" sldId="257"/>
        </pc:sldMkLst>
        <pc:spChg chg="mod ord">
          <ac:chgData name="Sharpe, Aidan Michael" userId="S::sharpe23@students.rowan.edu::8eb34193-e0f4-46d8-ad99-7a5283aa7e38" providerId="AD" clId="Web-{F8A137C5-CCA7-9715-613F-69BA633EF62E}" dt="2023-04-09T19:16:14.892" v="107" actId="14100"/>
          <ac:spMkLst>
            <pc:docMk/>
            <pc:sldMk cId="923450437" sldId="257"/>
            <ac:spMk id="5" creationId="{C5DD9772-9641-1210-DD08-973D715A0656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5:28.750" v="98"/>
          <ac:spMkLst>
            <pc:docMk/>
            <pc:sldMk cId="923450437" sldId="257"/>
            <ac:spMk id="54" creationId="{1DB043B4-68C6-45B9-82AC-A5800EADB8DB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5:28.750" v="97"/>
          <ac:spMkLst>
            <pc:docMk/>
            <pc:sldMk cId="923450437" sldId="257"/>
            <ac:spMk id="59" creationId="{1DB043B4-68C6-45B9-82AC-A5800EADB8DB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5:28.750" v="97"/>
          <ac:spMkLst>
            <pc:docMk/>
            <pc:sldMk cId="923450437" sldId="257"/>
            <ac:spMk id="65" creationId="{FE05BC49-0F00-4C85-9AF5-A0CC5B39C8D2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5:28.750" v="98"/>
          <ac:spMkLst>
            <pc:docMk/>
            <pc:sldMk cId="923450437" sldId="257"/>
            <ac:spMk id="67" creationId="{1DB043B4-68C6-45B9-82AC-A5800EADB8DB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5:28.750" v="98"/>
          <ac:spMkLst>
            <pc:docMk/>
            <pc:sldMk cId="923450437" sldId="257"/>
            <ac:spMk id="68" creationId="{FE05BC49-0F00-4C85-9AF5-A0CC5B39C8D2}"/>
          </ac:spMkLst>
        </pc:spChg>
        <pc:grpChg chg="add del">
          <ac:chgData name="Sharpe, Aidan Michael" userId="S::sharpe23@students.rowan.edu::8eb34193-e0f4-46d8-ad99-7a5283aa7e38" providerId="AD" clId="Web-{F8A137C5-CCA7-9715-613F-69BA633EF62E}" dt="2023-04-09T19:15:28.750" v="97"/>
          <ac:grpSpMkLst>
            <pc:docMk/>
            <pc:sldMk cId="923450437" sldId="257"/>
            <ac:grpSpMk id="61" creationId="{CF03DCF1-A2E9-4508-9109-04925CE1A016}"/>
          </ac:grpSpMkLst>
        </pc:grpChg>
        <pc:picChg chg="add mod">
          <ac:chgData name="Sharpe, Aidan Michael" userId="S::sharpe23@students.rowan.edu::8eb34193-e0f4-46d8-ad99-7a5283aa7e38" providerId="AD" clId="Web-{F8A137C5-CCA7-9715-613F-69BA633EF62E}" dt="2023-04-09T19:15:50.641" v="104" actId="1076"/>
          <ac:picMkLst>
            <pc:docMk/>
            <pc:sldMk cId="923450437" sldId="257"/>
            <ac:picMk id="2" creationId="{D4F7365D-CFAD-C793-8866-0EB883BB5797}"/>
          </ac:picMkLst>
        </pc:picChg>
        <pc:picChg chg="del mod ord">
          <ac:chgData name="Sharpe, Aidan Michael" userId="S::sharpe23@students.rowan.edu::8eb34193-e0f4-46d8-ad99-7a5283aa7e38" providerId="AD" clId="Web-{F8A137C5-CCA7-9715-613F-69BA633EF62E}" dt="2023-04-09T19:15:41.797" v="101"/>
          <ac:picMkLst>
            <pc:docMk/>
            <pc:sldMk cId="923450437" sldId="257"/>
            <ac:picMk id="3" creationId="{FA6ABA6D-D67D-23E5-D00D-C2A4691229F5}"/>
          </ac:picMkLst>
        </pc:picChg>
        <pc:picChg chg="add mod">
          <ac:chgData name="Sharpe, Aidan Michael" userId="S::sharpe23@students.rowan.edu::8eb34193-e0f4-46d8-ad99-7a5283aa7e38" providerId="AD" clId="Web-{F8A137C5-CCA7-9715-613F-69BA633EF62E}" dt="2023-04-09T19:16:49.939" v="111" actId="1076"/>
          <ac:picMkLst>
            <pc:docMk/>
            <pc:sldMk cId="923450437" sldId="257"/>
            <ac:picMk id="6" creationId="{1A7913DB-0C7D-08BC-6361-F1D7859E76EA}"/>
          </ac:picMkLst>
        </pc:picChg>
      </pc:sldChg>
      <pc:sldChg chg="addSp delSp modSp new del mod setBg">
        <pc:chgData name="Sharpe, Aidan Michael" userId="S::sharpe23@students.rowan.edu::8eb34193-e0f4-46d8-ad99-7a5283aa7e38" providerId="AD" clId="Web-{F8A137C5-CCA7-9715-613F-69BA633EF62E}" dt="2023-04-09T19:11:17.120" v="71"/>
        <pc:sldMkLst>
          <pc:docMk/>
          <pc:sldMk cId="3768843993" sldId="257"/>
        </pc:sldMkLst>
        <pc:spChg chg="mod">
          <ac:chgData name="Sharpe, Aidan Michael" userId="S::sharpe23@students.rowan.edu::8eb34193-e0f4-46d8-ad99-7a5283aa7e38" providerId="AD" clId="Web-{F8A137C5-CCA7-9715-613F-69BA633EF62E}" dt="2023-04-09T19:10:16.635" v="66" actId="14100"/>
          <ac:spMkLst>
            <pc:docMk/>
            <pc:sldMk cId="3768843993" sldId="257"/>
            <ac:spMk id="2" creationId="{580AF4B3-46B6-9564-9EB6-307F52C263C8}"/>
          </ac:spMkLst>
        </pc:spChg>
        <pc:spChg chg="del">
          <ac:chgData name="Sharpe, Aidan Michael" userId="S::sharpe23@students.rowan.edu::8eb34193-e0f4-46d8-ad99-7a5283aa7e38" providerId="AD" clId="Web-{F8A137C5-CCA7-9715-613F-69BA633EF62E}" dt="2023-04-09T19:09:49.915" v="51"/>
          <ac:spMkLst>
            <pc:docMk/>
            <pc:sldMk cId="3768843993" sldId="257"/>
            <ac:spMk id="3" creationId="{12B33F39-BC04-9AFC-9871-D12DAB613FA3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8" creationId="{82184FF4-7029-4ED7-813A-192E60608764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10" creationId="{AAA7AB09-557C-41AD-9113-FF9F68FA1035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12" creationId="{EF99ECAA-1F11-4937-BBA6-51935AB44C9D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20" creationId="{1997061E-3447-40AF-B361-EE5D7E386419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27" creationId="{9659A3D4-9896-4F11-9112-6C5E0390CEF0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38" creationId="{82184FF4-7029-4ED7-813A-192E60608764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40" creationId="{AAA7AB09-557C-41AD-9113-FF9F68FA1035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42" creationId="{EF99ECAA-1F11-4937-BBA6-51935AB44C9D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50" creationId="{1DB043B4-68C6-45B9-82AC-A5800EADB8DB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0:10.275" v="65"/>
          <ac:spMkLst>
            <pc:docMk/>
            <pc:sldMk cId="3768843993" sldId="257"/>
            <ac:spMk id="52" creationId="{74033C2F-EE38-427C-97E3-08EAC8822A13}"/>
          </ac:spMkLst>
        </pc:spChg>
        <pc:grpChg chg="add del">
          <ac:chgData name="Sharpe, Aidan Michael" userId="S::sharpe23@students.rowan.edu::8eb34193-e0f4-46d8-ad99-7a5283aa7e38" providerId="AD" clId="Web-{F8A137C5-CCA7-9715-613F-69BA633EF62E}" dt="2023-04-09T19:10:10.275" v="65"/>
          <ac:grpSpMkLst>
            <pc:docMk/>
            <pc:sldMk cId="3768843993" sldId="257"/>
            <ac:grpSpMk id="14" creationId="{79DE9FAB-6BBA-4CFE-B67D-77B47F01ECA4}"/>
          </ac:grpSpMkLst>
        </pc:grpChg>
        <pc:grpChg chg="add del">
          <ac:chgData name="Sharpe, Aidan Michael" userId="S::sharpe23@students.rowan.edu::8eb34193-e0f4-46d8-ad99-7a5283aa7e38" providerId="AD" clId="Web-{F8A137C5-CCA7-9715-613F-69BA633EF62E}" dt="2023-04-09T19:10:10.275" v="65"/>
          <ac:grpSpMkLst>
            <pc:docMk/>
            <pc:sldMk cId="3768843993" sldId="257"/>
            <ac:grpSpMk id="22" creationId="{29852CF9-0BB2-4896-8B33-ADF9E59B496C}"/>
          </ac:grpSpMkLst>
        </pc:grpChg>
        <pc:grpChg chg="add del">
          <ac:chgData name="Sharpe, Aidan Michael" userId="S::sharpe23@students.rowan.edu::8eb34193-e0f4-46d8-ad99-7a5283aa7e38" providerId="AD" clId="Web-{F8A137C5-CCA7-9715-613F-69BA633EF62E}" dt="2023-04-09T19:10:10.275" v="65"/>
          <ac:grpSpMkLst>
            <pc:docMk/>
            <pc:sldMk cId="3768843993" sldId="257"/>
            <ac:grpSpMk id="29" creationId="{50D25812-D4C9-48D5-8E64-65C4BB4218AB}"/>
          </ac:grpSpMkLst>
        </pc:grpChg>
        <pc:grpChg chg="add">
          <ac:chgData name="Sharpe, Aidan Michael" userId="S::sharpe23@students.rowan.edu::8eb34193-e0f4-46d8-ad99-7a5283aa7e38" providerId="AD" clId="Web-{F8A137C5-CCA7-9715-613F-69BA633EF62E}" dt="2023-04-09T19:10:10.275" v="65"/>
          <ac:grpSpMkLst>
            <pc:docMk/>
            <pc:sldMk cId="3768843993" sldId="257"/>
            <ac:grpSpMk id="44" creationId="{79DE9FAB-6BBA-4CFE-B67D-77B47F01ECA4}"/>
          </ac:grpSpMkLst>
        </pc:grpChg>
        <pc:grpChg chg="add">
          <ac:chgData name="Sharpe, Aidan Michael" userId="S::sharpe23@students.rowan.edu::8eb34193-e0f4-46d8-ad99-7a5283aa7e38" providerId="AD" clId="Web-{F8A137C5-CCA7-9715-613F-69BA633EF62E}" dt="2023-04-09T19:10:10.275" v="65"/>
          <ac:grpSpMkLst>
            <pc:docMk/>
            <pc:sldMk cId="3768843993" sldId="257"/>
            <ac:grpSpMk id="54" creationId="{22940903-7865-4026-879C-CC1ADF9116B1}"/>
          </ac:grpSpMkLst>
        </pc:grpChg>
        <pc:grpChg chg="add">
          <ac:chgData name="Sharpe, Aidan Michael" userId="S::sharpe23@students.rowan.edu::8eb34193-e0f4-46d8-ad99-7a5283aa7e38" providerId="AD" clId="Web-{F8A137C5-CCA7-9715-613F-69BA633EF62E}" dt="2023-04-09T19:10:10.275" v="65"/>
          <ac:grpSpMkLst>
            <pc:docMk/>
            <pc:sldMk cId="3768843993" sldId="257"/>
            <ac:grpSpMk id="58" creationId="{E82CFC28-5F56-4F2C-A953-AB57C1CE5CE5}"/>
          </ac:grpSpMkLst>
        </pc:grpChg>
        <pc:picChg chg="add mod">
          <ac:chgData name="Sharpe, Aidan Michael" userId="S::sharpe23@students.rowan.edu::8eb34193-e0f4-46d8-ad99-7a5283aa7e38" providerId="AD" clId="Web-{F8A137C5-CCA7-9715-613F-69BA633EF62E}" dt="2023-04-09T19:10:37.072" v="70" actId="14100"/>
          <ac:picMkLst>
            <pc:docMk/>
            <pc:sldMk cId="3768843993" sldId="257"/>
            <ac:picMk id="5" creationId="{4B5808C7-347E-BED9-ABD8-49B38F3780C7}"/>
          </ac:picMkLst>
        </pc:picChg>
      </pc:sldChg>
      <pc:sldChg chg="addSp delSp modSp new mod setBg">
        <pc:chgData name="Sharpe, Aidan Michael" userId="S::sharpe23@students.rowan.edu::8eb34193-e0f4-46d8-ad99-7a5283aa7e38" providerId="AD" clId="Web-{F8A137C5-CCA7-9715-613F-69BA633EF62E}" dt="2023-04-09T19:21:04.116" v="159" actId="14100"/>
        <pc:sldMkLst>
          <pc:docMk/>
          <pc:sldMk cId="1292344866" sldId="258"/>
        </pc:sldMkLst>
        <pc:spChg chg="mod">
          <ac:chgData name="Sharpe, Aidan Michael" userId="S::sharpe23@students.rowan.edu::8eb34193-e0f4-46d8-ad99-7a5283aa7e38" providerId="AD" clId="Web-{F8A137C5-CCA7-9715-613F-69BA633EF62E}" dt="2023-04-09T19:21:04.116" v="159" actId="14100"/>
          <ac:spMkLst>
            <pc:docMk/>
            <pc:sldMk cId="1292344866" sldId="258"/>
            <ac:spMk id="2" creationId="{2847F4C5-9354-E33E-C205-0ED3CB6BF73F}"/>
          </ac:spMkLst>
        </pc:spChg>
        <pc:spChg chg="del">
          <ac:chgData name="Sharpe, Aidan Michael" userId="S::sharpe23@students.rowan.edu::8eb34193-e0f4-46d8-ad99-7a5283aa7e38" providerId="AD" clId="Web-{F8A137C5-CCA7-9715-613F-69BA633EF62E}" dt="2023-04-09T19:19:25.067" v="113"/>
          <ac:spMkLst>
            <pc:docMk/>
            <pc:sldMk cId="1292344866" sldId="258"/>
            <ac:spMk id="3" creationId="{863D601E-0C08-D71C-3F37-E31089BCD262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20:56.819" v="157"/>
          <ac:spMkLst>
            <pc:docMk/>
            <pc:sldMk cId="1292344866" sldId="258"/>
            <ac:spMk id="8" creationId="{3F8C14EE-9A08-0E22-9B0C-A12BE253EB68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9:30.598" v="114"/>
          <ac:spMkLst>
            <pc:docMk/>
            <pc:sldMk cId="1292344866" sldId="258"/>
            <ac:spMk id="11" creationId="{A5931BE0-4B93-4D6C-878E-ACC59D6B4587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19:30.598" v="114"/>
          <ac:spMkLst>
            <pc:docMk/>
            <pc:sldMk cId="1292344866" sldId="258"/>
            <ac:spMk id="13" creationId="{6FF3A87B-2255-45E0-A551-C11FAF93290C}"/>
          </ac:spMkLst>
        </pc:spChg>
        <pc:picChg chg="add mod ord">
          <ac:chgData name="Sharpe, Aidan Michael" userId="S::sharpe23@students.rowan.edu::8eb34193-e0f4-46d8-ad99-7a5283aa7e38" providerId="AD" clId="Web-{F8A137C5-CCA7-9715-613F-69BA633EF62E}" dt="2023-04-09T19:19:30.598" v="114"/>
          <ac:picMkLst>
            <pc:docMk/>
            <pc:sldMk cId="1292344866" sldId="258"/>
            <ac:picMk id="4" creationId="{9B549419-E9CD-84A2-EE89-A3DDEEC23130}"/>
          </ac:picMkLst>
        </pc:picChg>
      </pc:sldChg>
      <pc:sldChg chg="addSp delSp modSp new mod ord setBg">
        <pc:chgData name="Sharpe, Aidan Michael" userId="S::sharpe23@students.rowan.edu::8eb34193-e0f4-46d8-ad99-7a5283aa7e38" providerId="AD" clId="Web-{F8A137C5-CCA7-9715-613F-69BA633EF62E}" dt="2023-04-09T19:39:25.257" v="255"/>
        <pc:sldMkLst>
          <pc:docMk/>
          <pc:sldMk cId="1348934238" sldId="259"/>
        </pc:sldMkLst>
        <pc:spChg chg="mod">
          <ac:chgData name="Sharpe, Aidan Michael" userId="S::sharpe23@students.rowan.edu::8eb34193-e0f4-46d8-ad99-7a5283aa7e38" providerId="AD" clId="Web-{F8A137C5-CCA7-9715-613F-69BA633EF62E}" dt="2023-04-09T19:39:22.382" v="254" actId="20577"/>
          <ac:spMkLst>
            <pc:docMk/>
            <pc:sldMk cId="1348934238" sldId="259"/>
            <ac:spMk id="2" creationId="{A7749C83-0AF6-79C2-3622-3311A47091D9}"/>
          </ac:spMkLst>
        </pc:spChg>
        <pc:spChg chg="del">
          <ac:chgData name="Sharpe, Aidan Michael" userId="S::sharpe23@students.rowan.edu::8eb34193-e0f4-46d8-ad99-7a5283aa7e38" providerId="AD" clId="Web-{F8A137C5-CCA7-9715-613F-69BA633EF62E}" dt="2023-04-09T19:38:02.583" v="223"/>
          <ac:spMkLst>
            <pc:docMk/>
            <pc:sldMk cId="1348934238" sldId="259"/>
            <ac:spMk id="3" creationId="{61CB5CB2-F8E1-4D88-202C-A5544BCBE868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38:27.006" v="225"/>
          <ac:spMkLst>
            <pc:docMk/>
            <pc:sldMk cId="1348934238" sldId="259"/>
            <ac:spMk id="8" creationId="{5CAD6DED-F74A-382C-4468-EEB5AD829E3F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38:27.006" v="225"/>
          <ac:spMkLst>
            <pc:docMk/>
            <pc:sldMk cId="1348934238" sldId="259"/>
            <ac:spMk id="11" creationId="{A5931BE0-4B93-4D6C-878E-ACC59D6B4587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38:27.006" v="225"/>
          <ac:spMkLst>
            <pc:docMk/>
            <pc:sldMk cId="1348934238" sldId="259"/>
            <ac:spMk id="13" creationId="{C5D31EF7-7A67-43B2-8B5E-B4A6241B1A83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38:27.021" v="226"/>
          <ac:spMkLst>
            <pc:docMk/>
            <pc:sldMk cId="1348934238" sldId="259"/>
            <ac:spMk id="15" creationId="{A5931BE0-4B93-4D6C-878E-ACC59D6B4587}"/>
          </ac:spMkLst>
        </pc:spChg>
        <pc:spChg chg="add del">
          <ac:chgData name="Sharpe, Aidan Michael" userId="S::sharpe23@students.rowan.edu::8eb34193-e0f4-46d8-ad99-7a5283aa7e38" providerId="AD" clId="Web-{F8A137C5-CCA7-9715-613F-69BA633EF62E}" dt="2023-04-09T19:38:30.396" v="227"/>
          <ac:spMkLst>
            <pc:docMk/>
            <pc:sldMk cId="1348934238" sldId="259"/>
            <ac:spMk id="16" creationId="{9E592316-A3D7-6373-21C1-EF4778117D66}"/>
          </ac:spMkLst>
        </pc:spChg>
        <pc:spChg chg="add">
          <ac:chgData name="Sharpe, Aidan Michael" userId="S::sharpe23@students.rowan.edu::8eb34193-e0f4-46d8-ad99-7a5283aa7e38" providerId="AD" clId="Web-{F8A137C5-CCA7-9715-613F-69BA633EF62E}" dt="2023-04-09T19:38:27.021" v="226"/>
          <ac:spMkLst>
            <pc:docMk/>
            <pc:sldMk cId="1348934238" sldId="259"/>
            <ac:spMk id="17" creationId="{6FF3A87B-2255-45E0-A551-C11FAF93290C}"/>
          </ac:spMkLst>
        </pc:spChg>
        <pc:picChg chg="add mod ord">
          <ac:chgData name="Sharpe, Aidan Michael" userId="S::sharpe23@students.rowan.edu::8eb34193-e0f4-46d8-ad99-7a5283aa7e38" providerId="AD" clId="Web-{F8A137C5-CCA7-9715-613F-69BA633EF62E}" dt="2023-04-09T19:38:27.021" v="226"/>
          <ac:picMkLst>
            <pc:docMk/>
            <pc:sldMk cId="1348934238" sldId="259"/>
            <ac:picMk id="4" creationId="{015282B3-A944-AA9B-7450-2B95C12D4453}"/>
          </ac:picMkLst>
        </pc:picChg>
      </pc:sldChg>
      <pc:sldMasterChg chg="del delSldLayout">
        <pc:chgData name="Sharpe, Aidan Michael" userId="S::sharpe23@students.rowan.edu::8eb34193-e0f4-46d8-ad99-7a5283aa7e38" providerId="AD" clId="Web-{F8A137C5-CCA7-9715-613F-69BA633EF62E}" dt="2023-04-09T19:06:22.471" v="33"/>
        <pc:sldMasterMkLst>
          <pc:docMk/>
          <pc:sldMasterMk cId="3653765847" sldId="2147483738"/>
        </pc:sldMasterMkLst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3534006828" sldId="2147483739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585793571" sldId="2147483740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3650856883" sldId="2147483741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2917353649" sldId="2147483742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3821148706" sldId="2147483743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239766162" sldId="2147483744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2330877659" sldId="2147483745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2594412414" sldId="2147483746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2445631637" sldId="2147483747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2413328652" sldId="2147483748"/>
          </pc:sldLayoutMkLst>
        </pc:sldLayoutChg>
        <pc:sldLayoutChg chg="del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3653765847" sldId="2147483738"/>
            <pc:sldLayoutMk cId="742769225" sldId="2147483749"/>
          </pc:sldLayoutMkLst>
        </pc:sldLayoutChg>
      </pc:sldMasterChg>
      <pc:sldMasterChg chg="add addSldLayout">
        <pc:chgData name="Sharpe, Aidan Michael" userId="S::sharpe23@students.rowan.edu::8eb34193-e0f4-46d8-ad99-7a5283aa7e38" providerId="AD" clId="Web-{F8A137C5-CCA7-9715-613F-69BA633EF62E}" dt="2023-04-09T19:06:22.471" v="33"/>
        <pc:sldMasterMkLst>
          <pc:docMk/>
          <pc:sldMasterMk cId="1989740488" sldId="2147483838"/>
        </pc:sldMasterMkLst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2007230121" sldId="2147483827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2666271742" sldId="2147483828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1944901847" sldId="2147483829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2033388643" sldId="2147483830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2627089989" sldId="2147483831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1196933837" sldId="2147483832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4246759978" sldId="2147483833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2120775514" sldId="2147483834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4294068220" sldId="2147483835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4252848150" sldId="2147483836"/>
          </pc:sldLayoutMkLst>
        </pc:sldLayoutChg>
        <pc:sldLayoutChg chg="add">
          <pc:chgData name="Sharpe, Aidan Michael" userId="S::sharpe23@students.rowan.edu::8eb34193-e0f4-46d8-ad99-7a5283aa7e38" providerId="AD" clId="Web-{F8A137C5-CCA7-9715-613F-69BA633EF62E}" dt="2023-04-09T19:06:22.471" v="33"/>
          <pc:sldLayoutMkLst>
            <pc:docMk/>
            <pc:sldMasterMk cId="1989740488" sldId="2147483838"/>
            <pc:sldLayoutMk cId="3621372229" sldId="2147483837"/>
          </pc:sldLayoutMkLst>
        </pc:sldLayoutChg>
      </pc:sldMasterChg>
    </pc:docChg>
  </pc:docChgLst>
  <pc:docChgLst>
    <pc:chgData name="Sharpe, Aidan Michael" userId="S::sharpe23@students.rowan.edu::8eb34193-e0f4-46d8-ad99-7a5283aa7e38" providerId="AD" clId="Web-{2232E0B8-F8B9-590B-B502-176D987D9EB7}"/>
    <pc:docChg chg="modSld addMainMaster delMainMaster">
      <pc:chgData name="Sharpe, Aidan Michael" userId="S::sharpe23@students.rowan.edu::8eb34193-e0f4-46d8-ad99-7a5283aa7e38" providerId="AD" clId="Web-{2232E0B8-F8B9-590B-B502-176D987D9EB7}" dt="2023-04-09T18:29:28.320" v="5"/>
      <pc:docMkLst>
        <pc:docMk/>
      </pc:docMkLst>
      <pc:sldChg chg="addSp delSp modSp mod setBg modClrScheme addAnim delAnim chgLayout">
        <pc:chgData name="Sharpe, Aidan Michael" userId="S::sharpe23@students.rowan.edu::8eb34193-e0f4-46d8-ad99-7a5283aa7e38" providerId="AD" clId="Web-{2232E0B8-F8B9-590B-B502-176D987D9EB7}" dt="2023-04-09T18:29:28.320" v="5"/>
        <pc:sldMkLst>
          <pc:docMk/>
          <pc:sldMk cId="109857222" sldId="256"/>
        </pc:sldMkLst>
        <pc:spChg chg="mod">
          <ac:chgData name="Sharpe, Aidan Michael" userId="S::sharpe23@students.rowan.edu::8eb34193-e0f4-46d8-ad99-7a5283aa7e38" providerId="AD" clId="Web-{2232E0B8-F8B9-590B-B502-176D987D9EB7}" dt="2023-04-09T18:29:28.304" v="4"/>
          <ac:spMkLst>
            <pc:docMk/>
            <pc:sldMk cId="109857222" sldId="256"/>
            <ac:spMk id="2" creationId="{00000000-0000-0000-0000-000000000000}"/>
          </ac:spMkLst>
        </pc:spChg>
        <pc:spChg chg="add del">
          <ac:chgData name="Sharpe, Aidan Michael" userId="S::sharpe23@students.rowan.edu::8eb34193-e0f4-46d8-ad99-7a5283aa7e38" providerId="AD" clId="Web-{2232E0B8-F8B9-590B-B502-176D987D9EB7}" dt="2023-04-09T18:29:28.304" v="4"/>
          <ac:spMkLst>
            <pc:docMk/>
            <pc:sldMk cId="109857222" sldId="256"/>
            <ac:spMk id="30" creationId="{79C60ED7-11F7-478C-AC8E-0865FABDACBF}"/>
          </ac:spMkLst>
        </pc:spChg>
        <pc:spChg chg="add del">
          <ac:chgData name="Sharpe, Aidan Michael" userId="S::sharpe23@students.rowan.edu::8eb34193-e0f4-46d8-ad99-7a5283aa7e38" providerId="AD" clId="Web-{2232E0B8-F8B9-590B-B502-176D987D9EB7}" dt="2023-04-09T18:29:28.304" v="4"/>
          <ac:spMkLst>
            <pc:docMk/>
            <pc:sldMk cId="109857222" sldId="256"/>
            <ac:spMk id="31" creationId="{D472C551-D440-40DF-9260-BDB9AC40960A}"/>
          </ac:spMkLst>
        </pc:spChg>
        <pc:spChg chg="add del">
          <ac:chgData name="Sharpe, Aidan Michael" userId="S::sharpe23@students.rowan.edu::8eb34193-e0f4-46d8-ad99-7a5283aa7e38" providerId="AD" clId="Web-{2232E0B8-F8B9-590B-B502-176D987D9EB7}" dt="2023-04-09T18:29:28.304" v="4"/>
          <ac:spMkLst>
            <pc:docMk/>
            <pc:sldMk cId="109857222" sldId="256"/>
            <ac:spMk id="34" creationId="{508BEF50-7B1E-49A4-BC19-5F4F1D755E64}"/>
          </ac:spMkLst>
        </pc:spChg>
        <pc:spChg chg="add del">
          <ac:chgData name="Sharpe, Aidan Michael" userId="S::sharpe23@students.rowan.edu::8eb34193-e0f4-46d8-ad99-7a5283aa7e38" providerId="AD" clId="Web-{2232E0B8-F8B9-590B-B502-176D987D9EB7}" dt="2023-04-09T18:29:28.304" v="4"/>
          <ac:spMkLst>
            <pc:docMk/>
            <pc:sldMk cId="109857222" sldId="256"/>
            <ac:spMk id="35" creationId="{3FBAD350-5664-4811-A208-657FB882D350}"/>
          </ac:spMkLst>
        </pc:spChg>
        <pc:spChg chg="add del">
          <ac:chgData name="Sharpe, Aidan Michael" userId="S::sharpe23@students.rowan.edu::8eb34193-e0f4-46d8-ad99-7a5283aa7e38" providerId="AD" clId="Web-{2232E0B8-F8B9-590B-B502-176D987D9EB7}" dt="2023-04-09T18:29:28.304" v="4"/>
          <ac:spMkLst>
            <pc:docMk/>
            <pc:sldMk cId="109857222" sldId="256"/>
            <ac:spMk id="36" creationId="{C39ADB8F-D187-49D7-BDCF-C1B6DC727068}"/>
          </ac:spMkLst>
        </pc:spChg>
        <pc:spChg chg="add del">
          <ac:chgData name="Sharpe, Aidan Michael" userId="S::sharpe23@students.rowan.edu::8eb34193-e0f4-46d8-ad99-7a5283aa7e38" providerId="AD" clId="Web-{2232E0B8-F8B9-590B-B502-176D987D9EB7}" dt="2023-04-09T18:29:28.257" v="3"/>
          <ac:spMkLst>
            <pc:docMk/>
            <pc:sldMk cId="109857222" sldId="256"/>
            <ac:spMk id="41" creationId="{C63AB9E1-499E-41EB-A74E-905920CCDF67}"/>
          </ac:spMkLst>
        </pc:spChg>
        <pc:spChg chg="add">
          <ac:chgData name="Sharpe, Aidan Michael" userId="S::sharpe23@students.rowan.edu::8eb34193-e0f4-46d8-ad99-7a5283aa7e38" providerId="AD" clId="Web-{2232E0B8-F8B9-590B-B502-176D987D9EB7}" dt="2023-04-09T18:29:28.304" v="4"/>
          <ac:spMkLst>
            <pc:docMk/>
            <pc:sldMk cId="109857222" sldId="256"/>
            <ac:spMk id="49" creationId="{F2E5B6AE-5EFE-45F0-A2AE-ED771CA3D7DD}"/>
          </ac:spMkLst>
        </pc:spChg>
        <pc:picChg chg="add del">
          <ac:chgData name="Sharpe, Aidan Michael" userId="S::sharpe23@students.rowan.edu::8eb34193-e0f4-46d8-ad99-7a5283aa7e38" providerId="AD" clId="Web-{2232E0B8-F8B9-590B-B502-176D987D9EB7}" dt="2023-04-09T18:29:28.257" v="3"/>
          <ac:picMkLst>
            <pc:docMk/>
            <pc:sldMk cId="109857222" sldId="256"/>
            <ac:picMk id="38" creationId="{5167CB48-93EC-A1F1-B7FE-D5C7B376E4E7}"/>
          </ac:picMkLst>
        </pc:picChg>
        <pc:picChg chg="add">
          <ac:chgData name="Sharpe, Aidan Michael" userId="S::sharpe23@students.rowan.edu::8eb34193-e0f4-46d8-ad99-7a5283aa7e38" providerId="AD" clId="Web-{2232E0B8-F8B9-590B-B502-176D987D9EB7}" dt="2023-04-09T18:29:28.304" v="4"/>
          <ac:picMkLst>
            <pc:docMk/>
            <pc:sldMk cId="109857222" sldId="256"/>
            <ac:picMk id="51" creationId="{755A8CCC-3DBB-E896-31DC-48B3D2E108DF}"/>
          </ac:picMkLst>
        </pc:picChg>
        <pc:cxnChg chg="add del">
          <ac:chgData name="Sharpe, Aidan Michael" userId="S::sharpe23@students.rowan.edu::8eb34193-e0f4-46d8-ad99-7a5283aa7e38" providerId="AD" clId="Web-{2232E0B8-F8B9-590B-B502-176D987D9EB7}" dt="2023-04-09T18:29:28.304" v="4"/>
          <ac:cxnSpMkLst>
            <pc:docMk/>
            <pc:sldMk cId="109857222" sldId="256"/>
            <ac:cxnSpMk id="33" creationId="{56020367-4FD5-4596-8E10-C5F095CD8DBF}"/>
          </ac:cxnSpMkLst>
        </pc:cxnChg>
        <pc:cxnChg chg="add del">
          <ac:chgData name="Sharpe, Aidan Michael" userId="S::sharpe23@students.rowan.edu::8eb34193-e0f4-46d8-ad99-7a5283aa7e38" providerId="AD" clId="Web-{2232E0B8-F8B9-590B-B502-176D987D9EB7}" dt="2023-04-09T18:29:28.257" v="3"/>
          <ac:cxnSpMkLst>
            <pc:docMk/>
            <pc:sldMk cId="109857222" sldId="256"/>
            <ac:cxnSpMk id="43" creationId="{CEEA40C4-6B9E-4B9E-8CDF-A0C572462EAD}"/>
          </ac:cxnSpMkLst>
        </pc:cxnChg>
        <pc:cxnChg chg="add del">
          <ac:chgData name="Sharpe, Aidan Michael" userId="S::sharpe23@students.rowan.edu::8eb34193-e0f4-46d8-ad99-7a5283aa7e38" providerId="AD" clId="Web-{2232E0B8-F8B9-590B-B502-176D987D9EB7}" dt="2023-04-09T18:29:28.257" v="3"/>
          <ac:cxnSpMkLst>
            <pc:docMk/>
            <pc:sldMk cId="109857222" sldId="256"/>
            <ac:cxnSpMk id="45" creationId="{0A54810C-5CC0-45D3-BD8F-C4407F92F569}"/>
          </ac:cxnSpMkLst>
        </pc:cxnChg>
        <pc:cxnChg chg="add del">
          <ac:chgData name="Sharpe, Aidan Michael" userId="S::sharpe23@students.rowan.edu::8eb34193-e0f4-46d8-ad99-7a5283aa7e38" providerId="AD" clId="Web-{2232E0B8-F8B9-590B-B502-176D987D9EB7}" dt="2023-04-09T18:29:28.257" v="3"/>
          <ac:cxnSpMkLst>
            <pc:docMk/>
            <pc:sldMk cId="109857222" sldId="256"/>
            <ac:cxnSpMk id="47" creationId="{AE458AAC-F667-498F-A263-A8C7AB4FC960}"/>
          </ac:cxnSpMkLst>
        </pc:cxnChg>
        <pc:cxnChg chg="add">
          <ac:chgData name="Sharpe, Aidan Michael" userId="S::sharpe23@students.rowan.edu::8eb34193-e0f4-46d8-ad99-7a5283aa7e38" providerId="AD" clId="Web-{2232E0B8-F8B9-590B-B502-176D987D9EB7}" dt="2023-04-09T18:29:28.304" v="4"/>
          <ac:cxnSpMkLst>
            <pc:docMk/>
            <pc:sldMk cId="109857222" sldId="256"/>
            <ac:cxnSpMk id="50" creationId="{D255B435-D9F3-4A31-B89E-36741390DB4B}"/>
          </ac:cxnSpMkLst>
        </pc:cxnChg>
      </pc:sldChg>
      <pc:sldMasterChg chg="add del addSldLayout delSldLayout">
        <pc:chgData name="Sharpe, Aidan Michael" userId="S::sharpe23@students.rowan.edu::8eb34193-e0f4-46d8-ad99-7a5283aa7e38" providerId="AD" clId="Web-{2232E0B8-F8B9-590B-B502-176D987D9EB7}" dt="2023-04-09T18:29:28.304" v="4"/>
        <pc:sldMasterMkLst>
          <pc:docMk/>
          <pc:sldMasterMk cId="1645538334" sldId="2147483737"/>
        </pc:sldMasterMkLst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844443500" sldId="2147483726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2958522612" sldId="2147483727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1568205554" sldId="2147483728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1729272797" sldId="2147483729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4292586149" sldId="2147483730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771477044" sldId="2147483731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2718755442" sldId="2147483732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3447902270" sldId="2147483733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339927745" sldId="2147483734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1525261447" sldId="2147483735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1645538334" sldId="2147483737"/>
            <pc:sldLayoutMk cId="978535926" sldId="2147483736"/>
          </pc:sldLayoutMkLst>
        </pc:sldLayoutChg>
      </pc:sldMasterChg>
      <pc:sldMasterChg chg="add addSldLayout">
        <pc:chgData name="Sharpe, Aidan Michael" userId="S::sharpe23@students.rowan.edu::8eb34193-e0f4-46d8-ad99-7a5283aa7e38" providerId="AD" clId="Web-{2232E0B8-F8B9-590B-B502-176D987D9EB7}" dt="2023-04-09T18:29:28.304" v="4"/>
        <pc:sldMasterMkLst>
          <pc:docMk/>
          <pc:sldMasterMk cId="3653765847" sldId="2147483738"/>
        </pc:sldMasterMkLst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3534006828" sldId="2147483739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585793571" sldId="2147483740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3650856883" sldId="2147483741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2917353649" sldId="2147483742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3821148706" sldId="2147483743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239766162" sldId="2147483744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2330877659" sldId="2147483745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2594412414" sldId="2147483746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2445631637" sldId="2147483747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2413328652" sldId="2147483748"/>
          </pc:sldLayoutMkLst>
        </pc:sldLayoutChg>
        <pc:sldLayoutChg chg="add">
          <pc:chgData name="Sharpe, Aidan Michael" userId="S::sharpe23@students.rowan.edu::8eb34193-e0f4-46d8-ad99-7a5283aa7e38" providerId="AD" clId="Web-{2232E0B8-F8B9-590B-B502-176D987D9EB7}" dt="2023-04-09T18:29:28.304" v="4"/>
          <pc:sldLayoutMkLst>
            <pc:docMk/>
            <pc:sldMasterMk cId="3653765847" sldId="2147483738"/>
            <pc:sldLayoutMk cId="742769225" sldId="2147483749"/>
          </pc:sldLayoutMkLst>
        </pc:sldLayoutChg>
      </pc:sldMasterChg>
      <pc:sldMasterChg chg="add del addSldLayout delSldLayout">
        <pc:chgData name="Sharpe, Aidan Michael" userId="S::sharpe23@students.rowan.edu::8eb34193-e0f4-46d8-ad99-7a5283aa7e38" providerId="AD" clId="Web-{2232E0B8-F8B9-590B-B502-176D987D9EB7}" dt="2023-04-09T18:29:28.257" v="3"/>
        <pc:sldMasterMkLst>
          <pc:docMk/>
          <pc:sldMasterMk cId="2671624542" sldId="2147483761"/>
        </pc:sldMasterMkLst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886048077" sldId="2147483750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1277319680" sldId="2147483751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356478413" sldId="2147483752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1938197169" sldId="2147483753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3532260430" sldId="2147483754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1482132457" sldId="2147483755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3108255269" sldId="2147483756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4274479143" sldId="2147483757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2904365732" sldId="2147483758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2882388508" sldId="2147483759"/>
          </pc:sldLayoutMkLst>
        </pc:sldLayoutChg>
        <pc:sldLayoutChg chg="add del">
          <pc:chgData name="Sharpe, Aidan Michael" userId="S::sharpe23@students.rowan.edu::8eb34193-e0f4-46d8-ad99-7a5283aa7e38" providerId="AD" clId="Web-{2232E0B8-F8B9-590B-B502-176D987D9EB7}" dt="2023-04-09T18:29:28.257" v="3"/>
          <pc:sldLayoutMkLst>
            <pc:docMk/>
            <pc:sldMasterMk cId="2671624542" sldId="2147483761"/>
            <pc:sldLayoutMk cId="1650023062" sldId="2147483760"/>
          </pc:sldLayoutMkLst>
        </pc:sldLayoutChg>
      </pc:sldMasterChg>
    </pc:docChg>
  </pc:docChgLst>
  <pc:docChgLst>
    <pc:chgData name="Sharpe, Aidan Michael" userId="S::sharpe23@students.rowan.edu::8eb34193-e0f4-46d8-ad99-7a5283aa7e38" providerId="AD" clId="Web-{318200DC-B643-4A74-2ECD-0AEA1F0EE553}"/>
    <pc:docChg chg="modSld">
      <pc:chgData name="Sharpe, Aidan Michael" userId="S::sharpe23@students.rowan.edu::8eb34193-e0f4-46d8-ad99-7a5283aa7e38" providerId="AD" clId="Web-{318200DC-B643-4A74-2ECD-0AEA1F0EE553}" dt="2023-04-10T00:09:50.437" v="16"/>
      <pc:docMkLst>
        <pc:docMk/>
      </pc:docMkLst>
      <pc:sldChg chg="addSp delSp modSp">
        <pc:chgData name="Sharpe, Aidan Michael" userId="S::sharpe23@students.rowan.edu::8eb34193-e0f4-46d8-ad99-7a5283aa7e38" providerId="AD" clId="Web-{318200DC-B643-4A74-2ECD-0AEA1F0EE553}" dt="2023-04-10T00:09:50.437" v="16"/>
        <pc:sldMkLst>
          <pc:docMk/>
          <pc:sldMk cId="109857222" sldId="256"/>
        </pc:sldMkLst>
        <pc:spChg chg="del mod">
          <ac:chgData name="Sharpe, Aidan Michael" userId="S::sharpe23@students.rowan.edu::8eb34193-e0f4-46d8-ad99-7a5283aa7e38" providerId="AD" clId="Web-{318200DC-B643-4A74-2ECD-0AEA1F0EE553}" dt="2023-04-10T00:09:32.296" v="10"/>
          <ac:spMkLst>
            <pc:docMk/>
            <pc:sldMk cId="109857222" sldId="256"/>
            <ac:spMk id="16" creationId="{6C74D4BA-C8A9-5377-4D59-66DB5C8099EA}"/>
          </ac:spMkLst>
        </pc:spChg>
        <pc:inkChg chg="add del">
          <ac:chgData name="Sharpe, Aidan Michael" userId="S::sharpe23@students.rowan.edu::8eb34193-e0f4-46d8-ad99-7a5283aa7e38" providerId="AD" clId="Web-{318200DC-B643-4A74-2ECD-0AEA1F0EE553}" dt="2023-04-10T00:09:50.437" v="16"/>
          <ac:inkMkLst>
            <pc:docMk/>
            <pc:sldMk cId="109857222" sldId="256"/>
            <ac:inkMk id="2" creationId="{84D28C5A-E6F3-05BD-A65C-25D88ACA5CC1}"/>
          </ac:inkMkLst>
        </pc:inkChg>
        <pc:inkChg chg="add del">
          <ac:chgData name="Sharpe, Aidan Michael" userId="S::sharpe23@students.rowan.edu::8eb34193-e0f4-46d8-ad99-7a5283aa7e38" providerId="AD" clId="Web-{318200DC-B643-4A74-2ECD-0AEA1F0EE553}" dt="2023-04-10T00:09:50.437" v="15"/>
          <ac:inkMkLst>
            <pc:docMk/>
            <pc:sldMk cId="109857222" sldId="256"/>
            <ac:inkMk id="4" creationId="{F056C2FA-D44B-34DB-8AC0-6AE19499C164}"/>
          </ac:inkMkLst>
        </pc:inkChg>
        <pc:inkChg chg="add del">
          <ac:chgData name="Sharpe, Aidan Michael" userId="S::sharpe23@students.rowan.edu::8eb34193-e0f4-46d8-ad99-7a5283aa7e38" providerId="AD" clId="Web-{318200DC-B643-4A74-2ECD-0AEA1F0EE553}" dt="2023-04-10T00:09:50.437" v="14"/>
          <ac:inkMkLst>
            <pc:docMk/>
            <pc:sldMk cId="109857222" sldId="256"/>
            <ac:inkMk id="6" creationId="{253C5850-5552-3947-7A5B-086A0B0CF7F4}"/>
          </ac:inkMkLst>
        </pc:inkChg>
        <pc:inkChg chg="add del">
          <ac:chgData name="Sharpe, Aidan Michael" userId="S::sharpe23@students.rowan.edu::8eb34193-e0f4-46d8-ad99-7a5283aa7e38" providerId="AD" clId="Web-{318200DC-B643-4A74-2ECD-0AEA1F0EE553}" dt="2023-04-10T00:09:41.718" v="13"/>
          <ac:inkMkLst>
            <pc:docMk/>
            <pc:sldMk cId="109857222" sldId="256"/>
            <ac:inkMk id="7" creationId="{0136001A-933E-6DB2-FCC2-162F1B9C5A29}"/>
          </ac:inkMkLst>
        </pc:inkChg>
        <pc:inkChg chg="add del">
          <ac:chgData name="Sharpe, Aidan Michael" userId="S::sharpe23@students.rowan.edu::8eb34193-e0f4-46d8-ad99-7a5283aa7e38" providerId="AD" clId="Web-{318200DC-B643-4A74-2ECD-0AEA1F0EE553}" dt="2023-04-10T00:09:41.718" v="12"/>
          <ac:inkMkLst>
            <pc:docMk/>
            <pc:sldMk cId="109857222" sldId="256"/>
            <ac:inkMk id="8" creationId="{C88FDDE5-1C44-661D-7596-846E28EEDB11}"/>
          </ac:inkMkLst>
        </pc:inkChg>
        <pc:inkChg chg="add del">
          <ac:chgData name="Sharpe, Aidan Michael" userId="S::sharpe23@students.rowan.edu::8eb34193-e0f4-46d8-ad99-7a5283aa7e38" providerId="AD" clId="Web-{318200DC-B643-4A74-2ECD-0AEA1F0EE553}" dt="2023-04-10T00:09:41.718" v="11"/>
          <ac:inkMkLst>
            <pc:docMk/>
            <pc:sldMk cId="109857222" sldId="256"/>
            <ac:inkMk id="10" creationId="{3607ECDB-6C7E-D588-07AB-CF233FC1CA60}"/>
          </ac:inkMkLst>
        </pc:inkChg>
        <pc:inkChg chg="add del">
          <ac:chgData name="Sharpe, Aidan Michael" userId="S::sharpe23@students.rowan.edu::8eb34193-e0f4-46d8-ad99-7a5283aa7e38" providerId="AD" clId="Web-{318200DC-B643-4A74-2ECD-0AEA1F0EE553}" dt="2023-04-10T00:09:19.405" v="7"/>
          <ac:inkMkLst>
            <pc:docMk/>
            <pc:sldMk cId="109857222" sldId="256"/>
            <ac:inkMk id="11" creationId="{4FD56932-468C-5AC9-694B-DD80C701ACB1}"/>
          </ac:inkMkLst>
        </pc:inkChg>
      </pc:sldChg>
    </pc:docChg>
  </pc:docChgLst>
  <pc:docChgLst>
    <pc:chgData name="Sharpe, Aidan Michael" userId="S::sharpe23@students.rowan.edu::8eb34193-e0f4-46d8-ad99-7a5283aa7e38" providerId="AD" clId="Web-{4DDC96FC-9C31-47D5-9817-7103354979E2}"/>
    <pc:docChg chg="modSld addMainMaster delMainMaster">
      <pc:chgData name="Sharpe, Aidan Michael" userId="S::sharpe23@students.rowan.edu::8eb34193-e0f4-46d8-ad99-7a5283aa7e38" providerId="AD" clId="Web-{4DDC96FC-9C31-47D5-9817-7103354979E2}" dt="2023-04-07T23:27:45.900" v="48" actId="20577"/>
      <pc:docMkLst>
        <pc:docMk/>
      </pc:docMkLst>
      <pc:sldChg chg="addSp delSp modSp mod setBg modClrScheme chgLayout">
        <pc:chgData name="Sharpe, Aidan Michael" userId="S::sharpe23@students.rowan.edu::8eb34193-e0f4-46d8-ad99-7a5283aa7e38" providerId="AD" clId="Web-{4DDC96FC-9C31-47D5-9817-7103354979E2}" dt="2023-04-07T23:27:45.900" v="48" actId="20577"/>
        <pc:sldMkLst>
          <pc:docMk/>
          <pc:sldMk cId="109857222" sldId="256"/>
        </pc:sldMkLst>
        <pc:spChg chg="mod">
          <ac:chgData name="Sharpe, Aidan Michael" userId="S::sharpe23@students.rowan.edu::8eb34193-e0f4-46d8-ad99-7a5283aa7e38" providerId="AD" clId="Web-{4DDC96FC-9C31-47D5-9817-7103354979E2}" dt="2023-04-07T23:27:45.900" v="48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Sharpe, Aidan Michael" userId="S::sharpe23@students.rowan.edu::8eb34193-e0f4-46d8-ad99-7a5283aa7e38" providerId="AD" clId="Web-{4DDC96FC-9C31-47D5-9817-7103354979E2}" dt="2023-04-07T17:21:31.126" v="1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harpe, Aidan Michael" userId="S::sharpe23@students.rowan.edu::8eb34193-e0f4-46d8-ad99-7a5283aa7e38" providerId="AD" clId="Web-{4DDC96FC-9C31-47D5-9817-7103354979E2}" dt="2023-04-07T17:21:09.328" v="11"/>
          <ac:spMkLst>
            <pc:docMk/>
            <pc:sldMk cId="109857222" sldId="256"/>
            <ac:spMk id="9" creationId="{79C60ED7-11F7-478C-AC8E-0865FABDACBF}"/>
          </ac:spMkLst>
        </pc:spChg>
        <pc:spChg chg="add del">
          <ac:chgData name="Sharpe, Aidan Michael" userId="S::sharpe23@students.rowan.edu::8eb34193-e0f4-46d8-ad99-7a5283aa7e38" providerId="AD" clId="Web-{4DDC96FC-9C31-47D5-9817-7103354979E2}" dt="2023-04-07T17:21:09.328" v="11"/>
          <ac:spMkLst>
            <pc:docMk/>
            <pc:sldMk cId="109857222" sldId="256"/>
            <ac:spMk id="11" creationId="{D472C551-D440-40DF-9260-BDB9AC40960A}"/>
          </ac:spMkLst>
        </pc:spChg>
        <pc:spChg chg="add del">
          <ac:chgData name="Sharpe, Aidan Michael" userId="S::sharpe23@students.rowan.edu::8eb34193-e0f4-46d8-ad99-7a5283aa7e38" providerId="AD" clId="Web-{4DDC96FC-9C31-47D5-9817-7103354979E2}" dt="2023-04-07T17:21:09.328" v="11"/>
          <ac:spMkLst>
            <pc:docMk/>
            <pc:sldMk cId="109857222" sldId="256"/>
            <ac:spMk id="15" creationId="{508BEF50-7B1E-49A4-BC19-5F4F1D755E64}"/>
          </ac:spMkLst>
        </pc:spChg>
        <pc:spChg chg="add del">
          <ac:chgData name="Sharpe, Aidan Michael" userId="S::sharpe23@students.rowan.edu::8eb34193-e0f4-46d8-ad99-7a5283aa7e38" providerId="AD" clId="Web-{4DDC96FC-9C31-47D5-9817-7103354979E2}" dt="2023-04-07T17:21:09.328" v="11"/>
          <ac:spMkLst>
            <pc:docMk/>
            <pc:sldMk cId="109857222" sldId="256"/>
            <ac:spMk id="17" creationId="{3FBAD350-5664-4811-A208-657FB882D350}"/>
          </ac:spMkLst>
        </pc:spChg>
        <pc:spChg chg="add del">
          <ac:chgData name="Sharpe, Aidan Michael" userId="S::sharpe23@students.rowan.edu::8eb34193-e0f4-46d8-ad99-7a5283aa7e38" providerId="AD" clId="Web-{4DDC96FC-9C31-47D5-9817-7103354979E2}" dt="2023-04-07T17:21:09.328" v="11"/>
          <ac:spMkLst>
            <pc:docMk/>
            <pc:sldMk cId="109857222" sldId="256"/>
            <ac:spMk id="19" creationId="{C39ADB8F-D187-49D7-BDCF-C1B6DC727068}"/>
          </ac:spMkLst>
        </pc:spChg>
        <pc:spChg chg="add del">
          <ac:chgData name="Sharpe, Aidan Michael" userId="S::sharpe23@students.rowan.edu::8eb34193-e0f4-46d8-ad99-7a5283aa7e38" providerId="AD" clId="Web-{4DDC96FC-9C31-47D5-9817-7103354979E2}" dt="2023-04-07T17:21:15" v="13"/>
          <ac:spMkLst>
            <pc:docMk/>
            <pc:sldMk cId="109857222" sldId="256"/>
            <ac:spMk id="21" creationId="{764E0904-5ABD-4DC7-8562-C38580C953A2}"/>
          </ac:spMkLst>
        </pc:spChg>
        <pc:spChg chg="add del">
          <ac:chgData name="Sharpe, Aidan Michael" userId="S::sharpe23@students.rowan.edu::8eb34193-e0f4-46d8-ad99-7a5283aa7e38" providerId="AD" clId="Web-{4DDC96FC-9C31-47D5-9817-7103354979E2}" dt="2023-04-07T17:21:21.766" v="15"/>
          <ac:spMkLst>
            <pc:docMk/>
            <pc:sldMk cId="109857222" sldId="256"/>
            <ac:spMk id="24" creationId="{60220DBA-8988-4873-8FCD-3FFAC3CF13F6}"/>
          </ac:spMkLst>
        </pc:spChg>
        <pc:spChg chg="add">
          <ac:chgData name="Sharpe, Aidan Michael" userId="S::sharpe23@students.rowan.edu::8eb34193-e0f4-46d8-ad99-7a5283aa7e38" providerId="AD" clId="Web-{4DDC96FC-9C31-47D5-9817-7103354979E2}" dt="2023-04-07T17:21:21.844" v="16"/>
          <ac:spMkLst>
            <pc:docMk/>
            <pc:sldMk cId="109857222" sldId="256"/>
            <ac:spMk id="30" creationId="{79C60ED7-11F7-478C-AC8E-0865FABDACBF}"/>
          </ac:spMkLst>
        </pc:spChg>
        <pc:spChg chg="add">
          <ac:chgData name="Sharpe, Aidan Michael" userId="S::sharpe23@students.rowan.edu::8eb34193-e0f4-46d8-ad99-7a5283aa7e38" providerId="AD" clId="Web-{4DDC96FC-9C31-47D5-9817-7103354979E2}" dt="2023-04-07T17:21:21.844" v="16"/>
          <ac:spMkLst>
            <pc:docMk/>
            <pc:sldMk cId="109857222" sldId="256"/>
            <ac:spMk id="31" creationId="{D472C551-D440-40DF-9260-BDB9AC40960A}"/>
          </ac:spMkLst>
        </pc:spChg>
        <pc:spChg chg="add">
          <ac:chgData name="Sharpe, Aidan Michael" userId="S::sharpe23@students.rowan.edu::8eb34193-e0f4-46d8-ad99-7a5283aa7e38" providerId="AD" clId="Web-{4DDC96FC-9C31-47D5-9817-7103354979E2}" dt="2023-04-07T17:21:21.844" v="16"/>
          <ac:spMkLst>
            <pc:docMk/>
            <pc:sldMk cId="109857222" sldId="256"/>
            <ac:spMk id="34" creationId="{508BEF50-7B1E-49A4-BC19-5F4F1D755E64}"/>
          </ac:spMkLst>
        </pc:spChg>
        <pc:spChg chg="add">
          <ac:chgData name="Sharpe, Aidan Michael" userId="S::sharpe23@students.rowan.edu::8eb34193-e0f4-46d8-ad99-7a5283aa7e38" providerId="AD" clId="Web-{4DDC96FC-9C31-47D5-9817-7103354979E2}" dt="2023-04-07T17:21:21.844" v="16"/>
          <ac:spMkLst>
            <pc:docMk/>
            <pc:sldMk cId="109857222" sldId="256"/>
            <ac:spMk id="35" creationId="{3FBAD350-5664-4811-A208-657FB882D350}"/>
          </ac:spMkLst>
        </pc:spChg>
        <pc:spChg chg="add">
          <ac:chgData name="Sharpe, Aidan Michael" userId="S::sharpe23@students.rowan.edu::8eb34193-e0f4-46d8-ad99-7a5283aa7e38" providerId="AD" clId="Web-{4DDC96FC-9C31-47D5-9817-7103354979E2}" dt="2023-04-07T17:21:21.844" v="16"/>
          <ac:spMkLst>
            <pc:docMk/>
            <pc:sldMk cId="109857222" sldId="256"/>
            <ac:spMk id="36" creationId="{C39ADB8F-D187-49D7-BDCF-C1B6DC727068}"/>
          </ac:spMkLst>
        </pc:spChg>
        <pc:picChg chg="add del">
          <ac:chgData name="Sharpe, Aidan Michael" userId="S::sharpe23@students.rowan.edu::8eb34193-e0f4-46d8-ad99-7a5283aa7e38" providerId="AD" clId="Web-{4DDC96FC-9C31-47D5-9817-7103354979E2}" dt="2023-04-07T17:21:09.328" v="11"/>
          <ac:picMkLst>
            <pc:docMk/>
            <pc:sldMk cId="109857222" sldId="256"/>
            <ac:picMk id="4" creationId="{3F3F13CD-6724-88EA-D87E-B3F51E9C9DB0}"/>
          </ac:picMkLst>
        </pc:picChg>
        <pc:picChg chg="add del">
          <ac:chgData name="Sharpe, Aidan Michael" userId="S::sharpe23@students.rowan.edu::8eb34193-e0f4-46d8-ad99-7a5283aa7e38" providerId="AD" clId="Web-{4DDC96FC-9C31-47D5-9817-7103354979E2}" dt="2023-04-07T17:21:15" v="13"/>
          <ac:picMkLst>
            <pc:docMk/>
            <pc:sldMk cId="109857222" sldId="256"/>
            <ac:picMk id="22" creationId="{249F9A90-A251-4B0A-4910-0BEEF0FE69FF}"/>
          </ac:picMkLst>
        </pc:picChg>
        <pc:picChg chg="add del">
          <ac:chgData name="Sharpe, Aidan Michael" userId="S::sharpe23@students.rowan.edu::8eb34193-e0f4-46d8-ad99-7a5283aa7e38" providerId="AD" clId="Web-{4DDC96FC-9C31-47D5-9817-7103354979E2}" dt="2023-04-07T17:21:21.766" v="15"/>
          <ac:picMkLst>
            <pc:docMk/>
            <pc:sldMk cId="109857222" sldId="256"/>
            <ac:picMk id="25" creationId="{FB01E522-A957-05BA-9B0B-BF4607C69C8D}"/>
          </ac:picMkLst>
        </pc:picChg>
        <pc:picChg chg="add del">
          <ac:chgData name="Sharpe, Aidan Michael" userId="S::sharpe23@students.rowan.edu::8eb34193-e0f4-46d8-ad99-7a5283aa7e38" providerId="AD" clId="Web-{4DDC96FC-9C31-47D5-9817-7103354979E2}" dt="2023-04-07T23:26:42.914" v="30"/>
          <ac:picMkLst>
            <pc:docMk/>
            <pc:sldMk cId="109857222" sldId="256"/>
            <ac:picMk id="32" creationId="{3F3F13CD-6724-88EA-D87E-B3F51E9C9DB0}"/>
          </ac:picMkLst>
        </pc:picChg>
        <pc:cxnChg chg="add del">
          <ac:chgData name="Sharpe, Aidan Michael" userId="S::sharpe23@students.rowan.edu::8eb34193-e0f4-46d8-ad99-7a5283aa7e38" providerId="AD" clId="Web-{4DDC96FC-9C31-47D5-9817-7103354979E2}" dt="2023-04-07T17:21:09.328" v="11"/>
          <ac:cxnSpMkLst>
            <pc:docMk/>
            <pc:sldMk cId="109857222" sldId="256"/>
            <ac:cxnSpMk id="13" creationId="{56020367-4FD5-4596-8E10-C5F095CD8DBF}"/>
          </ac:cxnSpMkLst>
        </pc:cxnChg>
        <pc:cxnChg chg="add del">
          <ac:chgData name="Sharpe, Aidan Michael" userId="S::sharpe23@students.rowan.edu::8eb34193-e0f4-46d8-ad99-7a5283aa7e38" providerId="AD" clId="Web-{4DDC96FC-9C31-47D5-9817-7103354979E2}" dt="2023-04-07T17:21:21.766" v="15"/>
          <ac:cxnSpMkLst>
            <pc:docMk/>
            <pc:sldMk cId="109857222" sldId="256"/>
            <ac:cxnSpMk id="26" creationId="{3A8CB1B5-064D-4590-A7F2-70C604854D32}"/>
          </ac:cxnSpMkLst>
        </pc:cxnChg>
        <pc:cxnChg chg="add del">
          <ac:chgData name="Sharpe, Aidan Michael" userId="S::sharpe23@students.rowan.edu::8eb34193-e0f4-46d8-ad99-7a5283aa7e38" providerId="AD" clId="Web-{4DDC96FC-9C31-47D5-9817-7103354979E2}" dt="2023-04-07T17:21:21.766" v="15"/>
          <ac:cxnSpMkLst>
            <pc:docMk/>
            <pc:sldMk cId="109857222" sldId="256"/>
            <ac:cxnSpMk id="27" creationId="{923F81E2-AE9A-4D71-87B5-D24817F30684}"/>
          </ac:cxnSpMkLst>
        </pc:cxnChg>
        <pc:cxnChg chg="add del">
          <ac:chgData name="Sharpe, Aidan Michael" userId="S::sharpe23@students.rowan.edu::8eb34193-e0f4-46d8-ad99-7a5283aa7e38" providerId="AD" clId="Web-{4DDC96FC-9C31-47D5-9817-7103354979E2}" dt="2023-04-07T17:21:21.766" v="15"/>
          <ac:cxnSpMkLst>
            <pc:docMk/>
            <pc:sldMk cId="109857222" sldId="256"/>
            <ac:cxnSpMk id="28" creationId="{95C0F619-4F98-49B2-B92F-39B242F38F5D}"/>
          </ac:cxnSpMkLst>
        </pc:cxnChg>
        <pc:cxnChg chg="add">
          <ac:chgData name="Sharpe, Aidan Michael" userId="S::sharpe23@students.rowan.edu::8eb34193-e0f4-46d8-ad99-7a5283aa7e38" providerId="AD" clId="Web-{4DDC96FC-9C31-47D5-9817-7103354979E2}" dt="2023-04-07T17:21:21.844" v="16"/>
          <ac:cxnSpMkLst>
            <pc:docMk/>
            <pc:sldMk cId="109857222" sldId="256"/>
            <ac:cxnSpMk id="33" creationId="{56020367-4FD5-4596-8E10-C5F095CD8DBF}"/>
          </ac:cxnSpMkLst>
        </pc:cxnChg>
      </pc:sldChg>
      <pc:sldMasterChg chg="add del addSldLayout delSldLayout">
        <pc:chgData name="Sharpe, Aidan Michael" userId="S::sharpe23@students.rowan.edu::8eb34193-e0f4-46d8-ad99-7a5283aa7e38" providerId="AD" clId="Web-{4DDC96FC-9C31-47D5-9817-7103354979E2}" dt="2023-04-07T17:21:21.844" v="16"/>
        <pc:sldMasterMkLst>
          <pc:docMk/>
          <pc:sldMasterMk cId="2460954070" sldId="2147483660"/>
        </pc:sldMasterMkLst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Sharpe, Aidan Michael" userId="S::sharpe23@students.rowan.edu::8eb34193-e0f4-46d8-ad99-7a5283aa7e38" providerId="AD" clId="Web-{4DDC96FC-9C31-47D5-9817-7103354979E2}" dt="2023-04-07T17:21:21.844" v="16"/>
        <pc:sldMasterMkLst>
          <pc:docMk/>
          <pc:sldMasterMk cId="1645538334" sldId="2147483737"/>
        </pc:sldMasterMkLst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844443500" sldId="2147483726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2958522612" sldId="2147483727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1568205554" sldId="2147483728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1729272797" sldId="2147483729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4292586149" sldId="2147483730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771477044" sldId="2147483731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2718755442" sldId="2147483732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3447902270" sldId="2147483733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339927745" sldId="2147483734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1525261447" sldId="2147483735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844" v="16"/>
          <pc:sldLayoutMkLst>
            <pc:docMk/>
            <pc:sldMasterMk cId="1645538334" sldId="2147483737"/>
            <pc:sldLayoutMk cId="978535926" sldId="2147483736"/>
          </pc:sldLayoutMkLst>
        </pc:sldLayoutChg>
      </pc:sldMasterChg>
      <pc:sldMasterChg chg="add del addSldLayout delSldLayout">
        <pc:chgData name="Sharpe, Aidan Michael" userId="S::sharpe23@students.rowan.edu::8eb34193-e0f4-46d8-ad99-7a5283aa7e38" providerId="AD" clId="Web-{4DDC96FC-9C31-47D5-9817-7103354979E2}" dt="2023-04-07T17:21:21.766" v="15"/>
        <pc:sldMasterMkLst>
          <pc:docMk/>
          <pc:sldMasterMk cId="2977831780" sldId="2147483737"/>
        </pc:sldMasterMkLst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3927246376" sldId="2147483726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1622056261" sldId="2147483727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1489317240" sldId="2147483728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3778668043" sldId="2147483729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1431993229" sldId="2147483730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3541204512" sldId="2147483731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843718818" sldId="2147483732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3310352369" sldId="2147483733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4252014220" sldId="2147483734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3328309140" sldId="2147483735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21.766" v="15"/>
          <pc:sldLayoutMkLst>
            <pc:docMk/>
            <pc:sldMasterMk cId="2977831780" sldId="2147483737"/>
            <pc:sldLayoutMk cId="270677826" sldId="2147483736"/>
          </pc:sldLayoutMkLst>
        </pc:sldLayoutChg>
      </pc:sldMasterChg>
      <pc:sldMasterChg chg="add del addSldLayout delSldLayout">
        <pc:chgData name="Sharpe, Aidan Michael" userId="S::sharpe23@students.rowan.edu::8eb34193-e0f4-46d8-ad99-7a5283aa7e38" providerId="AD" clId="Web-{4DDC96FC-9C31-47D5-9817-7103354979E2}" dt="2023-04-07T17:21:15" v="13"/>
        <pc:sldMasterMkLst>
          <pc:docMk/>
          <pc:sldMasterMk cId="337597316" sldId="2147483751"/>
        </pc:sldMasterMkLst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4257594124" sldId="2147483739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341929527" sldId="2147483740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17899934" sldId="2147483741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2175493247" sldId="2147483742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969112936" sldId="2147483743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2662379446" sldId="2147483744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3081783851" sldId="2147483745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1846717848" sldId="2147483746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3767078439" sldId="2147483747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1365494296" sldId="2147483748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3922301603" sldId="2147483749"/>
          </pc:sldLayoutMkLst>
        </pc:sldLayoutChg>
        <pc:sldLayoutChg chg="add del">
          <pc:chgData name="Sharpe, Aidan Michael" userId="S::sharpe23@students.rowan.edu::8eb34193-e0f4-46d8-ad99-7a5283aa7e38" providerId="AD" clId="Web-{4DDC96FC-9C31-47D5-9817-7103354979E2}" dt="2023-04-07T17:21:15" v="13"/>
          <pc:sldLayoutMkLst>
            <pc:docMk/>
            <pc:sldMasterMk cId="337597316" sldId="2147483751"/>
            <pc:sldLayoutMk cId="1924014605" sldId="2147483750"/>
          </pc:sldLayoutMkLst>
        </pc:sldLayoutChg>
      </pc:sldMasterChg>
    </pc:docChg>
  </pc:docChgLst>
  <pc:docChgLst>
    <pc:chgData name="Sharpe, Aidan Michael" userId="S::sharpe23@students.rowan.edu::8eb34193-e0f4-46d8-ad99-7a5283aa7e38" providerId="AD" clId="Web-{0C60E1AE-601A-400B-9FBC-3EF1B58ED558}"/>
    <pc:docChg chg="addSld modSld sldOrd">
      <pc:chgData name="Sharpe, Aidan Michael" userId="S::sharpe23@students.rowan.edu::8eb34193-e0f4-46d8-ad99-7a5283aa7e38" providerId="AD" clId="Web-{0C60E1AE-601A-400B-9FBC-3EF1B58ED558}" dt="2023-04-10T00:37:27.168" v="141"/>
      <pc:docMkLst>
        <pc:docMk/>
      </pc:docMkLst>
      <pc:sldChg chg="addSp delSp modSp">
        <pc:chgData name="Sharpe, Aidan Michael" userId="S::sharpe23@students.rowan.edu::8eb34193-e0f4-46d8-ad99-7a5283aa7e38" providerId="AD" clId="Web-{0C60E1AE-601A-400B-9FBC-3EF1B58ED558}" dt="2023-04-10T00:37:27.168" v="141"/>
        <pc:sldMkLst>
          <pc:docMk/>
          <pc:sldMk cId="109857222" sldId="256"/>
        </pc:sldMkLst>
        <pc:spChg chg="mod">
          <ac:chgData name="Sharpe, Aidan Michael" userId="S::sharpe23@students.rowan.edu::8eb34193-e0f4-46d8-ad99-7a5283aa7e38" providerId="AD" clId="Web-{0C60E1AE-601A-400B-9FBC-3EF1B58ED558}" dt="2023-04-10T00:31:26.460" v="81" actId="20577"/>
          <ac:spMkLst>
            <pc:docMk/>
            <pc:sldMk cId="109857222" sldId="256"/>
            <ac:spMk id="9" creationId="{D3BDBFC4-5164-6D85-E853-19C2116A9D4D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37:27.168" v="141"/>
          <ac:spMkLst>
            <pc:docMk/>
            <pc:sldMk cId="109857222" sldId="256"/>
            <ac:spMk id="12" creationId="{252E9DC7-AB56-4DB0-1CB7-723C367FD064}"/>
          </ac:spMkLst>
        </pc:spChg>
        <pc:inkChg chg="add del">
          <ac:chgData name="Sharpe, Aidan Michael" userId="S::sharpe23@students.rowan.edu::8eb34193-e0f4-46d8-ad99-7a5283aa7e38" providerId="AD" clId="Web-{0C60E1AE-601A-400B-9FBC-3EF1B58ED558}" dt="2023-04-10T00:18:09.211" v="1"/>
          <ac:inkMkLst>
            <pc:docMk/>
            <pc:sldMk cId="109857222" sldId="256"/>
            <ac:inkMk id="2" creationId="{43FDC721-A2C8-9111-5F8E-9A229C89B8E6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18:19.227" v="3"/>
          <ac:inkMkLst>
            <pc:docMk/>
            <pc:sldMk cId="109857222" sldId="256"/>
            <ac:inkMk id="4" creationId="{D08162A5-0C69-20F3-01E4-1B5540C44EEA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18:49.619" v="5"/>
          <ac:inkMkLst>
            <pc:docMk/>
            <pc:sldMk cId="109857222" sldId="256"/>
            <ac:inkMk id="6" creationId="{83317B59-3FE5-2431-D111-6326FCAE76E4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18:57.635" v="7"/>
          <ac:inkMkLst>
            <pc:docMk/>
            <pc:sldMk cId="109857222" sldId="256"/>
            <ac:inkMk id="7" creationId="{EFBEB870-EBBB-C268-8DF0-A386FDF81EE2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9:42.720" v="75"/>
          <ac:inkMkLst>
            <pc:docMk/>
            <pc:sldMk cId="109857222" sldId="256"/>
            <ac:inkMk id="8" creationId="{DBEF72FF-54BC-2A14-0999-661C37AB53A1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9:53.799" v="77"/>
          <ac:inkMkLst>
            <pc:docMk/>
            <pc:sldMk cId="109857222" sldId="256"/>
            <ac:inkMk id="10" creationId="{41BDCB90-72BD-AE82-8925-3F1E8986C191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3:51.031" v="122"/>
          <ac:inkMkLst>
            <pc:docMk/>
            <pc:sldMk cId="109857222" sldId="256"/>
            <ac:inkMk id="11" creationId="{EE74BD6F-4C85-3748-C277-6974630B71A1}"/>
          </ac:inkMkLst>
        </pc:inkChg>
      </pc:sldChg>
      <pc:sldChg chg="addSp">
        <pc:chgData name="Sharpe, Aidan Michael" userId="S::sharpe23@students.rowan.edu::8eb34193-e0f4-46d8-ad99-7a5283aa7e38" providerId="AD" clId="Web-{0C60E1AE-601A-400B-9FBC-3EF1B58ED558}" dt="2023-04-10T00:36:32.587" v="139"/>
        <pc:sldMkLst>
          <pc:docMk/>
          <pc:sldMk cId="923450437" sldId="257"/>
        </pc:sldMkLst>
        <pc:inkChg chg="add">
          <ac:chgData name="Sharpe, Aidan Michael" userId="S::sharpe23@students.rowan.edu::8eb34193-e0f4-46d8-ad99-7a5283aa7e38" providerId="AD" clId="Web-{0C60E1AE-601A-400B-9FBC-3EF1B58ED558}" dt="2023-04-10T00:36:32.587" v="139"/>
          <ac:inkMkLst>
            <pc:docMk/>
            <pc:sldMk cId="923450437" sldId="257"/>
            <ac:inkMk id="3" creationId="{F24691D2-57AB-AB17-021F-7BA4BD5D5B49}"/>
          </ac:inkMkLst>
        </pc:inkChg>
      </pc:sldChg>
      <pc:sldChg chg="addSp delSp modSp">
        <pc:chgData name="Sharpe, Aidan Michael" userId="S::sharpe23@students.rowan.edu::8eb34193-e0f4-46d8-ad99-7a5283aa7e38" providerId="AD" clId="Web-{0C60E1AE-601A-400B-9FBC-3EF1B58ED558}" dt="2023-04-10T00:36:20.133" v="138" actId="14100"/>
        <pc:sldMkLst>
          <pc:docMk/>
          <pc:sldMk cId="1292344866" sldId="258"/>
        </pc:sldMkLst>
        <pc:spChg chg="mod">
          <ac:chgData name="Sharpe, Aidan Michael" userId="S::sharpe23@students.rowan.edu::8eb34193-e0f4-46d8-ad99-7a5283aa7e38" providerId="AD" clId="Web-{0C60E1AE-601A-400B-9FBC-3EF1B58ED558}" dt="2023-04-10T00:36:20.133" v="138" actId="14100"/>
          <ac:spMkLst>
            <pc:docMk/>
            <pc:sldMk cId="1292344866" sldId="258"/>
            <ac:spMk id="2" creationId="{2847F4C5-9354-E33E-C205-0ED3CB6BF73F}"/>
          </ac:spMkLst>
        </pc:spChg>
        <pc:picChg chg="mod">
          <ac:chgData name="Sharpe, Aidan Michael" userId="S::sharpe23@students.rowan.edu::8eb34193-e0f4-46d8-ad99-7a5283aa7e38" providerId="AD" clId="Web-{0C60E1AE-601A-400B-9FBC-3EF1B58ED558}" dt="2023-04-10T00:27:57.746" v="68" actId="1076"/>
          <ac:picMkLst>
            <pc:docMk/>
            <pc:sldMk cId="1292344866" sldId="258"/>
            <ac:picMk id="4" creationId="{9B549419-E9CD-84A2-EE89-A3DDEEC23130}"/>
          </ac:picMkLst>
        </pc:picChg>
        <pc:inkChg chg="add">
          <ac:chgData name="Sharpe, Aidan Michael" userId="S::sharpe23@students.rowan.edu::8eb34193-e0f4-46d8-ad99-7a5283aa7e38" providerId="AD" clId="Web-{0C60E1AE-601A-400B-9FBC-3EF1B58ED558}" dt="2023-04-10T00:35:54.350" v="133"/>
          <ac:inkMkLst>
            <pc:docMk/>
            <pc:sldMk cId="1292344866" sldId="258"/>
            <ac:inkMk id="3" creationId="{0598E931-9DCB-5BC6-AE29-9E9CC12FF1D2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5:57.257" v="135"/>
          <ac:inkMkLst>
            <pc:docMk/>
            <pc:sldMk cId="1292344866" sldId="258"/>
            <ac:inkMk id="5" creationId="{241D0D41-2E77-6B7D-32F7-7B977EE0A5A4}"/>
          </ac:inkMkLst>
        </pc:inkChg>
      </pc:sldChg>
      <pc:sldChg chg="addSp delSp">
        <pc:chgData name="Sharpe, Aidan Michael" userId="S::sharpe23@students.rowan.edu::8eb34193-e0f4-46d8-ad99-7a5283aa7e38" providerId="AD" clId="Web-{0C60E1AE-601A-400B-9FBC-3EF1B58ED558}" dt="2023-04-10T00:24:33.576" v="61"/>
        <pc:sldMkLst>
          <pc:docMk/>
          <pc:sldMk cId="1348934238" sldId="259"/>
        </pc:sldMkLst>
        <pc:inkChg chg="add del">
          <ac:chgData name="Sharpe, Aidan Michael" userId="S::sharpe23@students.rowan.edu::8eb34193-e0f4-46d8-ad99-7a5283aa7e38" providerId="AD" clId="Web-{0C60E1AE-601A-400B-9FBC-3EF1B58ED558}" dt="2023-04-10T00:24:33.576" v="61"/>
          <ac:inkMkLst>
            <pc:docMk/>
            <pc:sldMk cId="1348934238" sldId="259"/>
            <ac:inkMk id="3" creationId="{071912B3-1D1D-0346-F549-34FD5CE894A1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4:31.935" v="60"/>
          <ac:inkMkLst>
            <pc:docMk/>
            <pc:sldMk cId="1348934238" sldId="259"/>
            <ac:inkMk id="5" creationId="{34282759-94A8-EADC-0F32-1899155431EE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4:31.935" v="59"/>
          <ac:inkMkLst>
            <pc:docMk/>
            <pc:sldMk cId="1348934238" sldId="259"/>
            <ac:inkMk id="6" creationId="{DE3BE27A-7ED5-7D8C-3F95-E6F0125E932B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4:29.795" v="58"/>
          <ac:inkMkLst>
            <pc:docMk/>
            <pc:sldMk cId="1348934238" sldId="259"/>
            <ac:inkMk id="7" creationId="{34E87CDC-82CE-7C23-6857-743DB71160A9}"/>
          </ac:inkMkLst>
        </pc:inkChg>
      </pc:sldChg>
      <pc:sldChg chg="addSp delSp modSp new mod ord setBg">
        <pc:chgData name="Sharpe, Aidan Michael" userId="S::sharpe23@students.rowan.edu::8eb34193-e0f4-46d8-ad99-7a5283aa7e38" providerId="AD" clId="Web-{0C60E1AE-601A-400B-9FBC-3EF1B58ED558}" dt="2023-04-10T00:35:49.475" v="132" actId="14100"/>
        <pc:sldMkLst>
          <pc:docMk/>
          <pc:sldMk cId="1013568003" sldId="260"/>
        </pc:sldMkLst>
        <pc:spChg chg="add del">
          <ac:chgData name="Sharpe, Aidan Michael" userId="S::sharpe23@students.rowan.edu::8eb34193-e0f4-46d8-ad99-7a5283aa7e38" providerId="AD" clId="Web-{0C60E1AE-601A-400B-9FBC-3EF1B58ED558}" dt="2023-04-10T00:21:05.393" v="13"/>
          <ac:spMkLst>
            <pc:docMk/>
            <pc:sldMk cId="1013568003" sldId="260"/>
            <ac:spMk id="8" creationId="{82184FF4-7029-4ED7-813A-192E60608764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05.393" v="13"/>
          <ac:spMkLst>
            <pc:docMk/>
            <pc:sldMk cId="1013568003" sldId="260"/>
            <ac:spMk id="10" creationId="{AAA7AB09-557C-41AD-9113-FF9F68FA1035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05.393" v="13"/>
          <ac:spMkLst>
            <pc:docMk/>
            <pc:sldMk cId="1013568003" sldId="260"/>
            <ac:spMk id="12" creationId="{EF99ECAA-1F11-4937-BBA6-51935AB44C9D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05.393" v="13"/>
          <ac:spMkLst>
            <pc:docMk/>
            <pc:sldMk cId="1013568003" sldId="260"/>
            <ac:spMk id="20" creationId="{1DB043B4-68C6-45B9-82AC-A5800EADB8DB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05.393" v="13"/>
          <ac:spMkLst>
            <pc:docMk/>
            <pc:sldMk cId="1013568003" sldId="260"/>
            <ac:spMk id="22" creationId="{E49CA12F-6E27-4C54-88C4-EE6CE7C473F1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05.393" v="13"/>
          <ac:spMkLst>
            <pc:docMk/>
            <pc:sldMk cId="1013568003" sldId="260"/>
            <ac:spMk id="24" creationId="{5337EA23-6703-4C96-9EEB-A408CBDD67BD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22.034" v="23"/>
          <ac:spMkLst>
            <pc:docMk/>
            <pc:sldMk cId="1013568003" sldId="260"/>
            <ac:spMk id="27" creationId="{82184FF4-7029-4ED7-813A-192E60608764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22.034" v="23"/>
          <ac:spMkLst>
            <pc:docMk/>
            <pc:sldMk cId="1013568003" sldId="260"/>
            <ac:spMk id="28" creationId="{34520CD9-5C02-4804-B8B5-9D167FDA985E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22.034" v="23"/>
          <ac:spMkLst>
            <pc:docMk/>
            <pc:sldMk cId="1013568003" sldId="260"/>
            <ac:spMk id="29" creationId="{AAA7AB09-557C-41AD-9113-FF9F68FA1035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22.034" v="23"/>
          <ac:spMkLst>
            <pc:docMk/>
            <pc:sldMk cId="1013568003" sldId="260"/>
            <ac:spMk id="30" creationId="{7AEC842D-C905-4DEA-B1C3-CA51995C572A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22.034" v="23"/>
          <ac:spMkLst>
            <pc:docMk/>
            <pc:sldMk cId="1013568003" sldId="260"/>
            <ac:spMk id="31" creationId="{EF99ECAA-1F11-4937-BBA6-51935AB44C9D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22.034" v="23"/>
          <ac:spMkLst>
            <pc:docMk/>
            <pc:sldMk cId="1013568003" sldId="260"/>
            <ac:spMk id="33" creationId="{E76424EA-2FE7-47E5-99E5-7EDD3063F712}"/>
          </ac:spMkLst>
        </pc:spChg>
        <pc:spChg chg="add del">
          <ac:chgData name="Sharpe, Aidan Michael" userId="S::sharpe23@students.rowan.edu::8eb34193-e0f4-46d8-ad99-7a5283aa7e38" providerId="AD" clId="Web-{0C60E1AE-601A-400B-9FBC-3EF1B58ED558}" dt="2023-04-10T00:21:22.034" v="23"/>
          <ac:spMkLst>
            <pc:docMk/>
            <pc:sldMk cId="1013568003" sldId="260"/>
            <ac:spMk id="34" creationId="{1DB043B4-68C6-45B9-82AC-A5800EADB8DB}"/>
          </ac:spMkLst>
        </pc:spChg>
        <pc:spChg chg="add mod">
          <ac:chgData name="Sharpe, Aidan Michael" userId="S::sharpe23@students.rowan.edu::8eb34193-e0f4-46d8-ad99-7a5283aa7e38" providerId="AD" clId="Web-{0C60E1AE-601A-400B-9FBC-3EF1B58ED558}" dt="2023-04-10T00:35:49.475" v="132" actId="14100"/>
          <ac:spMkLst>
            <pc:docMk/>
            <pc:sldMk cId="1013568003" sldId="260"/>
            <ac:spMk id="37" creationId="{3585851C-0F26-D698-291A-7CFF2FE5FD42}"/>
          </ac:spMkLst>
        </pc:spChg>
        <pc:grpChg chg="add del">
          <ac:chgData name="Sharpe, Aidan Michael" userId="S::sharpe23@students.rowan.edu::8eb34193-e0f4-46d8-ad99-7a5283aa7e38" providerId="AD" clId="Web-{0C60E1AE-601A-400B-9FBC-3EF1B58ED558}" dt="2023-04-10T00:21:05.393" v="13"/>
          <ac:grpSpMkLst>
            <pc:docMk/>
            <pc:sldMk cId="1013568003" sldId="260"/>
            <ac:grpSpMk id="14" creationId="{79DE9FAB-6BBA-4CFE-B67D-77B47F01ECA4}"/>
          </ac:grpSpMkLst>
        </pc:grpChg>
        <pc:grpChg chg="add del">
          <ac:chgData name="Sharpe, Aidan Michael" userId="S::sharpe23@students.rowan.edu::8eb34193-e0f4-46d8-ad99-7a5283aa7e38" providerId="AD" clId="Web-{0C60E1AE-601A-400B-9FBC-3EF1B58ED558}" dt="2023-04-10T00:21:22.034" v="23"/>
          <ac:grpSpMkLst>
            <pc:docMk/>
            <pc:sldMk cId="1013568003" sldId="260"/>
            <ac:grpSpMk id="32" creationId="{79DE9FAB-6BBA-4CFE-B67D-77B47F01ECA4}"/>
          </ac:grpSpMkLst>
        </pc:grpChg>
        <pc:grpChg chg="add del">
          <ac:chgData name="Sharpe, Aidan Michael" userId="S::sharpe23@students.rowan.edu::8eb34193-e0f4-46d8-ad99-7a5283aa7e38" providerId="AD" clId="Web-{0C60E1AE-601A-400B-9FBC-3EF1B58ED558}" dt="2023-04-10T00:21:22.034" v="23"/>
          <ac:grpSpMkLst>
            <pc:docMk/>
            <pc:sldMk cId="1013568003" sldId="260"/>
            <ac:grpSpMk id="35" creationId="{4592A8CB-0B0A-43A5-86F4-712B0C469671}"/>
          </ac:grpSpMkLst>
        </pc:grpChg>
        <pc:picChg chg="add mod modCrop">
          <ac:chgData name="Sharpe, Aidan Michael" userId="S::sharpe23@students.rowan.edu::8eb34193-e0f4-46d8-ad99-7a5283aa7e38" providerId="AD" clId="Web-{0C60E1AE-601A-400B-9FBC-3EF1B58ED558}" dt="2023-04-10T00:29:01.280" v="73" actId="1076"/>
          <ac:picMkLst>
            <pc:docMk/>
            <pc:sldMk cId="1013568003" sldId="260"/>
            <ac:picMk id="2" creationId="{8D2EFA9B-8978-171C-3792-68899E5B5A8A}"/>
          </ac:picMkLst>
        </pc:picChg>
        <pc:inkChg chg="add del mod">
          <ac:chgData name="Sharpe, Aidan Michael" userId="S::sharpe23@students.rowan.edu::8eb34193-e0f4-46d8-ad99-7a5283aa7e38" providerId="AD" clId="Web-{0C60E1AE-601A-400B-9FBC-3EF1B58ED558}" dt="2023-04-10T00:21:22.222" v="24"/>
          <ac:inkMkLst>
            <pc:docMk/>
            <pc:sldMk cId="1013568003" sldId="260"/>
            <ac:inkMk id="3" creationId="{4EDCC231-08ED-F6F7-FBFC-6FE61011D108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1:18.503" v="20"/>
          <ac:inkMkLst>
            <pc:docMk/>
            <pc:sldMk cId="1013568003" sldId="260"/>
            <ac:inkMk id="4" creationId="{61134EE7-7162-8E61-85EA-29CE6655F9AB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1:17.393" v="19"/>
          <ac:inkMkLst>
            <pc:docMk/>
            <pc:sldMk cId="1013568003" sldId="260"/>
            <ac:inkMk id="5" creationId="{BC12313E-FFB6-AA13-DC7E-2B4D074461CC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1:15.909" v="18"/>
          <ac:inkMkLst>
            <pc:docMk/>
            <pc:sldMk cId="1013568003" sldId="260"/>
            <ac:inkMk id="6" creationId="{DC641391-41C9-40FA-B429-0497538A99C1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1:21.597" v="22"/>
          <ac:inkMkLst>
            <pc:docMk/>
            <pc:sldMk cId="1013568003" sldId="260"/>
            <ac:inkMk id="7" creationId="{3B77BF4A-C829-DE5C-8E9E-9D101FC9C16E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1:34.769" v="26"/>
          <ac:inkMkLst>
            <pc:docMk/>
            <pc:sldMk cId="1013568003" sldId="260"/>
            <ac:inkMk id="9" creationId="{C1186816-908A-2A4F-C268-FA3B36C59404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1:40.035" v="28"/>
          <ac:inkMkLst>
            <pc:docMk/>
            <pc:sldMk cId="1013568003" sldId="260"/>
            <ac:inkMk id="11" creationId="{0D9748E0-7CAD-3671-8190-F6C490D07864}"/>
          </ac:inkMkLst>
        </pc:inkChg>
        <pc:inkChg chg="add">
          <ac:chgData name="Sharpe, Aidan Michael" userId="S::sharpe23@students.rowan.edu::8eb34193-e0f4-46d8-ad99-7a5283aa7e38" providerId="AD" clId="Web-{0C60E1AE-601A-400B-9FBC-3EF1B58ED558}" dt="2023-04-10T00:22:13.818" v="35"/>
          <ac:inkMkLst>
            <pc:docMk/>
            <pc:sldMk cId="1013568003" sldId="260"/>
            <ac:inkMk id="13" creationId="{3BD1291E-36FB-AE49-BFCF-D36BD243DFD6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2:16.115" v="37"/>
          <ac:inkMkLst>
            <pc:docMk/>
            <pc:sldMk cId="1013568003" sldId="260"/>
            <ac:inkMk id="19" creationId="{C2E81B0F-6C8E-6300-8058-BAE29C08614B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24:38.483" v="62"/>
          <ac:inkMkLst>
            <pc:docMk/>
            <pc:sldMk cId="1013568003" sldId="260"/>
            <ac:inkMk id="21" creationId="{7D4674DD-F1CF-B9D4-C88C-95ECACA587A4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2:02.040" v="85"/>
          <ac:inkMkLst>
            <pc:docMk/>
            <pc:sldMk cId="1013568003" sldId="260"/>
            <ac:inkMk id="23" creationId="{38748AAD-0462-93F0-8E3A-EF0004E5B480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2:02.040" v="84"/>
          <ac:inkMkLst>
            <pc:docMk/>
            <pc:sldMk cId="1013568003" sldId="260"/>
            <ac:inkMk id="36" creationId="{7223714E-0E27-6D03-AE5E-94CC341711F7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2:34.839" v="99"/>
          <ac:inkMkLst>
            <pc:docMk/>
            <pc:sldMk cId="1013568003" sldId="260"/>
            <ac:inkMk id="38" creationId="{3A5A80F2-84E0-6388-0743-FC44C6B14123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2:34.839" v="98"/>
          <ac:inkMkLst>
            <pc:docMk/>
            <pc:sldMk cId="1013568003" sldId="260"/>
            <ac:inkMk id="39" creationId="{AB5F22C3-202D-D609-F9F0-08D7FAA28890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2:34.198" v="97"/>
          <ac:inkMkLst>
            <pc:docMk/>
            <pc:sldMk cId="1013568003" sldId="260"/>
            <ac:inkMk id="40" creationId="{F5649AA3-E69C-B8B2-ABF7-920BB2F40A5A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2:34.198" v="96"/>
          <ac:inkMkLst>
            <pc:docMk/>
            <pc:sldMk cId="1013568003" sldId="260"/>
            <ac:inkMk id="41" creationId="{C996FE3E-7871-88A8-B63B-5AFE10BC6EDC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2:52.528" v="106"/>
          <ac:inkMkLst>
            <pc:docMk/>
            <pc:sldMk cId="1013568003" sldId="260"/>
            <ac:inkMk id="42" creationId="{90FC3661-7946-2A10-496F-2E4C20F4CCFC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4:19.720" v="123"/>
          <ac:inkMkLst>
            <pc:docMk/>
            <pc:sldMk cId="1013568003" sldId="260"/>
            <ac:inkMk id="43" creationId="{C4BA8F6D-F470-08DF-9844-46DD798ACE60}"/>
          </ac:inkMkLst>
        </pc:inkChg>
        <pc:inkChg chg="add del">
          <ac:chgData name="Sharpe, Aidan Michael" userId="S::sharpe23@students.rowan.edu::8eb34193-e0f4-46d8-ad99-7a5283aa7e38" providerId="AD" clId="Web-{0C60E1AE-601A-400B-9FBC-3EF1B58ED558}" dt="2023-04-10T00:35:26.599" v="131"/>
          <ac:inkMkLst>
            <pc:docMk/>
            <pc:sldMk cId="1013568003" sldId="260"/>
            <ac:inkMk id="44" creationId="{D2DE4EAB-532F-4F54-3560-E7BB2BF222E9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2AD0-E64C-4C55-B03A-88C7BD30B2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A05A1CE-CB50-43D8-90D1-6A7B6B6DA78A}">
      <dgm:prSet phldrT="[Text]" phldr="0"/>
      <dgm:spPr/>
      <dgm:t>
        <a:bodyPr/>
        <a:lstStyle/>
        <a:p>
          <a:r>
            <a:rPr lang="en-US">
              <a:latin typeface="Sitka Heading"/>
            </a:rPr>
            <a:t>R&amp;D</a:t>
          </a:r>
          <a:endParaRPr lang="en-US"/>
        </a:p>
      </dgm:t>
    </dgm:pt>
    <dgm:pt modelId="{CD50EB5D-CE83-4C5A-B313-86DD4E75C2CB}" type="parTrans" cxnId="{D924C432-6664-4E35-A7CF-C4C00A8CDF8D}">
      <dgm:prSet/>
      <dgm:spPr/>
    </dgm:pt>
    <dgm:pt modelId="{9C6FC85A-4495-4BD0-8D82-9E8C2A31FC71}" type="sibTrans" cxnId="{D924C432-6664-4E35-A7CF-C4C00A8CDF8D}">
      <dgm:prSet/>
      <dgm:spPr/>
      <dgm:t>
        <a:bodyPr/>
        <a:lstStyle/>
        <a:p>
          <a:endParaRPr lang="en-US"/>
        </a:p>
      </dgm:t>
    </dgm:pt>
    <dgm:pt modelId="{036CD626-FB5C-4297-82F5-6C6A26CC440E}">
      <dgm:prSet phldrT="[Text]" phldr="0"/>
      <dgm:spPr/>
      <dgm:t>
        <a:bodyPr/>
        <a:lstStyle/>
        <a:p>
          <a:r>
            <a:rPr lang="en-US">
              <a:latin typeface="Sitka Heading"/>
            </a:rPr>
            <a:t>Patenting</a:t>
          </a:r>
          <a:endParaRPr lang="en-US"/>
        </a:p>
      </dgm:t>
    </dgm:pt>
    <dgm:pt modelId="{A451B2C7-75EB-4D8F-888D-4CFF66EAA778}" type="parTrans" cxnId="{108EBF8A-76B0-47CC-A495-CBA4D27E7B06}">
      <dgm:prSet/>
      <dgm:spPr/>
    </dgm:pt>
    <dgm:pt modelId="{2F5B00E8-BA01-439B-9893-399A9F04FC97}" type="sibTrans" cxnId="{108EBF8A-76B0-47CC-A495-CBA4D27E7B06}">
      <dgm:prSet/>
      <dgm:spPr/>
      <dgm:t>
        <a:bodyPr/>
        <a:lstStyle/>
        <a:p>
          <a:endParaRPr lang="en-US"/>
        </a:p>
      </dgm:t>
    </dgm:pt>
    <dgm:pt modelId="{FC6F98CE-4E5A-4835-884C-0F0E78CCB4C9}">
      <dgm:prSet phldrT="[Text]" phldr="0"/>
      <dgm:spPr/>
      <dgm:t>
        <a:bodyPr/>
        <a:lstStyle/>
        <a:p>
          <a:r>
            <a:rPr lang="en-US">
              <a:latin typeface="Sitka Heading"/>
            </a:rPr>
            <a:t>Marketing</a:t>
          </a:r>
          <a:endParaRPr lang="en-US"/>
        </a:p>
      </dgm:t>
    </dgm:pt>
    <dgm:pt modelId="{88826BE7-3189-4ED8-A6B0-68300E162939}" type="parTrans" cxnId="{2C601BA0-9F79-4366-B26F-AA7E07B08C92}">
      <dgm:prSet/>
      <dgm:spPr/>
    </dgm:pt>
    <dgm:pt modelId="{BA81E4FA-F104-4E46-9221-678DC731679E}" type="sibTrans" cxnId="{2C601BA0-9F79-4366-B26F-AA7E07B08C92}">
      <dgm:prSet/>
      <dgm:spPr/>
    </dgm:pt>
    <dgm:pt modelId="{B8B6877B-0615-48E0-926F-7FE9D5E6B3A9}" type="pres">
      <dgm:prSet presAssocID="{24162AD0-E64C-4C55-B03A-88C7BD30B257}" presName="Name0" presStyleCnt="0">
        <dgm:presLayoutVars>
          <dgm:dir/>
          <dgm:resizeHandles val="exact"/>
        </dgm:presLayoutVars>
      </dgm:prSet>
      <dgm:spPr/>
    </dgm:pt>
    <dgm:pt modelId="{99EC49EE-95EA-48EE-BE0F-E493E1AF5667}" type="pres">
      <dgm:prSet presAssocID="{3A05A1CE-CB50-43D8-90D1-6A7B6B6DA78A}" presName="node" presStyleLbl="node1" presStyleIdx="0" presStyleCnt="3">
        <dgm:presLayoutVars>
          <dgm:bulletEnabled val="1"/>
        </dgm:presLayoutVars>
      </dgm:prSet>
      <dgm:spPr>
        <a:solidFill>
          <a:srgbClr val="1B192E"/>
        </a:solidFill>
      </dgm:spPr>
    </dgm:pt>
    <dgm:pt modelId="{C9DDFA97-1334-47E2-83DB-D678EEBEA78A}" type="pres">
      <dgm:prSet presAssocID="{9C6FC85A-4495-4BD0-8D82-9E8C2A31FC71}" presName="sibTrans" presStyleLbl="sibTrans2D1" presStyleIdx="0" presStyleCnt="2"/>
      <dgm:spPr>
        <a:solidFill>
          <a:srgbClr val="FFBA00"/>
        </a:solidFill>
      </dgm:spPr>
    </dgm:pt>
    <dgm:pt modelId="{10958B48-AA6E-4006-8294-B2175D780FA1}" type="pres">
      <dgm:prSet presAssocID="{9C6FC85A-4495-4BD0-8D82-9E8C2A31FC71}" presName="connectorText" presStyleLbl="sibTrans2D1" presStyleIdx="0" presStyleCnt="2"/>
      <dgm:spPr/>
    </dgm:pt>
    <dgm:pt modelId="{0625B13E-75E0-49FB-9D50-B38B20DA0FD0}" type="pres">
      <dgm:prSet presAssocID="{036CD626-FB5C-4297-82F5-6C6A26CC440E}" presName="node" presStyleLbl="node1" presStyleIdx="1" presStyleCnt="3">
        <dgm:presLayoutVars>
          <dgm:bulletEnabled val="1"/>
        </dgm:presLayoutVars>
      </dgm:prSet>
      <dgm:spPr>
        <a:solidFill>
          <a:srgbClr val="1B192E"/>
        </a:solidFill>
      </dgm:spPr>
    </dgm:pt>
    <dgm:pt modelId="{F2D40474-2BD5-450D-8865-B583BF7105B0}" type="pres">
      <dgm:prSet presAssocID="{2F5B00E8-BA01-439B-9893-399A9F04FC97}" presName="sibTrans" presStyleLbl="sibTrans2D1" presStyleIdx="1" presStyleCnt="2"/>
      <dgm:spPr>
        <a:solidFill>
          <a:srgbClr val="FFBA00"/>
        </a:solidFill>
      </dgm:spPr>
    </dgm:pt>
    <dgm:pt modelId="{C098B8FA-2CEE-4057-9341-71B248616C0E}" type="pres">
      <dgm:prSet presAssocID="{2F5B00E8-BA01-439B-9893-399A9F04FC97}" presName="connectorText" presStyleLbl="sibTrans2D1" presStyleIdx="1" presStyleCnt="2"/>
      <dgm:spPr/>
    </dgm:pt>
    <dgm:pt modelId="{A6ADD37F-60DB-47E6-8C7A-D45437A2A732}" type="pres">
      <dgm:prSet presAssocID="{FC6F98CE-4E5A-4835-884C-0F0E78CCB4C9}" presName="node" presStyleLbl="node1" presStyleIdx="2" presStyleCnt="3">
        <dgm:presLayoutVars>
          <dgm:bulletEnabled val="1"/>
        </dgm:presLayoutVars>
      </dgm:prSet>
      <dgm:spPr>
        <a:solidFill>
          <a:srgbClr val="1B192E"/>
        </a:solidFill>
      </dgm:spPr>
    </dgm:pt>
  </dgm:ptLst>
  <dgm:cxnLst>
    <dgm:cxn modelId="{DB9AE22D-23BA-4A49-BCBB-63E111F724D7}" type="presOf" srcId="{036CD626-FB5C-4297-82F5-6C6A26CC440E}" destId="{0625B13E-75E0-49FB-9D50-B38B20DA0FD0}" srcOrd="0" destOrd="0" presId="urn:microsoft.com/office/officeart/2005/8/layout/process1"/>
    <dgm:cxn modelId="{D924C432-6664-4E35-A7CF-C4C00A8CDF8D}" srcId="{24162AD0-E64C-4C55-B03A-88C7BD30B257}" destId="{3A05A1CE-CB50-43D8-90D1-6A7B6B6DA78A}" srcOrd="0" destOrd="0" parTransId="{CD50EB5D-CE83-4C5A-B313-86DD4E75C2CB}" sibTransId="{9C6FC85A-4495-4BD0-8D82-9E8C2A31FC71}"/>
    <dgm:cxn modelId="{1A782B60-7B81-40C3-B88D-B23D5FD9CE69}" type="presOf" srcId="{2F5B00E8-BA01-439B-9893-399A9F04FC97}" destId="{F2D40474-2BD5-450D-8865-B583BF7105B0}" srcOrd="0" destOrd="0" presId="urn:microsoft.com/office/officeart/2005/8/layout/process1"/>
    <dgm:cxn modelId="{051ECE4B-2641-4469-BAC7-AD36864CB96D}" type="presOf" srcId="{9C6FC85A-4495-4BD0-8D82-9E8C2A31FC71}" destId="{10958B48-AA6E-4006-8294-B2175D780FA1}" srcOrd="1" destOrd="0" presId="urn:microsoft.com/office/officeart/2005/8/layout/process1"/>
    <dgm:cxn modelId="{72F34F6C-DB3B-4642-A68D-ED76F855C8A6}" type="presOf" srcId="{FC6F98CE-4E5A-4835-884C-0F0E78CCB4C9}" destId="{A6ADD37F-60DB-47E6-8C7A-D45437A2A732}" srcOrd="0" destOrd="0" presId="urn:microsoft.com/office/officeart/2005/8/layout/process1"/>
    <dgm:cxn modelId="{108EBF8A-76B0-47CC-A495-CBA4D27E7B06}" srcId="{24162AD0-E64C-4C55-B03A-88C7BD30B257}" destId="{036CD626-FB5C-4297-82F5-6C6A26CC440E}" srcOrd="1" destOrd="0" parTransId="{A451B2C7-75EB-4D8F-888D-4CFF66EAA778}" sibTransId="{2F5B00E8-BA01-439B-9893-399A9F04FC97}"/>
    <dgm:cxn modelId="{DD3A9294-95CB-4B8E-9F31-2F4C13509846}" type="presOf" srcId="{9C6FC85A-4495-4BD0-8D82-9E8C2A31FC71}" destId="{C9DDFA97-1334-47E2-83DB-D678EEBEA78A}" srcOrd="0" destOrd="0" presId="urn:microsoft.com/office/officeart/2005/8/layout/process1"/>
    <dgm:cxn modelId="{2C601BA0-9F79-4366-B26F-AA7E07B08C92}" srcId="{24162AD0-E64C-4C55-B03A-88C7BD30B257}" destId="{FC6F98CE-4E5A-4835-884C-0F0E78CCB4C9}" srcOrd="2" destOrd="0" parTransId="{88826BE7-3189-4ED8-A6B0-68300E162939}" sibTransId="{BA81E4FA-F104-4E46-9221-678DC731679E}"/>
    <dgm:cxn modelId="{B53F5BA1-2D3B-4822-B731-E3756684AD51}" type="presOf" srcId="{3A05A1CE-CB50-43D8-90D1-6A7B6B6DA78A}" destId="{99EC49EE-95EA-48EE-BE0F-E493E1AF5667}" srcOrd="0" destOrd="0" presId="urn:microsoft.com/office/officeart/2005/8/layout/process1"/>
    <dgm:cxn modelId="{83C658C3-AC41-44CE-9D06-F3572DE9C6A1}" type="presOf" srcId="{2F5B00E8-BA01-439B-9893-399A9F04FC97}" destId="{C098B8FA-2CEE-4057-9341-71B248616C0E}" srcOrd="1" destOrd="0" presId="urn:microsoft.com/office/officeart/2005/8/layout/process1"/>
    <dgm:cxn modelId="{F2414FFD-6DFB-4637-A9C1-E4D1CC130C5D}" type="presOf" srcId="{24162AD0-E64C-4C55-B03A-88C7BD30B257}" destId="{B8B6877B-0615-48E0-926F-7FE9D5E6B3A9}" srcOrd="0" destOrd="0" presId="urn:microsoft.com/office/officeart/2005/8/layout/process1"/>
    <dgm:cxn modelId="{3C66A942-88B4-481F-8C1A-48D0728838B3}" type="presParOf" srcId="{B8B6877B-0615-48E0-926F-7FE9D5E6B3A9}" destId="{99EC49EE-95EA-48EE-BE0F-E493E1AF5667}" srcOrd="0" destOrd="0" presId="urn:microsoft.com/office/officeart/2005/8/layout/process1"/>
    <dgm:cxn modelId="{AE6B7ADA-BFAD-4F9D-9DC7-66D95830523A}" type="presParOf" srcId="{B8B6877B-0615-48E0-926F-7FE9D5E6B3A9}" destId="{C9DDFA97-1334-47E2-83DB-D678EEBEA78A}" srcOrd="1" destOrd="0" presId="urn:microsoft.com/office/officeart/2005/8/layout/process1"/>
    <dgm:cxn modelId="{4B797E54-AC7B-4627-9352-262BDE29A05C}" type="presParOf" srcId="{C9DDFA97-1334-47E2-83DB-D678EEBEA78A}" destId="{10958B48-AA6E-4006-8294-B2175D780FA1}" srcOrd="0" destOrd="0" presId="urn:microsoft.com/office/officeart/2005/8/layout/process1"/>
    <dgm:cxn modelId="{0D7688DF-33FF-4B10-9616-F6B90A4732D7}" type="presParOf" srcId="{B8B6877B-0615-48E0-926F-7FE9D5E6B3A9}" destId="{0625B13E-75E0-49FB-9D50-B38B20DA0FD0}" srcOrd="2" destOrd="0" presId="urn:microsoft.com/office/officeart/2005/8/layout/process1"/>
    <dgm:cxn modelId="{37E42D33-26DF-402E-B727-EB2F782DFBF9}" type="presParOf" srcId="{B8B6877B-0615-48E0-926F-7FE9D5E6B3A9}" destId="{F2D40474-2BD5-450D-8865-B583BF7105B0}" srcOrd="3" destOrd="0" presId="urn:microsoft.com/office/officeart/2005/8/layout/process1"/>
    <dgm:cxn modelId="{F9954D23-71E2-45EF-9F5B-7BBBC4EF5DEB}" type="presParOf" srcId="{F2D40474-2BD5-450D-8865-B583BF7105B0}" destId="{C098B8FA-2CEE-4057-9341-71B248616C0E}" srcOrd="0" destOrd="0" presId="urn:microsoft.com/office/officeart/2005/8/layout/process1"/>
    <dgm:cxn modelId="{B4240FCB-068D-44FB-A5BB-9243C39D1F8C}" type="presParOf" srcId="{B8B6877B-0615-48E0-926F-7FE9D5E6B3A9}" destId="{A6ADD37F-60DB-47E6-8C7A-D45437A2A73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EFAFC-A32F-4AC6-8F00-027E585B1A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F55044-CA3F-47CA-BD7A-9882D0A424E3}">
      <dgm:prSet phldrT="[Text]" phldr="0"/>
      <dgm:spPr>
        <a:solidFill>
          <a:srgbClr val="1B192E"/>
        </a:solidFill>
      </dgm:spPr>
      <dgm:t>
        <a:bodyPr/>
        <a:lstStyle/>
        <a:p>
          <a:r>
            <a:rPr lang="en-US" dirty="0">
              <a:latin typeface="Sitka Heading"/>
            </a:rPr>
            <a:t>Dehumidifying</a:t>
          </a:r>
          <a:endParaRPr lang="en-US" dirty="0"/>
        </a:p>
      </dgm:t>
    </dgm:pt>
    <dgm:pt modelId="{F2A15B1B-671A-4768-8743-267711856169}" type="parTrans" cxnId="{8C6566F2-99FF-4F31-AF62-D8470B1398AE}">
      <dgm:prSet/>
      <dgm:spPr/>
    </dgm:pt>
    <dgm:pt modelId="{A1349283-9FDC-4A52-A847-404235104BFE}" type="sibTrans" cxnId="{8C6566F2-99FF-4F31-AF62-D8470B1398AE}">
      <dgm:prSet/>
      <dgm:spPr>
        <a:solidFill>
          <a:srgbClr val="FFBA00"/>
        </a:solidFill>
      </dgm:spPr>
      <dgm:t>
        <a:bodyPr/>
        <a:lstStyle/>
        <a:p>
          <a:endParaRPr lang="en-US"/>
        </a:p>
      </dgm:t>
    </dgm:pt>
    <dgm:pt modelId="{977DE3B9-39C6-4FF7-9059-9B8360E44220}">
      <dgm:prSet phldrT="[Text]" phldr="0"/>
      <dgm:spPr>
        <a:solidFill>
          <a:srgbClr val="1B192E"/>
        </a:solidFill>
      </dgm:spPr>
      <dgm:t>
        <a:bodyPr/>
        <a:lstStyle/>
        <a:p>
          <a:r>
            <a:rPr lang="en-US" dirty="0">
              <a:latin typeface="Sitka Heading"/>
            </a:rPr>
            <a:t>Proton-Exchange</a:t>
          </a:r>
          <a:endParaRPr lang="en-US" dirty="0"/>
        </a:p>
      </dgm:t>
    </dgm:pt>
    <dgm:pt modelId="{0F706126-E295-45C3-BDE7-1D335BAE9E2A}" type="parTrans" cxnId="{0D126653-9DA8-4AE2-8AA7-BF6B626BD148}">
      <dgm:prSet/>
      <dgm:spPr/>
    </dgm:pt>
    <dgm:pt modelId="{D9B5C1B2-CFE6-428E-9722-33EC83989123}" type="sibTrans" cxnId="{0D126653-9DA8-4AE2-8AA7-BF6B626BD148}">
      <dgm:prSet/>
      <dgm:spPr/>
    </dgm:pt>
    <dgm:pt modelId="{1BEB9863-BC65-4C8B-BE82-67AAAB9B925C}">
      <dgm:prSet phldr="0"/>
      <dgm:spPr/>
      <dgm:t>
        <a:bodyPr/>
        <a:lstStyle/>
        <a:p>
          <a:pPr rtl="0"/>
          <a:r>
            <a:rPr lang="en-US" dirty="0">
              <a:latin typeface="Sitka Heading"/>
            </a:rPr>
            <a:t>Electrolysis</a:t>
          </a:r>
        </a:p>
      </dgm:t>
    </dgm:pt>
    <dgm:pt modelId="{0A5B8FB1-07DF-47C0-B3DB-03602C338034}" type="parTrans" cxnId="{84A0EF40-DF32-4718-B097-416E2E693711}">
      <dgm:prSet/>
      <dgm:spPr/>
    </dgm:pt>
    <dgm:pt modelId="{2E58A8F5-0833-4DE6-9641-2BDB4B79E0A4}" type="sibTrans" cxnId="{84A0EF40-DF32-4718-B097-416E2E693711}">
      <dgm:prSet/>
      <dgm:spPr/>
      <dgm:t>
        <a:bodyPr/>
        <a:lstStyle/>
        <a:p>
          <a:endParaRPr lang="en-US"/>
        </a:p>
      </dgm:t>
    </dgm:pt>
    <dgm:pt modelId="{86D69C14-C5D2-4364-9F25-E8EDB981CEBF}" type="pres">
      <dgm:prSet presAssocID="{4A1EFAFC-A32F-4AC6-8F00-027E585B1A90}" presName="Name0" presStyleCnt="0">
        <dgm:presLayoutVars>
          <dgm:dir/>
          <dgm:resizeHandles val="exact"/>
        </dgm:presLayoutVars>
      </dgm:prSet>
      <dgm:spPr/>
    </dgm:pt>
    <dgm:pt modelId="{7413B8E6-791E-4CA3-97A8-6999FC8D4A4B}" type="pres">
      <dgm:prSet presAssocID="{DDF55044-CA3F-47CA-BD7A-9882D0A424E3}" presName="node" presStyleLbl="node1" presStyleIdx="0" presStyleCnt="3">
        <dgm:presLayoutVars>
          <dgm:bulletEnabled val="1"/>
        </dgm:presLayoutVars>
      </dgm:prSet>
      <dgm:spPr/>
    </dgm:pt>
    <dgm:pt modelId="{1F670CBF-2DD5-4F4B-A705-7CA5D3BA4E05}" type="pres">
      <dgm:prSet presAssocID="{A1349283-9FDC-4A52-A847-404235104BFE}" presName="sibTrans" presStyleLbl="sibTrans2D1" presStyleIdx="0" presStyleCnt="2"/>
      <dgm:spPr/>
    </dgm:pt>
    <dgm:pt modelId="{CB852B81-481C-4C71-ACF4-00A459BC47E2}" type="pres">
      <dgm:prSet presAssocID="{A1349283-9FDC-4A52-A847-404235104BFE}" presName="connectorText" presStyleLbl="sibTrans2D1" presStyleIdx="0" presStyleCnt="2"/>
      <dgm:spPr/>
    </dgm:pt>
    <dgm:pt modelId="{195C24AB-0994-4D47-9E38-8000B29506CF}" type="pres">
      <dgm:prSet presAssocID="{1BEB9863-BC65-4C8B-BE82-67AAAB9B925C}" presName="node" presStyleLbl="node1" presStyleIdx="1" presStyleCnt="3">
        <dgm:presLayoutVars>
          <dgm:bulletEnabled val="1"/>
        </dgm:presLayoutVars>
      </dgm:prSet>
      <dgm:spPr>
        <a:solidFill>
          <a:srgbClr val="1B192E"/>
        </a:solidFill>
      </dgm:spPr>
    </dgm:pt>
    <dgm:pt modelId="{A95DE440-8479-47E2-BBBD-713D22055439}" type="pres">
      <dgm:prSet presAssocID="{2E58A8F5-0833-4DE6-9641-2BDB4B79E0A4}" presName="sibTrans" presStyleLbl="sibTrans2D1" presStyleIdx="1" presStyleCnt="2"/>
      <dgm:spPr>
        <a:solidFill>
          <a:srgbClr val="FFBA00"/>
        </a:solidFill>
      </dgm:spPr>
    </dgm:pt>
    <dgm:pt modelId="{AF175C5E-9DCF-46F1-BE8E-E889B11688E5}" type="pres">
      <dgm:prSet presAssocID="{2E58A8F5-0833-4DE6-9641-2BDB4B79E0A4}" presName="connectorText" presStyleLbl="sibTrans2D1" presStyleIdx="1" presStyleCnt="2"/>
      <dgm:spPr/>
    </dgm:pt>
    <dgm:pt modelId="{A1CD22DA-503F-4C79-8313-4ECD83706CDE}" type="pres">
      <dgm:prSet presAssocID="{977DE3B9-39C6-4FF7-9059-9B8360E44220}" presName="node" presStyleLbl="node1" presStyleIdx="2" presStyleCnt="3">
        <dgm:presLayoutVars>
          <dgm:bulletEnabled val="1"/>
        </dgm:presLayoutVars>
      </dgm:prSet>
      <dgm:spPr/>
    </dgm:pt>
  </dgm:ptLst>
  <dgm:cxnLst>
    <dgm:cxn modelId="{41E2F104-C409-4021-A8BF-FA2CD6FBE5D4}" type="presOf" srcId="{DDF55044-CA3F-47CA-BD7A-9882D0A424E3}" destId="{7413B8E6-791E-4CA3-97A8-6999FC8D4A4B}" srcOrd="0" destOrd="0" presId="urn:microsoft.com/office/officeart/2005/8/layout/process1"/>
    <dgm:cxn modelId="{D289B905-799B-4DE2-8DC2-4D780A1BD038}" type="presOf" srcId="{A1349283-9FDC-4A52-A847-404235104BFE}" destId="{CB852B81-481C-4C71-ACF4-00A459BC47E2}" srcOrd="1" destOrd="0" presId="urn:microsoft.com/office/officeart/2005/8/layout/process1"/>
    <dgm:cxn modelId="{53520E20-E044-4F91-B184-2275B94C817C}" type="presOf" srcId="{1BEB9863-BC65-4C8B-BE82-67AAAB9B925C}" destId="{195C24AB-0994-4D47-9E38-8000B29506CF}" srcOrd="0" destOrd="0" presId="urn:microsoft.com/office/officeart/2005/8/layout/process1"/>
    <dgm:cxn modelId="{84A0EF40-DF32-4718-B097-416E2E693711}" srcId="{4A1EFAFC-A32F-4AC6-8F00-027E585B1A90}" destId="{1BEB9863-BC65-4C8B-BE82-67AAAB9B925C}" srcOrd="1" destOrd="0" parTransId="{0A5B8FB1-07DF-47C0-B3DB-03602C338034}" sibTransId="{2E58A8F5-0833-4DE6-9641-2BDB4B79E0A4}"/>
    <dgm:cxn modelId="{20C5CA6D-21AE-45BB-A36E-C03BDF3C066B}" type="presOf" srcId="{2E58A8F5-0833-4DE6-9641-2BDB4B79E0A4}" destId="{A95DE440-8479-47E2-BBBD-713D22055439}" srcOrd="0" destOrd="0" presId="urn:microsoft.com/office/officeart/2005/8/layout/process1"/>
    <dgm:cxn modelId="{4927846E-9C6B-462B-A182-1C375CDD574D}" type="presOf" srcId="{2E58A8F5-0833-4DE6-9641-2BDB4B79E0A4}" destId="{AF175C5E-9DCF-46F1-BE8E-E889B11688E5}" srcOrd="1" destOrd="0" presId="urn:microsoft.com/office/officeart/2005/8/layout/process1"/>
    <dgm:cxn modelId="{58B8FA4E-96A8-4101-AC4C-881CD4FE7BAC}" type="presOf" srcId="{4A1EFAFC-A32F-4AC6-8F00-027E585B1A90}" destId="{86D69C14-C5D2-4364-9F25-E8EDB981CEBF}" srcOrd="0" destOrd="0" presId="urn:microsoft.com/office/officeart/2005/8/layout/process1"/>
    <dgm:cxn modelId="{0D126653-9DA8-4AE2-8AA7-BF6B626BD148}" srcId="{4A1EFAFC-A32F-4AC6-8F00-027E585B1A90}" destId="{977DE3B9-39C6-4FF7-9059-9B8360E44220}" srcOrd="2" destOrd="0" parTransId="{0F706126-E295-45C3-BDE7-1D335BAE9E2A}" sibTransId="{D9B5C1B2-CFE6-428E-9722-33EC83989123}"/>
    <dgm:cxn modelId="{60010EE4-496A-4E12-82EF-18F03363C56E}" type="presOf" srcId="{977DE3B9-39C6-4FF7-9059-9B8360E44220}" destId="{A1CD22DA-503F-4C79-8313-4ECD83706CDE}" srcOrd="0" destOrd="0" presId="urn:microsoft.com/office/officeart/2005/8/layout/process1"/>
    <dgm:cxn modelId="{BEF4A0E9-6010-49E8-844F-65B39F20E18B}" type="presOf" srcId="{A1349283-9FDC-4A52-A847-404235104BFE}" destId="{1F670CBF-2DD5-4F4B-A705-7CA5D3BA4E05}" srcOrd="0" destOrd="0" presId="urn:microsoft.com/office/officeart/2005/8/layout/process1"/>
    <dgm:cxn modelId="{8C6566F2-99FF-4F31-AF62-D8470B1398AE}" srcId="{4A1EFAFC-A32F-4AC6-8F00-027E585B1A90}" destId="{DDF55044-CA3F-47CA-BD7A-9882D0A424E3}" srcOrd="0" destOrd="0" parTransId="{F2A15B1B-671A-4768-8743-267711856169}" sibTransId="{A1349283-9FDC-4A52-A847-404235104BFE}"/>
    <dgm:cxn modelId="{05BB9D79-EC7F-4DA4-B8B0-C45D30C932FD}" type="presParOf" srcId="{86D69C14-C5D2-4364-9F25-E8EDB981CEBF}" destId="{7413B8E6-791E-4CA3-97A8-6999FC8D4A4B}" srcOrd="0" destOrd="0" presId="urn:microsoft.com/office/officeart/2005/8/layout/process1"/>
    <dgm:cxn modelId="{2486B7CA-3F2B-4A83-93D2-358F8EC14F5F}" type="presParOf" srcId="{86D69C14-C5D2-4364-9F25-E8EDB981CEBF}" destId="{1F670CBF-2DD5-4F4B-A705-7CA5D3BA4E05}" srcOrd="1" destOrd="0" presId="urn:microsoft.com/office/officeart/2005/8/layout/process1"/>
    <dgm:cxn modelId="{EC0110E0-2E06-448A-B3F5-E40C8157691C}" type="presParOf" srcId="{1F670CBF-2DD5-4F4B-A705-7CA5D3BA4E05}" destId="{CB852B81-481C-4C71-ACF4-00A459BC47E2}" srcOrd="0" destOrd="0" presId="urn:microsoft.com/office/officeart/2005/8/layout/process1"/>
    <dgm:cxn modelId="{622AD951-D949-49A7-AC0B-DE5E74EDD80D}" type="presParOf" srcId="{86D69C14-C5D2-4364-9F25-E8EDB981CEBF}" destId="{195C24AB-0994-4D47-9E38-8000B29506CF}" srcOrd="2" destOrd="0" presId="urn:microsoft.com/office/officeart/2005/8/layout/process1"/>
    <dgm:cxn modelId="{482ACB33-30F0-45C6-B78E-C663B40D9C11}" type="presParOf" srcId="{86D69C14-C5D2-4364-9F25-E8EDB981CEBF}" destId="{A95DE440-8479-47E2-BBBD-713D22055439}" srcOrd="3" destOrd="0" presId="urn:microsoft.com/office/officeart/2005/8/layout/process1"/>
    <dgm:cxn modelId="{EB7A2191-383E-4BC2-B51C-20918B88B4C6}" type="presParOf" srcId="{A95DE440-8479-47E2-BBBD-713D22055439}" destId="{AF175C5E-9DCF-46F1-BE8E-E889B11688E5}" srcOrd="0" destOrd="0" presId="urn:microsoft.com/office/officeart/2005/8/layout/process1"/>
    <dgm:cxn modelId="{ABBFEC9C-BD35-40AB-B5A7-8AF4F223BF24}" type="presParOf" srcId="{86D69C14-C5D2-4364-9F25-E8EDB981CEBF}" destId="{A1CD22DA-503F-4C79-8313-4ECD83706C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EFAFC-A32F-4AC6-8F00-027E585B1A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7DE3B9-39C6-4FF7-9059-9B8360E44220}">
      <dgm:prSet phldrT="[Text]" phldr="0"/>
      <dgm:spPr>
        <a:solidFill>
          <a:srgbClr val="1B192E"/>
        </a:solidFill>
      </dgm:spPr>
      <dgm:t>
        <a:bodyPr/>
        <a:lstStyle/>
        <a:p>
          <a:pPr rtl="0"/>
          <a:r>
            <a:rPr lang="en-US" dirty="0">
              <a:latin typeface="Sitka Heading"/>
            </a:rPr>
            <a:t>Research</a:t>
          </a:r>
          <a:endParaRPr lang="en-US" dirty="0"/>
        </a:p>
      </dgm:t>
    </dgm:pt>
    <dgm:pt modelId="{0F706126-E295-45C3-BDE7-1D335BAE9E2A}" type="parTrans" cxnId="{0D126653-9DA8-4AE2-8AA7-BF6B626BD148}">
      <dgm:prSet/>
      <dgm:spPr/>
    </dgm:pt>
    <dgm:pt modelId="{D9B5C1B2-CFE6-428E-9722-33EC83989123}" type="sibTrans" cxnId="{0D126653-9DA8-4AE2-8AA7-BF6B626BD148}">
      <dgm:prSet/>
      <dgm:spPr/>
      <dgm:t>
        <a:bodyPr/>
        <a:lstStyle/>
        <a:p>
          <a:endParaRPr lang="en-US"/>
        </a:p>
      </dgm:t>
    </dgm:pt>
    <dgm:pt modelId="{CA0AA5D8-843C-49C4-8281-516F45A20E44}">
      <dgm:prSet phldr="0"/>
      <dgm:spPr/>
      <dgm:t>
        <a:bodyPr/>
        <a:lstStyle/>
        <a:p>
          <a:r>
            <a:rPr lang="en-US" dirty="0">
              <a:latin typeface="Sitka Heading"/>
            </a:rPr>
            <a:t>Manufacturing</a:t>
          </a:r>
        </a:p>
      </dgm:t>
    </dgm:pt>
    <dgm:pt modelId="{1896146D-4491-4212-AA6F-23B617140C44}" type="parTrans" cxnId="{916A14A2-17F7-4E34-8A4A-47B361F7D758}">
      <dgm:prSet/>
      <dgm:spPr/>
    </dgm:pt>
    <dgm:pt modelId="{3371B48C-317F-43B6-AA8E-7E802458EEA8}" type="sibTrans" cxnId="{916A14A2-17F7-4E34-8A4A-47B361F7D758}">
      <dgm:prSet/>
      <dgm:spPr/>
    </dgm:pt>
    <dgm:pt modelId="{A7636F4C-F0EA-43FA-87A2-FC5CB5450B99}">
      <dgm:prSet phldr="0"/>
      <dgm:spPr/>
      <dgm:t>
        <a:bodyPr/>
        <a:lstStyle/>
        <a:p>
          <a:pPr rtl="0"/>
          <a:r>
            <a:rPr lang="en-US" dirty="0">
              <a:latin typeface="Sitka Heading"/>
            </a:rPr>
            <a:t>Prototyping</a:t>
          </a:r>
        </a:p>
      </dgm:t>
    </dgm:pt>
    <dgm:pt modelId="{560663B4-BE44-4076-948D-BE9F1545A2D3}" type="parTrans" cxnId="{E7F7D59B-734C-4D79-9FB9-C0DB135BC2A6}">
      <dgm:prSet/>
      <dgm:spPr/>
    </dgm:pt>
    <dgm:pt modelId="{B11C563B-B06E-48D0-9724-7ECA5F7E68DE}" type="sibTrans" cxnId="{E7F7D59B-734C-4D79-9FB9-C0DB135BC2A6}">
      <dgm:prSet/>
      <dgm:spPr/>
      <dgm:t>
        <a:bodyPr/>
        <a:lstStyle/>
        <a:p>
          <a:endParaRPr lang="en-US"/>
        </a:p>
      </dgm:t>
    </dgm:pt>
    <dgm:pt modelId="{86D69C14-C5D2-4364-9F25-E8EDB981CEBF}" type="pres">
      <dgm:prSet presAssocID="{4A1EFAFC-A32F-4AC6-8F00-027E585B1A90}" presName="Name0" presStyleCnt="0">
        <dgm:presLayoutVars>
          <dgm:dir/>
          <dgm:resizeHandles val="exact"/>
        </dgm:presLayoutVars>
      </dgm:prSet>
      <dgm:spPr/>
    </dgm:pt>
    <dgm:pt modelId="{A1CD22DA-503F-4C79-8313-4ECD83706CDE}" type="pres">
      <dgm:prSet presAssocID="{977DE3B9-39C6-4FF7-9059-9B8360E44220}" presName="node" presStyleLbl="node1" presStyleIdx="0" presStyleCnt="3">
        <dgm:presLayoutVars>
          <dgm:bulletEnabled val="1"/>
        </dgm:presLayoutVars>
      </dgm:prSet>
      <dgm:spPr/>
    </dgm:pt>
    <dgm:pt modelId="{C5B7E620-1479-4B1F-9D2D-4F49D61CAF50}" type="pres">
      <dgm:prSet presAssocID="{D9B5C1B2-CFE6-428E-9722-33EC83989123}" presName="sibTrans" presStyleLbl="sibTrans2D1" presStyleIdx="0" presStyleCnt="2"/>
      <dgm:spPr>
        <a:solidFill>
          <a:srgbClr val="FFBA00"/>
        </a:solidFill>
      </dgm:spPr>
    </dgm:pt>
    <dgm:pt modelId="{8B342489-643B-47CF-A2F2-A7EC9259090D}" type="pres">
      <dgm:prSet presAssocID="{D9B5C1B2-CFE6-428E-9722-33EC83989123}" presName="connectorText" presStyleLbl="sibTrans2D1" presStyleIdx="0" presStyleCnt="2"/>
      <dgm:spPr/>
    </dgm:pt>
    <dgm:pt modelId="{108B58A6-926B-41A6-8844-32727A2B7966}" type="pres">
      <dgm:prSet presAssocID="{A7636F4C-F0EA-43FA-87A2-FC5CB5450B99}" presName="node" presStyleLbl="node1" presStyleIdx="1" presStyleCnt="3">
        <dgm:presLayoutVars>
          <dgm:bulletEnabled val="1"/>
        </dgm:presLayoutVars>
      </dgm:prSet>
      <dgm:spPr>
        <a:solidFill>
          <a:srgbClr val="1B192E"/>
        </a:solidFill>
      </dgm:spPr>
    </dgm:pt>
    <dgm:pt modelId="{28FECCCB-7526-4AE3-8E9D-9A4274F3870C}" type="pres">
      <dgm:prSet presAssocID="{B11C563B-B06E-48D0-9724-7ECA5F7E68DE}" presName="sibTrans" presStyleLbl="sibTrans2D1" presStyleIdx="1" presStyleCnt="2"/>
      <dgm:spPr>
        <a:solidFill>
          <a:srgbClr val="FFBA00"/>
        </a:solidFill>
      </dgm:spPr>
    </dgm:pt>
    <dgm:pt modelId="{634AD6D2-3EA7-4C01-BEC2-7F22808DAD20}" type="pres">
      <dgm:prSet presAssocID="{B11C563B-B06E-48D0-9724-7ECA5F7E68DE}" presName="connectorText" presStyleLbl="sibTrans2D1" presStyleIdx="1" presStyleCnt="2"/>
      <dgm:spPr/>
    </dgm:pt>
    <dgm:pt modelId="{6A69A7D2-BC0F-4673-A1E8-7F90C8CD0BD1}" type="pres">
      <dgm:prSet presAssocID="{CA0AA5D8-843C-49C4-8281-516F45A20E44}" presName="node" presStyleLbl="node1" presStyleIdx="2" presStyleCnt="3">
        <dgm:presLayoutVars>
          <dgm:bulletEnabled val="1"/>
        </dgm:presLayoutVars>
      </dgm:prSet>
      <dgm:spPr>
        <a:solidFill>
          <a:srgbClr val="1B192E"/>
        </a:solidFill>
      </dgm:spPr>
    </dgm:pt>
  </dgm:ptLst>
  <dgm:cxnLst>
    <dgm:cxn modelId="{F208FC16-35BC-47F8-A97C-F6D4B0CFCFF5}" type="presOf" srcId="{977DE3B9-39C6-4FF7-9059-9B8360E44220}" destId="{A1CD22DA-503F-4C79-8313-4ECD83706CDE}" srcOrd="0" destOrd="0" presId="urn:microsoft.com/office/officeart/2005/8/layout/process1"/>
    <dgm:cxn modelId="{D03D3340-EFB8-46D0-A08A-CEFED717D1A9}" type="presOf" srcId="{A7636F4C-F0EA-43FA-87A2-FC5CB5450B99}" destId="{108B58A6-926B-41A6-8844-32727A2B7966}" srcOrd="0" destOrd="0" presId="urn:microsoft.com/office/officeart/2005/8/layout/process1"/>
    <dgm:cxn modelId="{6599A64B-1386-4968-ACCA-8CAE66B144E3}" type="presOf" srcId="{D9B5C1B2-CFE6-428E-9722-33EC83989123}" destId="{C5B7E620-1479-4B1F-9D2D-4F49D61CAF50}" srcOrd="0" destOrd="0" presId="urn:microsoft.com/office/officeart/2005/8/layout/process1"/>
    <dgm:cxn modelId="{58B8FA4E-96A8-4101-AC4C-881CD4FE7BAC}" type="presOf" srcId="{4A1EFAFC-A32F-4AC6-8F00-027E585B1A90}" destId="{86D69C14-C5D2-4364-9F25-E8EDB981CEBF}" srcOrd="0" destOrd="0" presId="urn:microsoft.com/office/officeart/2005/8/layout/process1"/>
    <dgm:cxn modelId="{0D126653-9DA8-4AE2-8AA7-BF6B626BD148}" srcId="{4A1EFAFC-A32F-4AC6-8F00-027E585B1A90}" destId="{977DE3B9-39C6-4FF7-9059-9B8360E44220}" srcOrd="0" destOrd="0" parTransId="{0F706126-E295-45C3-BDE7-1D335BAE9E2A}" sibTransId="{D9B5C1B2-CFE6-428E-9722-33EC83989123}"/>
    <dgm:cxn modelId="{D0237297-894F-4A4E-821E-C49FDB44E7F7}" type="presOf" srcId="{D9B5C1B2-CFE6-428E-9722-33EC83989123}" destId="{8B342489-643B-47CF-A2F2-A7EC9259090D}" srcOrd="1" destOrd="0" presId="urn:microsoft.com/office/officeart/2005/8/layout/process1"/>
    <dgm:cxn modelId="{E7F7D59B-734C-4D79-9FB9-C0DB135BC2A6}" srcId="{4A1EFAFC-A32F-4AC6-8F00-027E585B1A90}" destId="{A7636F4C-F0EA-43FA-87A2-FC5CB5450B99}" srcOrd="1" destOrd="0" parTransId="{560663B4-BE44-4076-948D-BE9F1545A2D3}" sibTransId="{B11C563B-B06E-48D0-9724-7ECA5F7E68DE}"/>
    <dgm:cxn modelId="{916A14A2-17F7-4E34-8A4A-47B361F7D758}" srcId="{4A1EFAFC-A32F-4AC6-8F00-027E585B1A90}" destId="{CA0AA5D8-843C-49C4-8281-516F45A20E44}" srcOrd="2" destOrd="0" parTransId="{1896146D-4491-4212-AA6F-23B617140C44}" sibTransId="{3371B48C-317F-43B6-AA8E-7E802458EEA8}"/>
    <dgm:cxn modelId="{60DACCE3-E8BD-43E7-92D1-9E14079782B0}" type="presOf" srcId="{B11C563B-B06E-48D0-9724-7ECA5F7E68DE}" destId="{634AD6D2-3EA7-4C01-BEC2-7F22808DAD20}" srcOrd="1" destOrd="0" presId="urn:microsoft.com/office/officeart/2005/8/layout/process1"/>
    <dgm:cxn modelId="{3A8A8AEB-4FC8-4728-A7EF-2236302C3127}" type="presOf" srcId="{B11C563B-B06E-48D0-9724-7ECA5F7E68DE}" destId="{28FECCCB-7526-4AE3-8E9D-9A4274F3870C}" srcOrd="0" destOrd="0" presId="urn:microsoft.com/office/officeart/2005/8/layout/process1"/>
    <dgm:cxn modelId="{A8AE1BED-00ED-4709-AABA-876CF1A19AFE}" type="presOf" srcId="{CA0AA5D8-843C-49C4-8281-516F45A20E44}" destId="{6A69A7D2-BC0F-4673-A1E8-7F90C8CD0BD1}" srcOrd="0" destOrd="0" presId="urn:microsoft.com/office/officeart/2005/8/layout/process1"/>
    <dgm:cxn modelId="{EF67FEEA-8142-4807-BC3F-CB3DB3884240}" type="presParOf" srcId="{86D69C14-C5D2-4364-9F25-E8EDB981CEBF}" destId="{A1CD22DA-503F-4C79-8313-4ECD83706CDE}" srcOrd="0" destOrd="0" presId="urn:microsoft.com/office/officeart/2005/8/layout/process1"/>
    <dgm:cxn modelId="{899EDA2A-05EC-42FF-AD90-4E4F3351F22E}" type="presParOf" srcId="{86D69C14-C5D2-4364-9F25-E8EDB981CEBF}" destId="{C5B7E620-1479-4B1F-9D2D-4F49D61CAF50}" srcOrd="1" destOrd="0" presId="urn:microsoft.com/office/officeart/2005/8/layout/process1"/>
    <dgm:cxn modelId="{10A9B335-1234-4B02-9EE2-2694160261CE}" type="presParOf" srcId="{C5B7E620-1479-4B1F-9D2D-4F49D61CAF50}" destId="{8B342489-643B-47CF-A2F2-A7EC9259090D}" srcOrd="0" destOrd="0" presId="urn:microsoft.com/office/officeart/2005/8/layout/process1"/>
    <dgm:cxn modelId="{6F55A338-8B43-47B5-A166-54CEC81BF2A5}" type="presParOf" srcId="{86D69C14-C5D2-4364-9F25-E8EDB981CEBF}" destId="{108B58A6-926B-41A6-8844-32727A2B7966}" srcOrd="2" destOrd="0" presId="urn:microsoft.com/office/officeart/2005/8/layout/process1"/>
    <dgm:cxn modelId="{B8DA4EEB-271D-41FC-9002-FA4234E6AE37}" type="presParOf" srcId="{86D69C14-C5D2-4364-9F25-E8EDB981CEBF}" destId="{28FECCCB-7526-4AE3-8E9D-9A4274F3870C}" srcOrd="3" destOrd="0" presId="urn:microsoft.com/office/officeart/2005/8/layout/process1"/>
    <dgm:cxn modelId="{D845BC69-7F72-47BC-B4B2-68A539E75078}" type="presParOf" srcId="{28FECCCB-7526-4AE3-8E9D-9A4274F3870C}" destId="{634AD6D2-3EA7-4C01-BEC2-7F22808DAD20}" srcOrd="0" destOrd="0" presId="urn:microsoft.com/office/officeart/2005/8/layout/process1"/>
    <dgm:cxn modelId="{94075D76-62A3-4B96-B7F9-FA7C280C69E7}" type="presParOf" srcId="{86D69C14-C5D2-4364-9F25-E8EDB981CEBF}" destId="{6A69A7D2-BC0F-4673-A1E8-7F90C8CD0BD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B43FE-5303-48D0-8410-E12D3004A0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D8C06-3261-4B15-A19C-BA439012B560}">
      <dgm:prSet phldrT="[Text]" phldr="0"/>
      <dgm:spPr/>
      <dgm:t>
        <a:bodyPr/>
        <a:lstStyle/>
        <a:p>
          <a:pPr rtl="0"/>
          <a:r>
            <a:rPr lang="en-US" dirty="0">
              <a:latin typeface="Sitka Heading"/>
            </a:rPr>
            <a:t>New Residential Solar</a:t>
          </a:r>
          <a:endParaRPr lang="en-US" dirty="0"/>
        </a:p>
      </dgm:t>
    </dgm:pt>
    <dgm:pt modelId="{D19A8028-7C93-49C0-8B33-59100A0657B8}" type="parTrans" cxnId="{060C18A4-F47A-4965-9BE9-E0084920830E}">
      <dgm:prSet/>
      <dgm:spPr/>
      <dgm:t>
        <a:bodyPr/>
        <a:lstStyle/>
        <a:p>
          <a:endParaRPr lang="en-US"/>
        </a:p>
      </dgm:t>
    </dgm:pt>
    <dgm:pt modelId="{CD9CD7E6-C5AE-4343-99DC-6BE991AE6C1D}" type="sibTrans" cxnId="{060C18A4-F47A-4965-9BE9-E0084920830E}">
      <dgm:prSet/>
      <dgm:spPr/>
      <dgm:t>
        <a:bodyPr/>
        <a:lstStyle/>
        <a:p>
          <a:endParaRPr lang="en-US"/>
        </a:p>
      </dgm:t>
    </dgm:pt>
    <dgm:pt modelId="{821070D2-7B4F-4760-B03D-14407CD7E504}">
      <dgm:prSet phldrT="[Text]" phldr="0"/>
      <dgm:spPr/>
      <dgm:t>
        <a:bodyPr/>
        <a:lstStyle/>
        <a:p>
          <a:pPr rtl="0"/>
          <a:r>
            <a:rPr lang="en-US" dirty="0">
              <a:latin typeface="Sitka Heading"/>
            </a:rPr>
            <a:t>Target Storage Demand</a:t>
          </a:r>
          <a:endParaRPr lang="en-US" dirty="0"/>
        </a:p>
      </dgm:t>
    </dgm:pt>
    <dgm:pt modelId="{1C18FBD3-30F3-4A0A-A728-B7684158C0DF}" type="parTrans" cxnId="{7D89B6F6-227E-4794-B751-DC6A26B2FDF3}">
      <dgm:prSet/>
      <dgm:spPr/>
      <dgm:t>
        <a:bodyPr/>
        <a:lstStyle/>
        <a:p>
          <a:endParaRPr lang="en-US"/>
        </a:p>
      </dgm:t>
    </dgm:pt>
    <dgm:pt modelId="{E7CE9D77-8E46-4422-9C69-5E0AC0FE2193}" type="sibTrans" cxnId="{7D89B6F6-227E-4794-B751-DC6A26B2FDF3}">
      <dgm:prSet/>
      <dgm:spPr/>
      <dgm:t>
        <a:bodyPr/>
        <a:lstStyle/>
        <a:p>
          <a:endParaRPr lang="en-US"/>
        </a:p>
      </dgm:t>
    </dgm:pt>
    <dgm:pt modelId="{2030CB8E-1B88-49E4-BBDA-5BE2CF655496}">
      <dgm:prSet phldrT="[Text]" phldr="0"/>
      <dgm:spPr/>
      <dgm:t>
        <a:bodyPr/>
        <a:lstStyle/>
        <a:p>
          <a:pPr rtl="0"/>
          <a:r>
            <a:rPr lang="en-US" dirty="0">
              <a:latin typeface="Sitka Heading"/>
            </a:rPr>
            <a:t>Existing Residential Solar</a:t>
          </a:r>
          <a:endParaRPr lang="en-US" dirty="0"/>
        </a:p>
      </dgm:t>
    </dgm:pt>
    <dgm:pt modelId="{E2FBADEE-0940-44F1-837D-2C56D925A5A6}" type="parTrans" cxnId="{996DC0FD-E4C7-40A0-9EA0-131C524E5459}">
      <dgm:prSet/>
      <dgm:spPr/>
      <dgm:t>
        <a:bodyPr/>
        <a:lstStyle/>
        <a:p>
          <a:endParaRPr lang="en-US"/>
        </a:p>
      </dgm:t>
    </dgm:pt>
    <dgm:pt modelId="{6E8BA5EB-B084-421C-9916-49F46D6B119E}" type="sibTrans" cxnId="{996DC0FD-E4C7-40A0-9EA0-131C524E5459}">
      <dgm:prSet/>
      <dgm:spPr/>
      <dgm:t>
        <a:bodyPr/>
        <a:lstStyle/>
        <a:p>
          <a:endParaRPr lang="en-US"/>
        </a:p>
      </dgm:t>
    </dgm:pt>
    <dgm:pt modelId="{C98C7906-E95A-4BA4-955D-D28ADEE66F22}">
      <dgm:prSet phldrT="[Text]" phldr="0"/>
      <dgm:spPr/>
      <dgm:t>
        <a:bodyPr/>
        <a:lstStyle/>
        <a:p>
          <a:pPr rtl="0"/>
          <a:r>
            <a:rPr lang="en-US" dirty="0">
              <a:latin typeface="Sitka Heading"/>
            </a:rPr>
            <a:t>Battery End of Life</a:t>
          </a:r>
          <a:endParaRPr lang="en-US" dirty="0"/>
        </a:p>
      </dgm:t>
    </dgm:pt>
    <dgm:pt modelId="{C4B9C9FC-0E80-4A8D-AD97-60F94DBAA7BA}" type="parTrans" cxnId="{1401D1DE-7B19-46FF-ACF0-E3E2B268F3A7}">
      <dgm:prSet/>
      <dgm:spPr/>
      <dgm:t>
        <a:bodyPr/>
        <a:lstStyle/>
        <a:p>
          <a:endParaRPr lang="en-US"/>
        </a:p>
      </dgm:t>
    </dgm:pt>
    <dgm:pt modelId="{D1C9E4D5-A5D2-49AC-B0BC-D28F129D8A4A}" type="sibTrans" cxnId="{1401D1DE-7B19-46FF-ACF0-E3E2B268F3A7}">
      <dgm:prSet/>
      <dgm:spPr/>
      <dgm:t>
        <a:bodyPr/>
        <a:lstStyle/>
        <a:p>
          <a:endParaRPr lang="en-US"/>
        </a:p>
      </dgm:t>
    </dgm:pt>
    <dgm:pt modelId="{9819631F-6E89-48FF-8035-A86B1A913740}" type="pres">
      <dgm:prSet presAssocID="{484B43FE-5303-48D0-8410-E12D3004A0CA}" presName="linear" presStyleCnt="0">
        <dgm:presLayoutVars>
          <dgm:animLvl val="lvl"/>
          <dgm:resizeHandles val="exact"/>
        </dgm:presLayoutVars>
      </dgm:prSet>
      <dgm:spPr/>
    </dgm:pt>
    <dgm:pt modelId="{29888461-53C3-477C-9613-429EBA7CABB1}" type="pres">
      <dgm:prSet presAssocID="{B0BD8C06-3261-4B15-A19C-BA439012B560}" presName="parentText" presStyleLbl="node1" presStyleIdx="0" presStyleCnt="2">
        <dgm:presLayoutVars>
          <dgm:chMax val="0"/>
          <dgm:bulletEnabled val="1"/>
        </dgm:presLayoutVars>
      </dgm:prSet>
      <dgm:spPr>
        <a:solidFill>
          <a:srgbClr val="1B192E"/>
        </a:solidFill>
      </dgm:spPr>
    </dgm:pt>
    <dgm:pt modelId="{D9C1369A-9D5A-4360-AB15-F25894A04C46}" type="pres">
      <dgm:prSet presAssocID="{B0BD8C06-3261-4B15-A19C-BA439012B560}" presName="childText" presStyleLbl="revTx" presStyleIdx="0" presStyleCnt="2">
        <dgm:presLayoutVars>
          <dgm:bulletEnabled val="1"/>
        </dgm:presLayoutVars>
      </dgm:prSet>
      <dgm:spPr/>
    </dgm:pt>
    <dgm:pt modelId="{B868D2B3-9E79-4FE5-A7B1-A8FCCE5E56E0}" type="pres">
      <dgm:prSet presAssocID="{2030CB8E-1B88-49E4-BBDA-5BE2CF655496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rgbClr val="1B192E"/>
        </a:solidFill>
      </dgm:spPr>
    </dgm:pt>
    <dgm:pt modelId="{C4C503D0-A2BD-4244-8892-D3288EAE8CE7}" type="pres">
      <dgm:prSet presAssocID="{2030CB8E-1B88-49E4-BBDA-5BE2CF65549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26C464F-2FFF-4820-BC7E-936F1664CE74}" type="presOf" srcId="{484B43FE-5303-48D0-8410-E12D3004A0CA}" destId="{9819631F-6E89-48FF-8035-A86B1A913740}" srcOrd="0" destOrd="0" presId="urn:microsoft.com/office/officeart/2005/8/layout/vList2"/>
    <dgm:cxn modelId="{772DF57F-7325-4EA6-B8E7-AD3B09D7672F}" type="presOf" srcId="{821070D2-7B4F-4760-B03D-14407CD7E504}" destId="{D9C1369A-9D5A-4360-AB15-F25894A04C46}" srcOrd="0" destOrd="0" presId="urn:microsoft.com/office/officeart/2005/8/layout/vList2"/>
    <dgm:cxn modelId="{406BF396-F799-46A1-B414-B060EDE5582F}" type="presOf" srcId="{C98C7906-E95A-4BA4-955D-D28ADEE66F22}" destId="{C4C503D0-A2BD-4244-8892-D3288EAE8CE7}" srcOrd="0" destOrd="0" presId="urn:microsoft.com/office/officeart/2005/8/layout/vList2"/>
    <dgm:cxn modelId="{060C18A4-F47A-4965-9BE9-E0084920830E}" srcId="{484B43FE-5303-48D0-8410-E12D3004A0CA}" destId="{B0BD8C06-3261-4B15-A19C-BA439012B560}" srcOrd="0" destOrd="0" parTransId="{D19A8028-7C93-49C0-8B33-59100A0657B8}" sibTransId="{CD9CD7E6-C5AE-4343-99DC-6BE991AE6C1D}"/>
    <dgm:cxn modelId="{2DD101C5-F53F-4D56-B283-F8CACE409590}" type="presOf" srcId="{2030CB8E-1B88-49E4-BBDA-5BE2CF655496}" destId="{B868D2B3-9E79-4FE5-A7B1-A8FCCE5E56E0}" srcOrd="0" destOrd="0" presId="urn:microsoft.com/office/officeart/2005/8/layout/vList2"/>
    <dgm:cxn modelId="{1401D1DE-7B19-46FF-ACF0-E3E2B268F3A7}" srcId="{2030CB8E-1B88-49E4-BBDA-5BE2CF655496}" destId="{C98C7906-E95A-4BA4-955D-D28ADEE66F22}" srcOrd="0" destOrd="0" parTransId="{C4B9C9FC-0E80-4A8D-AD97-60F94DBAA7BA}" sibTransId="{D1C9E4D5-A5D2-49AC-B0BC-D28F129D8A4A}"/>
    <dgm:cxn modelId="{4E3370E5-A79F-40E3-8255-EBC4090EED4E}" type="presOf" srcId="{B0BD8C06-3261-4B15-A19C-BA439012B560}" destId="{29888461-53C3-477C-9613-429EBA7CABB1}" srcOrd="0" destOrd="0" presId="urn:microsoft.com/office/officeart/2005/8/layout/vList2"/>
    <dgm:cxn modelId="{7D89B6F6-227E-4794-B751-DC6A26B2FDF3}" srcId="{B0BD8C06-3261-4B15-A19C-BA439012B560}" destId="{821070D2-7B4F-4760-B03D-14407CD7E504}" srcOrd="0" destOrd="0" parTransId="{1C18FBD3-30F3-4A0A-A728-B7684158C0DF}" sibTransId="{E7CE9D77-8E46-4422-9C69-5E0AC0FE2193}"/>
    <dgm:cxn modelId="{996DC0FD-E4C7-40A0-9EA0-131C524E5459}" srcId="{484B43FE-5303-48D0-8410-E12D3004A0CA}" destId="{2030CB8E-1B88-49E4-BBDA-5BE2CF655496}" srcOrd="1" destOrd="0" parTransId="{E2FBADEE-0940-44F1-837D-2C56D925A5A6}" sibTransId="{6E8BA5EB-B084-421C-9916-49F46D6B119E}"/>
    <dgm:cxn modelId="{D6B02F8A-05A6-4A73-935C-E0186CC6A8E1}" type="presParOf" srcId="{9819631F-6E89-48FF-8035-A86B1A913740}" destId="{29888461-53C3-477C-9613-429EBA7CABB1}" srcOrd="0" destOrd="0" presId="urn:microsoft.com/office/officeart/2005/8/layout/vList2"/>
    <dgm:cxn modelId="{E9FC1ACF-4EE1-4C19-A62C-696FD6E2DDC1}" type="presParOf" srcId="{9819631F-6E89-48FF-8035-A86B1A913740}" destId="{D9C1369A-9D5A-4360-AB15-F25894A04C46}" srcOrd="1" destOrd="0" presId="urn:microsoft.com/office/officeart/2005/8/layout/vList2"/>
    <dgm:cxn modelId="{6F234F5A-32B1-4C29-AA67-9750B6F13481}" type="presParOf" srcId="{9819631F-6E89-48FF-8035-A86B1A913740}" destId="{B868D2B3-9E79-4FE5-A7B1-A8FCCE5E56E0}" srcOrd="2" destOrd="0" presId="urn:microsoft.com/office/officeart/2005/8/layout/vList2"/>
    <dgm:cxn modelId="{09B4C603-453E-4BA2-9A76-018E56061538}" type="presParOf" srcId="{9819631F-6E89-48FF-8035-A86B1A913740}" destId="{C4C503D0-A2BD-4244-8892-D3288EAE8C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B43FE-5303-48D0-8410-E12D3004A0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D8C06-3261-4B15-A19C-BA439012B560}">
      <dgm:prSet phldrT="[Text]" phldr="0"/>
      <dgm:spPr>
        <a:solidFill>
          <a:srgbClr val="1B192E"/>
        </a:solidFill>
      </dgm:spPr>
      <dgm:t>
        <a:bodyPr/>
        <a:lstStyle/>
        <a:p>
          <a:pPr rtl="0"/>
          <a:r>
            <a:rPr lang="en-US" dirty="0">
              <a:latin typeface="Sitka Heading"/>
            </a:rPr>
            <a:t>Residential Solar Storage</a:t>
          </a:r>
          <a:endParaRPr lang="en-US" dirty="0"/>
        </a:p>
      </dgm:t>
    </dgm:pt>
    <dgm:pt modelId="{D19A8028-7C93-49C0-8B33-59100A0657B8}" type="parTrans" cxnId="{060C18A4-F47A-4965-9BE9-E0084920830E}">
      <dgm:prSet/>
      <dgm:spPr/>
      <dgm:t>
        <a:bodyPr/>
        <a:lstStyle/>
        <a:p>
          <a:endParaRPr lang="en-US"/>
        </a:p>
      </dgm:t>
    </dgm:pt>
    <dgm:pt modelId="{CD9CD7E6-C5AE-4343-99DC-6BE991AE6C1D}" type="sibTrans" cxnId="{060C18A4-F47A-4965-9BE9-E0084920830E}">
      <dgm:prSet/>
      <dgm:spPr/>
      <dgm:t>
        <a:bodyPr/>
        <a:lstStyle/>
        <a:p>
          <a:endParaRPr lang="en-US"/>
        </a:p>
      </dgm:t>
    </dgm:pt>
    <dgm:pt modelId="{821070D2-7B4F-4760-B03D-14407CD7E504}">
      <dgm:prSet phldrT="[Text]" phldr="0"/>
      <dgm:spPr/>
      <dgm:t>
        <a:bodyPr/>
        <a:lstStyle/>
        <a:p>
          <a:pPr rtl="0"/>
          <a:r>
            <a:rPr lang="en-US" dirty="0">
              <a:latin typeface="Sitka Heading"/>
            </a:rPr>
            <a:t>Battery or Otherwise</a:t>
          </a:r>
          <a:endParaRPr lang="en-US" dirty="0"/>
        </a:p>
      </dgm:t>
    </dgm:pt>
    <dgm:pt modelId="{1C18FBD3-30F3-4A0A-A728-B7684158C0DF}" type="parTrans" cxnId="{7D89B6F6-227E-4794-B751-DC6A26B2FDF3}">
      <dgm:prSet/>
      <dgm:spPr/>
      <dgm:t>
        <a:bodyPr/>
        <a:lstStyle/>
        <a:p>
          <a:endParaRPr lang="en-US"/>
        </a:p>
      </dgm:t>
    </dgm:pt>
    <dgm:pt modelId="{E7CE9D77-8E46-4422-9C69-5E0AC0FE2193}" type="sibTrans" cxnId="{7D89B6F6-227E-4794-B751-DC6A26B2FDF3}">
      <dgm:prSet/>
      <dgm:spPr/>
      <dgm:t>
        <a:bodyPr/>
        <a:lstStyle/>
        <a:p>
          <a:endParaRPr lang="en-US"/>
        </a:p>
      </dgm:t>
    </dgm:pt>
    <dgm:pt modelId="{9819631F-6E89-48FF-8035-A86B1A913740}" type="pres">
      <dgm:prSet presAssocID="{484B43FE-5303-48D0-8410-E12D3004A0CA}" presName="linear" presStyleCnt="0">
        <dgm:presLayoutVars>
          <dgm:animLvl val="lvl"/>
          <dgm:resizeHandles val="exact"/>
        </dgm:presLayoutVars>
      </dgm:prSet>
      <dgm:spPr/>
    </dgm:pt>
    <dgm:pt modelId="{29888461-53C3-477C-9613-429EBA7CABB1}" type="pres">
      <dgm:prSet presAssocID="{B0BD8C06-3261-4B15-A19C-BA439012B56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E121868-AB28-41B8-9261-F0D0595CB00C}" type="pres">
      <dgm:prSet presAssocID="{B0BD8C06-3261-4B15-A19C-BA439012B56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26C464F-2FFF-4820-BC7E-936F1664CE74}" type="presOf" srcId="{484B43FE-5303-48D0-8410-E12D3004A0CA}" destId="{9819631F-6E89-48FF-8035-A86B1A913740}" srcOrd="0" destOrd="0" presId="urn:microsoft.com/office/officeart/2005/8/layout/vList2"/>
    <dgm:cxn modelId="{060C18A4-F47A-4965-9BE9-E0084920830E}" srcId="{484B43FE-5303-48D0-8410-E12D3004A0CA}" destId="{B0BD8C06-3261-4B15-A19C-BA439012B560}" srcOrd="0" destOrd="0" parTransId="{D19A8028-7C93-49C0-8B33-59100A0657B8}" sibTransId="{CD9CD7E6-C5AE-4343-99DC-6BE991AE6C1D}"/>
    <dgm:cxn modelId="{9BFD88CD-1AAA-4058-A030-EB1B3AC17EE7}" type="presOf" srcId="{821070D2-7B4F-4760-B03D-14407CD7E504}" destId="{4E121868-AB28-41B8-9261-F0D0595CB00C}" srcOrd="0" destOrd="0" presId="urn:microsoft.com/office/officeart/2005/8/layout/vList2"/>
    <dgm:cxn modelId="{2542C3DB-F19D-41FF-89B3-594AD15E700A}" type="presOf" srcId="{B0BD8C06-3261-4B15-A19C-BA439012B560}" destId="{29888461-53C3-477C-9613-429EBA7CABB1}" srcOrd="0" destOrd="0" presId="urn:microsoft.com/office/officeart/2005/8/layout/vList2"/>
    <dgm:cxn modelId="{7D89B6F6-227E-4794-B751-DC6A26B2FDF3}" srcId="{B0BD8C06-3261-4B15-A19C-BA439012B560}" destId="{821070D2-7B4F-4760-B03D-14407CD7E504}" srcOrd="0" destOrd="0" parTransId="{1C18FBD3-30F3-4A0A-A728-B7684158C0DF}" sibTransId="{E7CE9D77-8E46-4422-9C69-5E0AC0FE2193}"/>
    <dgm:cxn modelId="{3A4956BC-E295-4FC0-88F2-9E6B4569FA0F}" type="presParOf" srcId="{9819631F-6E89-48FF-8035-A86B1A913740}" destId="{29888461-53C3-477C-9613-429EBA7CABB1}" srcOrd="0" destOrd="0" presId="urn:microsoft.com/office/officeart/2005/8/layout/vList2"/>
    <dgm:cxn modelId="{DD160F08-A6C6-43BB-8988-4D40EC837834}" type="presParOf" srcId="{9819631F-6E89-48FF-8035-A86B1A913740}" destId="{4E121868-AB28-41B8-9261-F0D0595CB0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C49EE-95EA-48EE-BE0F-E493E1AF5667}">
      <dsp:nvSpPr>
        <dsp:cNvPr id="0" name=""/>
        <dsp:cNvSpPr/>
      </dsp:nvSpPr>
      <dsp:spPr>
        <a:xfrm>
          <a:off x="8288" y="2975712"/>
          <a:ext cx="2477475" cy="1486485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Sitka Heading"/>
            </a:rPr>
            <a:t>R&amp;D</a:t>
          </a:r>
          <a:endParaRPr lang="en-US" sz="3800" kern="1200"/>
        </a:p>
      </dsp:txBody>
      <dsp:txXfrm>
        <a:off x="51826" y="3019250"/>
        <a:ext cx="2390399" cy="1399409"/>
      </dsp:txXfrm>
    </dsp:sp>
    <dsp:sp modelId="{C9DDFA97-1334-47E2-83DB-D678EEBEA78A}">
      <dsp:nvSpPr>
        <dsp:cNvPr id="0" name=""/>
        <dsp:cNvSpPr/>
      </dsp:nvSpPr>
      <dsp:spPr>
        <a:xfrm>
          <a:off x="2733512" y="3411748"/>
          <a:ext cx="525224" cy="614414"/>
        </a:xfrm>
        <a:prstGeom prst="rightArrow">
          <a:avLst>
            <a:gd name="adj1" fmla="val 60000"/>
            <a:gd name="adj2" fmla="val 50000"/>
          </a:avLst>
        </a:prstGeom>
        <a:solidFill>
          <a:srgbClr val="FFBA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733512" y="3534631"/>
        <a:ext cx="367657" cy="368648"/>
      </dsp:txXfrm>
    </dsp:sp>
    <dsp:sp modelId="{0625B13E-75E0-49FB-9D50-B38B20DA0FD0}">
      <dsp:nvSpPr>
        <dsp:cNvPr id="0" name=""/>
        <dsp:cNvSpPr/>
      </dsp:nvSpPr>
      <dsp:spPr>
        <a:xfrm>
          <a:off x="3476755" y="2975712"/>
          <a:ext cx="2477475" cy="1486485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Sitka Heading"/>
            </a:rPr>
            <a:t>Patenting</a:t>
          </a:r>
          <a:endParaRPr lang="en-US" sz="3800" kern="1200"/>
        </a:p>
      </dsp:txBody>
      <dsp:txXfrm>
        <a:off x="3520293" y="3019250"/>
        <a:ext cx="2390399" cy="1399409"/>
      </dsp:txXfrm>
    </dsp:sp>
    <dsp:sp modelId="{F2D40474-2BD5-450D-8865-B583BF7105B0}">
      <dsp:nvSpPr>
        <dsp:cNvPr id="0" name=""/>
        <dsp:cNvSpPr/>
      </dsp:nvSpPr>
      <dsp:spPr>
        <a:xfrm>
          <a:off x="6201978" y="3411748"/>
          <a:ext cx="525224" cy="614414"/>
        </a:xfrm>
        <a:prstGeom prst="rightArrow">
          <a:avLst>
            <a:gd name="adj1" fmla="val 60000"/>
            <a:gd name="adj2" fmla="val 50000"/>
          </a:avLst>
        </a:prstGeom>
        <a:solidFill>
          <a:srgbClr val="FFBA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01978" y="3534631"/>
        <a:ext cx="367657" cy="368648"/>
      </dsp:txXfrm>
    </dsp:sp>
    <dsp:sp modelId="{A6ADD37F-60DB-47E6-8C7A-D45437A2A732}">
      <dsp:nvSpPr>
        <dsp:cNvPr id="0" name=""/>
        <dsp:cNvSpPr/>
      </dsp:nvSpPr>
      <dsp:spPr>
        <a:xfrm>
          <a:off x="6945221" y="2975712"/>
          <a:ext cx="2477475" cy="1486485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Sitka Heading"/>
            </a:rPr>
            <a:t>Marketing</a:t>
          </a:r>
          <a:endParaRPr lang="en-US" sz="3800" kern="1200"/>
        </a:p>
      </dsp:txBody>
      <dsp:txXfrm>
        <a:off x="6988759" y="3019250"/>
        <a:ext cx="2390399" cy="1399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3B8E6-791E-4CA3-97A8-6999FC8D4A4B}">
      <dsp:nvSpPr>
        <dsp:cNvPr id="0" name=""/>
        <dsp:cNvSpPr/>
      </dsp:nvSpPr>
      <dsp:spPr>
        <a:xfrm>
          <a:off x="9202" y="2972991"/>
          <a:ext cx="2750439" cy="1650263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itka Heading"/>
            </a:rPr>
            <a:t>Dehumidifying</a:t>
          </a:r>
          <a:endParaRPr lang="en-US" sz="3000" kern="1200" dirty="0"/>
        </a:p>
      </dsp:txBody>
      <dsp:txXfrm>
        <a:off x="57537" y="3021326"/>
        <a:ext cx="2653769" cy="1553593"/>
      </dsp:txXfrm>
    </dsp:sp>
    <dsp:sp modelId="{1F670CBF-2DD5-4F4B-A705-7CA5D3BA4E05}">
      <dsp:nvSpPr>
        <dsp:cNvPr id="0" name=""/>
        <dsp:cNvSpPr/>
      </dsp:nvSpPr>
      <dsp:spPr>
        <a:xfrm>
          <a:off x="3034686" y="3457068"/>
          <a:ext cx="583093" cy="682109"/>
        </a:xfrm>
        <a:prstGeom prst="rightArrow">
          <a:avLst>
            <a:gd name="adj1" fmla="val 60000"/>
            <a:gd name="adj2" fmla="val 50000"/>
          </a:avLst>
        </a:prstGeom>
        <a:solidFill>
          <a:srgbClr val="FFBA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034686" y="3593490"/>
        <a:ext cx="408165" cy="409265"/>
      </dsp:txXfrm>
    </dsp:sp>
    <dsp:sp modelId="{195C24AB-0994-4D47-9E38-8000B29506CF}">
      <dsp:nvSpPr>
        <dsp:cNvPr id="0" name=""/>
        <dsp:cNvSpPr/>
      </dsp:nvSpPr>
      <dsp:spPr>
        <a:xfrm>
          <a:off x="3859818" y="2972991"/>
          <a:ext cx="2750439" cy="1650263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itka Heading"/>
            </a:rPr>
            <a:t>Electrolysis</a:t>
          </a:r>
        </a:p>
      </dsp:txBody>
      <dsp:txXfrm>
        <a:off x="3908153" y="3021326"/>
        <a:ext cx="2653769" cy="1553593"/>
      </dsp:txXfrm>
    </dsp:sp>
    <dsp:sp modelId="{A95DE440-8479-47E2-BBBD-713D22055439}">
      <dsp:nvSpPr>
        <dsp:cNvPr id="0" name=""/>
        <dsp:cNvSpPr/>
      </dsp:nvSpPr>
      <dsp:spPr>
        <a:xfrm>
          <a:off x="6885301" y="3457068"/>
          <a:ext cx="583093" cy="682109"/>
        </a:xfrm>
        <a:prstGeom prst="rightArrow">
          <a:avLst>
            <a:gd name="adj1" fmla="val 60000"/>
            <a:gd name="adj2" fmla="val 50000"/>
          </a:avLst>
        </a:prstGeom>
        <a:solidFill>
          <a:srgbClr val="FFBA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885301" y="3593490"/>
        <a:ext cx="408165" cy="409265"/>
      </dsp:txXfrm>
    </dsp:sp>
    <dsp:sp modelId="{A1CD22DA-503F-4C79-8313-4ECD83706CDE}">
      <dsp:nvSpPr>
        <dsp:cNvPr id="0" name=""/>
        <dsp:cNvSpPr/>
      </dsp:nvSpPr>
      <dsp:spPr>
        <a:xfrm>
          <a:off x="7710433" y="2972991"/>
          <a:ext cx="2750439" cy="1650263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itka Heading"/>
            </a:rPr>
            <a:t>Proton-Exchange</a:t>
          </a:r>
          <a:endParaRPr lang="en-US" sz="3000" kern="1200" dirty="0"/>
        </a:p>
      </dsp:txBody>
      <dsp:txXfrm>
        <a:off x="7758768" y="3021326"/>
        <a:ext cx="2653769" cy="1553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D22DA-503F-4C79-8313-4ECD83706CDE}">
      <dsp:nvSpPr>
        <dsp:cNvPr id="0" name=""/>
        <dsp:cNvSpPr/>
      </dsp:nvSpPr>
      <dsp:spPr>
        <a:xfrm>
          <a:off x="9202" y="2972991"/>
          <a:ext cx="2750439" cy="1650263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itka Heading"/>
            </a:rPr>
            <a:t>Research</a:t>
          </a:r>
          <a:endParaRPr lang="en-US" sz="3000" kern="1200" dirty="0"/>
        </a:p>
      </dsp:txBody>
      <dsp:txXfrm>
        <a:off x="57537" y="3021326"/>
        <a:ext cx="2653769" cy="1553593"/>
      </dsp:txXfrm>
    </dsp:sp>
    <dsp:sp modelId="{C5B7E620-1479-4B1F-9D2D-4F49D61CAF50}">
      <dsp:nvSpPr>
        <dsp:cNvPr id="0" name=""/>
        <dsp:cNvSpPr/>
      </dsp:nvSpPr>
      <dsp:spPr>
        <a:xfrm>
          <a:off x="3034686" y="3457068"/>
          <a:ext cx="583093" cy="682109"/>
        </a:xfrm>
        <a:prstGeom prst="rightArrow">
          <a:avLst>
            <a:gd name="adj1" fmla="val 60000"/>
            <a:gd name="adj2" fmla="val 50000"/>
          </a:avLst>
        </a:prstGeom>
        <a:solidFill>
          <a:srgbClr val="FFBA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034686" y="3593490"/>
        <a:ext cx="408165" cy="409265"/>
      </dsp:txXfrm>
    </dsp:sp>
    <dsp:sp modelId="{108B58A6-926B-41A6-8844-32727A2B7966}">
      <dsp:nvSpPr>
        <dsp:cNvPr id="0" name=""/>
        <dsp:cNvSpPr/>
      </dsp:nvSpPr>
      <dsp:spPr>
        <a:xfrm>
          <a:off x="3859818" y="2972991"/>
          <a:ext cx="2750439" cy="1650263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itka Heading"/>
            </a:rPr>
            <a:t>Prototyping</a:t>
          </a:r>
        </a:p>
      </dsp:txBody>
      <dsp:txXfrm>
        <a:off x="3908153" y="3021326"/>
        <a:ext cx="2653769" cy="1553593"/>
      </dsp:txXfrm>
    </dsp:sp>
    <dsp:sp modelId="{28FECCCB-7526-4AE3-8E9D-9A4274F3870C}">
      <dsp:nvSpPr>
        <dsp:cNvPr id="0" name=""/>
        <dsp:cNvSpPr/>
      </dsp:nvSpPr>
      <dsp:spPr>
        <a:xfrm>
          <a:off x="6885301" y="3457068"/>
          <a:ext cx="583093" cy="682109"/>
        </a:xfrm>
        <a:prstGeom prst="rightArrow">
          <a:avLst>
            <a:gd name="adj1" fmla="val 60000"/>
            <a:gd name="adj2" fmla="val 50000"/>
          </a:avLst>
        </a:prstGeom>
        <a:solidFill>
          <a:srgbClr val="FFBA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885301" y="3593490"/>
        <a:ext cx="408165" cy="409265"/>
      </dsp:txXfrm>
    </dsp:sp>
    <dsp:sp modelId="{6A69A7D2-BC0F-4673-A1E8-7F90C8CD0BD1}">
      <dsp:nvSpPr>
        <dsp:cNvPr id="0" name=""/>
        <dsp:cNvSpPr/>
      </dsp:nvSpPr>
      <dsp:spPr>
        <a:xfrm>
          <a:off x="7710433" y="2972991"/>
          <a:ext cx="2750439" cy="1650263"/>
        </a:xfrm>
        <a:prstGeom prst="roundRect">
          <a:avLst>
            <a:gd name="adj" fmla="val 10000"/>
          </a:avLst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itka Heading"/>
            </a:rPr>
            <a:t>Manufacturing</a:t>
          </a:r>
        </a:p>
      </dsp:txBody>
      <dsp:txXfrm>
        <a:off x="7758768" y="3021326"/>
        <a:ext cx="2653769" cy="1553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88461-53C3-477C-9613-429EBA7CABB1}">
      <dsp:nvSpPr>
        <dsp:cNvPr id="0" name=""/>
        <dsp:cNvSpPr/>
      </dsp:nvSpPr>
      <dsp:spPr>
        <a:xfrm>
          <a:off x="0" y="437220"/>
          <a:ext cx="6867896" cy="1182285"/>
        </a:xfrm>
        <a:prstGeom prst="roundRect">
          <a:avLst/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Sitka Heading"/>
            </a:rPr>
            <a:t>New Residential Solar</a:t>
          </a:r>
          <a:endParaRPr lang="en-US" sz="4700" kern="1200" dirty="0"/>
        </a:p>
      </dsp:txBody>
      <dsp:txXfrm>
        <a:off x="57714" y="494934"/>
        <a:ext cx="6752468" cy="1066857"/>
      </dsp:txXfrm>
    </dsp:sp>
    <dsp:sp modelId="{D9C1369A-9D5A-4360-AB15-F25894A04C46}">
      <dsp:nvSpPr>
        <dsp:cNvPr id="0" name=""/>
        <dsp:cNvSpPr/>
      </dsp:nvSpPr>
      <dsp:spPr>
        <a:xfrm>
          <a:off x="0" y="1619505"/>
          <a:ext cx="686789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056" tIns="59690" rIns="334264" bIns="5969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Sitka Heading"/>
            </a:rPr>
            <a:t>Target Storage Demand</a:t>
          </a:r>
          <a:endParaRPr lang="en-US" sz="3700" kern="1200" dirty="0"/>
        </a:p>
      </dsp:txBody>
      <dsp:txXfrm>
        <a:off x="0" y="1619505"/>
        <a:ext cx="6867896" cy="778320"/>
      </dsp:txXfrm>
    </dsp:sp>
    <dsp:sp modelId="{B868D2B3-9E79-4FE5-A7B1-A8FCCE5E56E0}">
      <dsp:nvSpPr>
        <dsp:cNvPr id="0" name=""/>
        <dsp:cNvSpPr/>
      </dsp:nvSpPr>
      <dsp:spPr>
        <a:xfrm>
          <a:off x="0" y="2397826"/>
          <a:ext cx="6867896" cy="1182285"/>
        </a:xfrm>
        <a:prstGeom prst="roundRect">
          <a:avLst/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Sitka Heading"/>
            </a:rPr>
            <a:t>Existing Residential Solar</a:t>
          </a:r>
          <a:endParaRPr lang="en-US" sz="4700" kern="1200" dirty="0"/>
        </a:p>
      </dsp:txBody>
      <dsp:txXfrm>
        <a:off x="57714" y="2455540"/>
        <a:ext cx="6752468" cy="1066857"/>
      </dsp:txXfrm>
    </dsp:sp>
    <dsp:sp modelId="{C4C503D0-A2BD-4244-8892-D3288EAE8CE7}">
      <dsp:nvSpPr>
        <dsp:cNvPr id="0" name=""/>
        <dsp:cNvSpPr/>
      </dsp:nvSpPr>
      <dsp:spPr>
        <a:xfrm>
          <a:off x="0" y="3580111"/>
          <a:ext cx="686789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056" tIns="59690" rIns="334264" bIns="5969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Sitka Heading"/>
            </a:rPr>
            <a:t>Battery End of Life</a:t>
          </a:r>
          <a:endParaRPr lang="en-US" sz="3700" kern="1200" dirty="0"/>
        </a:p>
      </dsp:txBody>
      <dsp:txXfrm>
        <a:off x="0" y="3580111"/>
        <a:ext cx="6867896" cy="778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88461-53C3-477C-9613-429EBA7CABB1}">
      <dsp:nvSpPr>
        <dsp:cNvPr id="0" name=""/>
        <dsp:cNvSpPr/>
      </dsp:nvSpPr>
      <dsp:spPr>
        <a:xfrm>
          <a:off x="0" y="155770"/>
          <a:ext cx="6867896" cy="1182285"/>
        </a:xfrm>
        <a:prstGeom prst="roundRect">
          <a:avLst/>
        </a:prstGeom>
        <a:solidFill>
          <a:srgbClr val="1B19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Sitka Heading"/>
            </a:rPr>
            <a:t>Residential Solar Storage</a:t>
          </a:r>
          <a:endParaRPr lang="en-US" sz="4700" kern="1200" dirty="0"/>
        </a:p>
      </dsp:txBody>
      <dsp:txXfrm>
        <a:off x="57714" y="213484"/>
        <a:ext cx="6752468" cy="1066857"/>
      </dsp:txXfrm>
    </dsp:sp>
    <dsp:sp modelId="{4E121868-AB28-41B8-9261-F0D0595CB00C}">
      <dsp:nvSpPr>
        <dsp:cNvPr id="0" name=""/>
        <dsp:cNvSpPr/>
      </dsp:nvSpPr>
      <dsp:spPr>
        <a:xfrm>
          <a:off x="0" y="1338055"/>
          <a:ext cx="686789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056" tIns="59690" rIns="334264" bIns="5969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Sitka Heading"/>
            </a:rPr>
            <a:t>Battery or Otherwise</a:t>
          </a:r>
          <a:endParaRPr lang="en-US" sz="3700" kern="1200" dirty="0"/>
        </a:p>
      </dsp:txBody>
      <dsp:txXfrm>
        <a:off x="0" y="1338055"/>
        <a:ext cx="6867896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1:45:38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20135 9075 0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1:45:38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10636 12726 0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75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7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08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7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0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April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0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1" r:id="rId6"/>
    <p:sldLayoutId id="2147483827" r:id="rId7"/>
    <p:sldLayoutId id="2147483828" r:id="rId8"/>
    <p:sldLayoutId id="2147483829" r:id="rId9"/>
    <p:sldLayoutId id="2147483830" r:id="rId10"/>
    <p:sldLayoutId id="21474838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7.sv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5.svg"/><Relationship Id="rId5" Type="http://schemas.openxmlformats.org/officeDocument/2006/relationships/diagramData" Target="../diagrams/data4.xml"/><Relationship Id="rId10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ood, corn, fresh&#10;&#10;Description automatically generated">
            <a:extLst>
              <a:ext uri="{FF2B5EF4-FFF2-40B4-BE49-F238E27FC236}">
                <a16:creationId xmlns:a16="http://schemas.microsoft.com/office/drawing/2014/main" id="{8D2EFA9B-8978-171C-3792-68899E5B5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05" r="6469"/>
          <a:stretch/>
        </p:blipFill>
        <p:spPr>
          <a:xfrm>
            <a:off x="4547811" y="-1035"/>
            <a:ext cx="7641923" cy="68610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D1291E-36FB-AE49-BFCF-D36BD243DFD6}"/>
                  </a:ext>
                </a:extLst>
              </p14:cNvPr>
              <p14:cNvContentPartPr/>
              <p14:nvPr/>
            </p14:nvContentPartPr>
            <p14:xfrm>
              <a:off x="6895629" y="2699925"/>
              <a:ext cx="9407" cy="9407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D1291E-36FB-AE49-BFCF-D36BD243DF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5279" y="2229575"/>
                <a:ext cx="940700" cy="9407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3585851C-0F26-D698-291A-7CFF2FE5FD42}"/>
              </a:ext>
            </a:extLst>
          </p:cNvPr>
          <p:cNvSpPr txBox="1"/>
          <p:nvPr/>
        </p:nvSpPr>
        <p:spPr>
          <a:xfrm>
            <a:off x="381000" y="326571"/>
            <a:ext cx="3113314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00">
                <a:latin typeface="Bell MT"/>
                <a:ea typeface="Source Sans Pro"/>
              </a:rPr>
              <a:t>The Future is Local</a:t>
            </a:r>
            <a:endParaRPr lang="en-US" sz="6400">
              <a:latin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01356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827" y="252391"/>
            <a:ext cx="11091862" cy="1331913"/>
          </a:xfrm>
        </p:spPr>
        <p:txBody>
          <a:bodyPr/>
          <a:lstStyle/>
          <a:p>
            <a:r>
              <a:rPr lang="en-US"/>
              <a:t>Direct Competition</a:t>
            </a:r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1754" y="36399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pic>
        <p:nvPicPr>
          <p:cNvPr id="830" name="Graphic 830" descr="Competition with solid fill">
            <a:extLst>
              <a:ext uri="{FF2B5EF4-FFF2-40B4-BE49-F238E27FC236}">
                <a16:creationId xmlns:a16="http://schemas.microsoft.com/office/drawing/2014/main" id="{5D7E5B37-A8D5-EE60-55BA-EEDC733BA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1190" y="2566060"/>
            <a:ext cx="914400" cy="914400"/>
          </a:xfrm>
          <a:prstGeom prst="rect">
            <a:avLst/>
          </a:prstGeom>
        </p:spPr>
      </p:pic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301A2F87-67A3-89CC-F087-E82234850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785107"/>
              </p:ext>
            </p:extLst>
          </p:nvPr>
        </p:nvGraphicFramePr>
        <p:xfrm>
          <a:off x="2751117" y="2322615"/>
          <a:ext cx="6867896" cy="22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374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49C83-0AF6-79C2-3622-3311A470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224971"/>
          </a:xfrm>
        </p:spPr>
        <p:txBody>
          <a:bodyPr wrap="square" anchor="b"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Nothing says "I care about the planet" like a battery-powered home</a:t>
            </a:r>
            <a:endParaRPr lang="en-US"/>
          </a:p>
        </p:txBody>
      </p:sp>
      <p:pic>
        <p:nvPicPr>
          <p:cNvPr id="4" name="Picture 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015282B3-A944-AA9B-7450-2B95C12D4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8" r="10679" b="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7F4C5-9354-E33E-C205-0ED3CB6B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60" y="707613"/>
            <a:ext cx="3434896" cy="3811550"/>
          </a:xfrm>
        </p:spPr>
        <p:txBody>
          <a:bodyPr wrap="square" anchor="b">
            <a:normAutofit/>
          </a:bodyPr>
          <a:lstStyle/>
          <a:p>
            <a:r>
              <a:rPr lang="en-US"/>
              <a:t>Highly QuestionableLithium Mining Practices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549419-E9CD-84A2-EE89-A3DDEEC23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9" r="19758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98E931-9DCB-5BC6-AE29-9E9CC12FF1D2}"/>
                  </a:ext>
                </a:extLst>
              </p14:cNvPr>
              <p14:cNvContentPartPr/>
              <p14:nvPr/>
            </p14:nvContentPartPr>
            <p14:xfrm>
              <a:off x="1317171" y="3984171"/>
              <a:ext cx="10885" cy="1088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98E931-9DCB-5BC6-AE29-9E9CC12FF1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921" y="3439921"/>
                <a:ext cx="1088500" cy="1088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34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DD9772-9641-1210-DD08-973D715A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3952" y="2892048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/>
              <a:t>Poseidon Solar</a:t>
            </a:r>
          </a:p>
        </p:txBody>
      </p:sp>
      <p:pic>
        <p:nvPicPr>
          <p:cNvPr id="3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A6ABA6D-D67D-23E5-D00D-C2A46912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65117" y="5150189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BDBFC4-5164-6D85-E853-19C2116A9D4D}"/>
              </a:ext>
            </a:extLst>
          </p:cNvPr>
          <p:cNvSpPr txBox="1"/>
          <p:nvPr/>
        </p:nvSpPr>
        <p:spPr>
          <a:xfrm>
            <a:off x="6587159" y="5771773"/>
            <a:ext cx="4622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Bell MT"/>
                <a:ea typeface="Source Sans Pro"/>
              </a:rPr>
              <a:t>The power of the Sun and the Sea united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0EB64-E304-F7B0-9763-E4CAAB6F74FD}"/>
              </a:ext>
            </a:extLst>
          </p:cNvPr>
          <p:cNvSpPr txBox="1"/>
          <p:nvPr/>
        </p:nvSpPr>
        <p:spPr>
          <a:xfrm>
            <a:off x="1019298" y="880753"/>
            <a:ext cx="64225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dirty="0">
                <a:latin typeface="Bell MT"/>
                <a:ea typeface="Source Sans Pro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307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DD9772-9641-1210-DD08-973D715A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2575" y="2050879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/>
              <a:t>Poseidon Solar</a:t>
            </a:r>
          </a:p>
        </p:txBody>
      </p:sp>
      <p:pic>
        <p:nvPicPr>
          <p:cNvPr id="3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A6ABA6D-D67D-23E5-D00D-C2A46912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43740" y="430902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BDBFC4-5164-6D85-E853-19C2116A9D4D}"/>
              </a:ext>
            </a:extLst>
          </p:cNvPr>
          <p:cNvSpPr txBox="1"/>
          <p:nvPr/>
        </p:nvSpPr>
        <p:spPr>
          <a:xfrm>
            <a:off x="5765782" y="4930604"/>
            <a:ext cx="4622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Bell MT"/>
                <a:ea typeface="Source Sans Pro"/>
              </a:rPr>
              <a:t>The power of the Sun and the Sea united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372" y="480002"/>
            <a:ext cx="11091862" cy="1331913"/>
          </a:xfrm>
        </p:spPr>
        <p:txBody>
          <a:bodyPr/>
          <a:lstStyle/>
          <a:p>
            <a:r>
              <a:rPr lang="en-US"/>
              <a:t>Brief Timeline</a:t>
            </a:r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1754" y="591601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4430EF8-7903-42B6-FFF3-5BAF03678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688507"/>
              </p:ext>
            </p:extLst>
          </p:nvPr>
        </p:nvGraphicFramePr>
        <p:xfrm>
          <a:off x="1335974" y="-2968"/>
          <a:ext cx="9430986" cy="743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041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827" y="4596781"/>
            <a:ext cx="11091862" cy="1331913"/>
          </a:xfrm>
        </p:spPr>
        <p:txBody>
          <a:bodyPr/>
          <a:lstStyle/>
          <a:p>
            <a:r>
              <a:rPr lang="en-US"/>
              <a:t>R&amp;D</a:t>
            </a:r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1387208" y="470838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310E0D-A4F1-8886-3E29-CA3A93863BC2}"/>
              </a:ext>
            </a:extLst>
          </p:cNvPr>
          <p:cNvSpPr txBox="1"/>
          <p:nvPr/>
        </p:nvSpPr>
        <p:spPr>
          <a:xfrm>
            <a:off x="1989116" y="5333999"/>
            <a:ext cx="29787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Bell MT"/>
              </a:rPr>
              <a:t>1-2 Years</a:t>
            </a:r>
            <a:endParaRPr lang="en-US" sz="2400" dirty="0">
              <a:ea typeface="Source Sans Pro"/>
            </a:endParaRPr>
          </a:p>
        </p:txBody>
      </p:sp>
      <p:pic>
        <p:nvPicPr>
          <p:cNvPr id="3" name="Graphic 3" descr="Microscope with solid fill">
            <a:extLst>
              <a:ext uri="{FF2B5EF4-FFF2-40B4-BE49-F238E27FC236}">
                <a16:creationId xmlns:a16="http://schemas.microsoft.com/office/drawing/2014/main" id="{A343E663-1640-3C7D-12E0-3461EE4B9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5813" y="1596241"/>
            <a:ext cx="3635828" cy="36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1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827" y="252391"/>
            <a:ext cx="11091862" cy="1331913"/>
          </a:xfrm>
        </p:spPr>
        <p:txBody>
          <a:bodyPr/>
          <a:lstStyle/>
          <a:p>
            <a:r>
              <a:rPr lang="en-US"/>
              <a:t>Fuel from Thin Air</a:t>
            </a:r>
            <a:endParaRPr lang="en-US" dirty="0"/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1754" y="36399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E61C3D93-4E95-23D8-D673-C95E3DA3D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641845"/>
              </p:ext>
            </p:extLst>
          </p:nvPr>
        </p:nvGraphicFramePr>
        <p:xfrm>
          <a:off x="860961" y="-62344"/>
          <a:ext cx="10470076" cy="759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6" name="Picture 816" descr="Leaky Tap with solid fill">
            <a:extLst>
              <a:ext uri="{FF2B5EF4-FFF2-40B4-BE49-F238E27FC236}">
                <a16:creationId xmlns:a16="http://schemas.microsoft.com/office/drawing/2014/main" id="{FA27A62B-520F-9E77-97E0-1E57BB6BD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5464" y="4952011"/>
            <a:ext cx="912422" cy="912422"/>
          </a:xfrm>
          <a:prstGeom prst="rect">
            <a:avLst/>
          </a:prstGeom>
        </p:spPr>
      </p:pic>
      <p:pic>
        <p:nvPicPr>
          <p:cNvPr id="829" name="Graphic 829" descr="Beaker with solid fill">
            <a:extLst>
              <a:ext uri="{FF2B5EF4-FFF2-40B4-BE49-F238E27FC236}">
                <a16:creationId xmlns:a16="http://schemas.microsoft.com/office/drawing/2014/main" id="{4CE1402F-0749-0EC4-436B-70002E9561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4951021"/>
            <a:ext cx="914400" cy="914400"/>
          </a:xfrm>
          <a:prstGeom prst="rect">
            <a:avLst/>
          </a:prstGeom>
        </p:spPr>
      </p:pic>
      <p:pic>
        <p:nvPicPr>
          <p:cNvPr id="830" name="Graphic 830" descr="Atom with solid fill">
            <a:extLst>
              <a:ext uri="{FF2B5EF4-FFF2-40B4-BE49-F238E27FC236}">
                <a16:creationId xmlns:a16="http://schemas.microsoft.com/office/drawing/2014/main" id="{5D7E5B37-A8D5-EE60-55BA-EEDC733BA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98281" y="49510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827" y="252391"/>
            <a:ext cx="11091862" cy="1331913"/>
          </a:xfrm>
        </p:spPr>
        <p:txBody>
          <a:bodyPr/>
          <a:lstStyle/>
          <a:p>
            <a:r>
              <a:rPr lang="en-US"/>
              <a:t>What's Left?</a:t>
            </a:r>
            <a:endParaRPr lang="en-US" dirty="0"/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1614819" y="36399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E61C3D93-4E95-23D8-D673-C95E3DA3D98B}"/>
              </a:ext>
            </a:extLst>
          </p:cNvPr>
          <p:cNvGraphicFramePr/>
          <p:nvPr/>
        </p:nvGraphicFramePr>
        <p:xfrm>
          <a:off x="860961" y="-62344"/>
          <a:ext cx="10470076" cy="759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6" name="Picture 816" descr="Microscope with solid fill">
            <a:extLst>
              <a:ext uri="{FF2B5EF4-FFF2-40B4-BE49-F238E27FC236}">
                <a16:creationId xmlns:a16="http://schemas.microsoft.com/office/drawing/2014/main" id="{FA27A62B-520F-9E77-97E0-1E57BB6BD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5464" y="4952011"/>
            <a:ext cx="912422" cy="912422"/>
          </a:xfrm>
          <a:prstGeom prst="rect">
            <a:avLst/>
          </a:prstGeom>
        </p:spPr>
      </p:pic>
      <p:pic>
        <p:nvPicPr>
          <p:cNvPr id="829" name="Graphic 829" descr="Tools with solid fill">
            <a:extLst>
              <a:ext uri="{FF2B5EF4-FFF2-40B4-BE49-F238E27FC236}">
                <a16:creationId xmlns:a16="http://schemas.microsoft.com/office/drawing/2014/main" id="{4CE1402F-0749-0EC4-436B-70002E9561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4951021"/>
            <a:ext cx="914400" cy="914400"/>
          </a:xfrm>
          <a:prstGeom prst="rect">
            <a:avLst/>
          </a:prstGeom>
        </p:spPr>
      </p:pic>
      <p:pic>
        <p:nvPicPr>
          <p:cNvPr id="830" name="Graphic 830" descr="Factory with solid fill">
            <a:extLst>
              <a:ext uri="{FF2B5EF4-FFF2-40B4-BE49-F238E27FC236}">
                <a16:creationId xmlns:a16="http://schemas.microsoft.com/office/drawing/2014/main" id="{5D7E5B37-A8D5-EE60-55BA-EEDC733BA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98281" y="49510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827" y="4596781"/>
            <a:ext cx="11091862" cy="1331913"/>
          </a:xfrm>
        </p:spPr>
        <p:txBody>
          <a:bodyPr/>
          <a:lstStyle/>
          <a:p>
            <a:r>
              <a:rPr lang="en-US"/>
              <a:t>Patenting</a:t>
            </a:r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1387208" y="470838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310E0D-A4F1-8886-3E29-CA3A93863BC2}"/>
              </a:ext>
            </a:extLst>
          </p:cNvPr>
          <p:cNvSpPr txBox="1"/>
          <p:nvPr/>
        </p:nvSpPr>
        <p:spPr>
          <a:xfrm>
            <a:off x="1989116" y="5333999"/>
            <a:ext cx="29787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Bell MT"/>
              </a:rPr>
              <a:t>2+ Years</a:t>
            </a:r>
            <a:endParaRPr lang="en-US" sz="2400">
              <a:ea typeface="Source Sans Pro"/>
            </a:endParaRPr>
          </a:p>
        </p:txBody>
      </p:sp>
      <p:pic>
        <p:nvPicPr>
          <p:cNvPr id="3" name="Graphic 3" descr="Contract with solid fill">
            <a:extLst>
              <a:ext uri="{FF2B5EF4-FFF2-40B4-BE49-F238E27FC236}">
                <a16:creationId xmlns:a16="http://schemas.microsoft.com/office/drawing/2014/main" id="{B868A141-144E-59EB-E33A-51B95A9DB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7476" y="1428009"/>
            <a:ext cx="3893126" cy="39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827" y="4596781"/>
            <a:ext cx="11091862" cy="1331913"/>
          </a:xfrm>
        </p:spPr>
        <p:txBody>
          <a:bodyPr/>
          <a:lstStyle/>
          <a:p>
            <a:r>
              <a:rPr lang="en-US"/>
              <a:t>Marketing</a:t>
            </a:r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1179390" y="470838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310E0D-A4F1-8886-3E29-CA3A93863BC2}"/>
              </a:ext>
            </a:extLst>
          </p:cNvPr>
          <p:cNvSpPr txBox="1"/>
          <p:nvPr/>
        </p:nvSpPr>
        <p:spPr>
          <a:xfrm>
            <a:off x="1989116" y="5333999"/>
            <a:ext cx="29787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Bell MT"/>
              </a:rPr>
              <a:t>2+ Years</a:t>
            </a:r>
            <a:endParaRPr lang="en-US" sz="2400">
              <a:ea typeface="Source Sans Pro"/>
            </a:endParaRPr>
          </a:p>
        </p:txBody>
      </p:sp>
      <p:pic>
        <p:nvPicPr>
          <p:cNvPr id="3" name="Graphic 3" descr="Store with solid fill">
            <a:extLst>
              <a:ext uri="{FF2B5EF4-FFF2-40B4-BE49-F238E27FC236}">
                <a16:creationId xmlns:a16="http://schemas.microsoft.com/office/drawing/2014/main" id="{870A2EE8-A62C-3C07-F02C-8EEEBAD3B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9762" y="1259774"/>
            <a:ext cx="4308762" cy="43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C733-67E1-C092-1E1E-DA6EE3DD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7827" y="252391"/>
            <a:ext cx="11091862" cy="1331913"/>
          </a:xfrm>
        </p:spPr>
        <p:txBody>
          <a:bodyPr/>
          <a:lstStyle/>
          <a:p>
            <a:r>
              <a:rPr lang="en-US"/>
              <a:t>Target Markets</a:t>
            </a:r>
          </a:p>
        </p:txBody>
      </p:sp>
      <p:pic>
        <p:nvPicPr>
          <p:cNvPr id="5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EB99B9-B7DA-F528-F64D-26FFDA0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931988" y="363990"/>
            <a:ext cx="8754142" cy="1244756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pic>
        <p:nvPicPr>
          <p:cNvPr id="830" name="Graphic 830" descr="Bullseye with solid fill">
            <a:extLst>
              <a:ext uri="{FF2B5EF4-FFF2-40B4-BE49-F238E27FC236}">
                <a16:creationId xmlns:a16="http://schemas.microsoft.com/office/drawing/2014/main" id="{5D7E5B37-A8D5-EE60-55BA-EEDC733BA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359" y="2110839"/>
            <a:ext cx="914400" cy="914400"/>
          </a:xfrm>
          <a:prstGeom prst="rect">
            <a:avLst/>
          </a:prstGeom>
        </p:spPr>
      </p:pic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301A2F87-67A3-89CC-F087-E82234850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280439"/>
              </p:ext>
            </p:extLst>
          </p:nvPr>
        </p:nvGraphicFramePr>
        <p:xfrm>
          <a:off x="2751117" y="1550719"/>
          <a:ext cx="6867896" cy="47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69" name="Graphic 830" descr="Hourglass 30% with solid fill">
            <a:extLst>
              <a:ext uri="{FF2B5EF4-FFF2-40B4-BE49-F238E27FC236}">
                <a16:creationId xmlns:a16="http://schemas.microsoft.com/office/drawing/2014/main" id="{A9423E80-C2CF-77A1-55D9-CD2190D8FC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359" y="40603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63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3DFloatVTI</vt:lpstr>
      <vt:lpstr>PowerPoint Presentation</vt:lpstr>
      <vt:lpstr>Poseidon Solar</vt:lpstr>
      <vt:lpstr>Brief Timeline</vt:lpstr>
      <vt:lpstr>R&amp;D</vt:lpstr>
      <vt:lpstr>Fuel from Thin Air</vt:lpstr>
      <vt:lpstr>What's Left?</vt:lpstr>
      <vt:lpstr>Patenting</vt:lpstr>
      <vt:lpstr>Marketing</vt:lpstr>
      <vt:lpstr>Target Markets</vt:lpstr>
      <vt:lpstr>Direct Competition</vt:lpstr>
      <vt:lpstr>Nothing says "I care about the planet" like a battery-powered home</vt:lpstr>
      <vt:lpstr>Highly QuestionableLithium Mining Practices</vt:lpstr>
      <vt:lpstr>Poseidon Solar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205</cp:revision>
  <dcterms:created xsi:type="dcterms:W3CDTF">2023-04-07T17:19:43Z</dcterms:created>
  <dcterms:modified xsi:type="dcterms:W3CDTF">2023-04-10T18:41:18Z</dcterms:modified>
</cp:coreProperties>
</file>