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1be156b0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1be156b0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1be156b01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1be156b01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Blue: Tri, Green: Saw, Red: mix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1be156b01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41be156b01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1be156b01_0_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1be156b01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1be156b01_0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1be156b01_0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1be156b01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1be156b01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1be156b01_0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41be156b01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1be156b0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1be156b0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1be156b0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1be156b0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1be156b01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1be156b01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1be156b01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1be156b01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1be156b01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1be156b01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1be156b01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1be156b01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be156b01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1be156b01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1be156b01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1be156b01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6" name="Google Shape;56;p14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57" name="Google Shape;57;p1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7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9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3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VRD9Uj2YTBk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Monophonic Synthesizer</a:t>
            </a:r>
            <a:endParaRPr/>
          </a:p>
        </p:txBody>
      </p:sp>
      <p:sp>
        <p:nvSpPr>
          <p:cNvPr id="109" name="Google Shape;109;p25"/>
          <p:cNvSpPr txBox="1"/>
          <p:nvPr>
            <p:ph idx="1" type="subTitle"/>
          </p:nvPr>
        </p:nvSpPr>
        <p:spPr>
          <a:xfrm>
            <a:off x="1680300" y="3125650"/>
            <a:ext cx="5783400" cy="14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Aidan Sharpe &amp; Elise Heim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Giving Me Mixed Signals</a:t>
            </a:r>
            <a:endParaRPr/>
          </a:p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67" name="Google Shape;1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138" y="1489824"/>
            <a:ext cx="7155736" cy="33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73" name="Google Shape;1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471488" y="-529162"/>
            <a:ext cx="5143350" cy="62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/>
          <p:nvPr/>
        </p:nvSpPr>
        <p:spPr>
          <a:xfrm>
            <a:off x="296475" y="2428025"/>
            <a:ext cx="2386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Full PCBA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Power Supply Board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Mounted Speaker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6"/>
          <p:cNvSpPr txBox="1"/>
          <p:nvPr>
            <p:ph idx="1" type="body"/>
          </p:nvPr>
        </p:nvSpPr>
        <p:spPr>
          <a:xfrm>
            <a:off x="387900" y="1983450"/>
            <a:ext cx="8368200" cy="25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sz="4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			 Block Diagram</a:t>
            </a:r>
            <a:endParaRPr/>
          </a:p>
        </p:txBody>
      </p:sp>
      <p:sp>
        <p:nvSpPr>
          <p:cNvPr id="192" name="Google Shape;192;p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93" name="Google Shape;1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425" y="1374500"/>
            <a:ext cx="4540724" cy="34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Output</a:t>
            </a:r>
            <a:endParaRPr/>
          </a:p>
        </p:txBody>
      </p:sp>
      <p:pic>
        <p:nvPicPr>
          <p:cNvPr id="199" name="Google Shape;1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813" y="2006513"/>
            <a:ext cx="5548375" cy="18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pic>
        <p:nvPicPr>
          <p:cNvPr id="115" name="Google Shape;115;p26"/>
          <p:cNvPicPr preferRelativeResize="0"/>
          <p:nvPr/>
        </p:nvPicPr>
        <p:blipFill rotWithShape="1">
          <a:blip r:embed="rId3">
            <a:alphaModFix/>
          </a:blip>
          <a:srcRect b="0" l="0" r="0" t="10793"/>
          <a:stretch/>
        </p:blipFill>
        <p:spPr>
          <a:xfrm>
            <a:off x="848850" y="1602850"/>
            <a:ext cx="7446300" cy="3163500"/>
          </a:xfrm>
          <a:prstGeom prst="roundRect">
            <a:avLst>
              <a:gd fmla="val 3429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KiCAD Schematic</a:t>
            </a:r>
            <a:endParaRPr/>
          </a:p>
        </p:txBody>
      </p:sp>
      <p:pic>
        <p:nvPicPr>
          <p:cNvPr id="121" name="Google Shape;1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49" y="1490325"/>
            <a:ext cx="5095200" cy="3333000"/>
          </a:xfrm>
          <a:prstGeom prst="roundRect">
            <a:avLst>
              <a:gd fmla="val 4119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BoM</a:t>
            </a:r>
            <a:endParaRPr/>
          </a:p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28" name="Google Shape;1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125" y="1292450"/>
            <a:ext cx="6185726" cy="34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Simulating the PWM DAC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RC Low Pass Filter</a:t>
            </a:r>
            <a:endParaRPr/>
          </a:p>
        </p:txBody>
      </p:sp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400" y="1292600"/>
            <a:ext cx="4344000" cy="3459000"/>
          </a:xfrm>
          <a:prstGeom prst="roundRect">
            <a:avLst>
              <a:gd fmla="val 5999" name="adj"/>
            </a:avLst>
          </a:prstGeom>
          <a:noFill/>
          <a:ln>
            <a:noFill/>
          </a:ln>
        </p:spPr>
      </p:pic>
      <p:sp>
        <p:nvSpPr>
          <p:cNvPr id="140" name="Google Shape;140;p30"/>
          <p:cNvSpPr txBox="1"/>
          <p:nvPr/>
        </p:nvSpPr>
        <p:spPr>
          <a:xfrm>
            <a:off x="644775" y="2571750"/>
            <a:ext cx="278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ω</a:t>
            </a:r>
            <a:r>
              <a:rPr baseline="-25000"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0</a:t>
            </a: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= 1/(2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πR</a:t>
            </a:r>
            <a:r>
              <a:rPr baseline="-25000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aseline="-25000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)=20 kHz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Waveforms</a:t>
            </a:r>
            <a:endParaRPr/>
          </a:p>
        </p:txBody>
      </p:sp>
      <p:pic>
        <p:nvPicPr>
          <p:cNvPr descr="This video is about 5 waveforms; sine, square, sawtooth, triangle, and semisine.&#10;More Here:&#10;https://www.youtube.com/watch?v=1FkTWnp4MoQ&amp;feature=youtu.be" id="146" name="Google Shape;146;p31" title="Basic Waveform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825" y="1489825"/>
            <a:ext cx="5806350" cy="3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Triangle Wave</a:t>
            </a:r>
            <a:endParaRPr/>
          </a:p>
        </p:txBody>
      </p:sp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485" y="1489825"/>
            <a:ext cx="6581041" cy="307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Sawtooth Wave</a:t>
            </a:r>
            <a:endParaRPr/>
          </a:p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60" name="Google Shape;16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888" y="1489825"/>
            <a:ext cx="6542228" cy="30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