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80421ac2dc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80421ac2dc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80421ac2d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80421ac2d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5122" y="1994441"/>
            <a:ext cx="2293750" cy="1011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93450" y="940375"/>
            <a:ext cx="1904700" cy="2596122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2650" y="1994453"/>
            <a:ext cx="2293750" cy="101136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3439350" y="3664425"/>
            <a:ext cx="2265300" cy="1178100"/>
          </a:xfrm>
          <a:prstGeom prst="roundRect">
            <a:avLst>
              <a:gd fmla="val 16667" name="adj"/>
            </a:avLst>
          </a:prstGeom>
          <a:solidFill>
            <a:srgbClr val="2A7FFF"/>
          </a:solidFill>
          <a:ln cap="flat" cmpd="sng" w="9525">
            <a:solidFill>
              <a:srgbClr val="2A7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average, Rowan drivers travel 29.3 miles per week</a:t>
            </a:r>
            <a:endParaRPr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426875" y="3664525"/>
            <a:ext cx="2265300" cy="1178100"/>
          </a:xfrm>
          <a:prstGeom prst="roundRect">
            <a:avLst>
              <a:gd fmla="val 16667" name="adj"/>
            </a:avLst>
          </a:prstGeom>
          <a:solidFill>
            <a:srgbClr val="2A7FFF"/>
          </a:solidFill>
          <a:ln cap="flat" cmpd="sng" w="9525">
            <a:solidFill>
              <a:srgbClr val="2A7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average fuel economy at Rowan is about 29.7 MPG</a:t>
            </a:r>
            <a:endParaRPr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6594825" y="3664425"/>
            <a:ext cx="2265300" cy="1178100"/>
          </a:xfrm>
          <a:prstGeom prst="roundRect">
            <a:avLst>
              <a:gd fmla="val 16667" name="adj"/>
            </a:avLst>
          </a:prstGeom>
          <a:solidFill>
            <a:srgbClr val="2A7FFF"/>
          </a:solidFill>
          <a:ln cap="flat" cmpd="sng" w="9525">
            <a:solidFill>
              <a:srgbClr val="2A7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About 4 gallons of gasoline are burned per person at Rowan per week</a:t>
            </a:r>
            <a:endParaRPr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-367400" y="209950"/>
            <a:ext cx="6478200" cy="730500"/>
          </a:xfrm>
          <a:prstGeom prst="roundRect">
            <a:avLst>
              <a:gd fmla="val 16667" name="adj"/>
            </a:avLst>
          </a:prstGeom>
          <a:solidFill>
            <a:srgbClr val="2A7FFF"/>
          </a:solidFill>
          <a:ln cap="flat" cmpd="sng" w="9525">
            <a:solidFill>
              <a:srgbClr val="2A7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Vehicle Use At Rowan University</a:t>
            </a:r>
            <a:endParaRPr b="1" sz="20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/>
          <p:nvPr/>
        </p:nvSpPr>
        <p:spPr>
          <a:xfrm>
            <a:off x="1102025" y="3664425"/>
            <a:ext cx="2265300" cy="1178100"/>
          </a:xfrm>
          <a:prstGeom prst="roundRect">
            <a:avLst>
              <a:gd fmla="val 16667" name="adj"/>
            </a:avLst>
          </a:prstGeom>
          <a:solidFill>
            <a:srgbClr val="2A7FFF"/>
          </a:solidFill>
          <a:ln cap="flat" cmpd="sng" w="9525">
            <a:solidFill>
              <a:srgbClr val="2A7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average fuel economy of shuttles at Rowan is about XX.X MPG</a:t>
            </a:r>
            <a:endParaRPr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5909025" y="3664425"/>
            <a:ext cx="2265300" cy="1178100"/>
          </a:xfrm>
          <a:prstGeom prst="roundRect">
            <a:avLst>
              <a:gd fmla="val 16667" name="adj"/>
            </a:avLst>
          </a:prstGeom>
          <a:solidFill>
            <a:srgbClr val="2A7FFF"/>
          </a:solidFill>
          <a:ln cap="flat" cmpd="sng" w="9525">
            <a:solidFill>
              <a:srgbClr val="2A7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about 10% of people at Rowan ever use the shuttle services.</a:t>
            </a:r>
            <a:endParaRPr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5925" y="827832"/>
            <a:ext cx="2530800" cy="253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5475" y="1485450"/>
            <a:ext cx="3952342" cy="187417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4"/>
          <p:cNvSpPr/>
          <p:nvPr/>
        </p:nvSpPr>
        <p:spPr>
          <a:xfrm>
            <a:off x="-367400" y="209950"/>
            <a:ext cx="6478200" cy="730500"/>
          </a:xfrm>
          <a:prstGeom prst="roundRect">
            <a:avLst>
              <a:gd fmla="val 16667" name="adj"/>
            </a:avLst>
          </a:prstGeom>
          <a:solidFill>
            <a:srgbClr val="2A7FFF"/>
          </a:solidFill>
          <a:ln cap="flat" cmpd="sng" w="9525">
            <a:solidFill>
              <a:srgbClr val="2A7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Shuttle</a:t>
            </a:r>
            <a:r>
              <a:rPr b="1" lang="en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Use At Rowan University</a:t>
            </a:r>
            <a:endParaRPr b="1" sz="20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/>
          <p:nvPr/>
        </p:nvSpPr>
        <p:spPr>
          <a:xfrm>
            <a:off x="1102025" y="3664425"/>
            <a:ext cx="2265300" cy="1178100"/>
          </a:xfrm>
          <a:prstGeom prst="roundRect">
            <a:avLst>
              <a:gd fmla="val 16667" name="adj"/>
            </a:avLst>
          </a:prstGeom>
          <a:solidFill>
            <a:srgbClr val="2A7FFF"/>
          </a:solidFill>
          <a:ln cap="flat" cmpd="sng" w="9525">
            <a:solidFill>
              <a:srgbClr val="2A7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Students at Rowan produce roughly XXX pounds of food waste per day.</a:t>
            </a:r>
            <a:endParaRPr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5" name="Google Shape;75;p15"/>
          <p:cNvSpPr/>
          <p:nvPr/>
        </p:nvSpPr>
        <p:spPr>
          <a:xfrm>
            <a:off x="5909025" y="3664425"/>
            <a:ext cx="2265300" cy="1178100"/>
          </a:xfrm>
          <a:prstGeom prst="roundRect">
            <a:avLst>
              <a:gd fmla="val 16667" name="adj"/>
            </a:avLst>
          </a:prstGeom>
          <a:solidFill>
            <a:srgbClr val="2A7FFF"/>
          </a:solidFill>
          <a:ln cap="flat" cmpd="sng" w="9525">
            <a:solidFill>
              <a:srgbClr val="2A7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much waste could produce XX gallons of biofuel.</a:t>
            </a:r>
            <a:endParaRPr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30951" y="230875"/>
            <a:ext cx="1931177" cy="3359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1050" y="1637850"/>
            <a:ext cx="2867245" cy="18741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5"/>
          <p:cNvSpPr/>
          <p:nvPr/>
        </p:nvSpPr>
        <p:spPr>
          <a:xfrm>
            <a:off x="-367400" y="209950"/>
            <a:ext cx="6478200" cy="730500"/>
          </a:xfrm>
          <a:prstGeom prst="roundRect">
            <a:avLst>
              <a:gd fmla="val 16667" name="adj"/>
            </a:avLst>
          </a:prstGeom>
          <a:solidFill>
            <a:srgbClr val="2A7FFF"/>
          </a:solidFill>
          <a:ln cap="flat" cmpd="sng" w="9525">
            <a:solidFill>
              <a:srgbClr val="2A7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Waste at Rowan University</a:t>
            </a:r>
            <a:endParaRPr b="1" sz="20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