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6" autoAdjust="0"/>
    <p:restoredTop sz="94660"/>
  </p:normalViewPr>
  <p:slideViewPr>
    <p:cSldViewPr snapToGrid="0">
      <p:cViewPr varScale="1">
        <p:scale>
          <a:sx n="121" d="100"/>
          <a:sy n="121" d="100"/>
        </p:scale>
        <p:origin x="523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3A3AAB-AE2A-4883-8BC3-435FF4898A9D}" type="datetimeFigureOut">
              <a:rPr lang="en-US" smtClean="0"/>
              <a:t>4/27/2022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B20459-1EDF-4CCB-B1C3-9FBA2FCC16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06857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3A3AAB-AE2A-4883-8BC3-435FF4898A9D}" type="datetimeFigureOut">
              <a:rPr lang="en-US" smtClean="0"/>
              <a:t>4/27/2022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B20459-1EDF-4CCB-B1C3-9FBA2FCC16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90269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3A3AAB-AE2A-4883-8BC3-435FF4898A9D}" type="datetimeFigureOut">
              <a:rPr lang="en-US" smtClean="0"/>
              <a:t>4/27/2022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B20459-1EDF-4CCB-B1C3-9FBA2FCC16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44969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3A3AAB-AE2A-4883-8BC3-435FF4898A9D}" type="datetimeFigureOut">
              <a:rPr lang="en-US" smtClean="0"/>
              <a:t>4/27/2022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B20459-1EDF-4CCB-B1C3-9FBA2FCC16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46019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3A3AAB-AE2A-4883-8BC3-435FF4898A9D}" type="datetimeFigureOut">
              <a:rPr lang="en-US" smtClean="0"/>
              <a:t>4/27/2022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B20459-1EDF-4CCB-B1C3-9FBA2FCC16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3848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3A3AAB-AE2A-4883-8BC3-435FF4898A9D}" type="datetimeFigureOut">
              <a:rPr lang="en-US" smtClean="0"/>
              <a:t>4/27/2022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B20459-1EDF-4CCB-B1C3-9FBA2FCC16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34717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3A3AAB-AE2A-4883-8BC3-435FF4898A9D}" type="datetimeFigureOut">
              <a:rPr lang="en-US" smtClean="0"/>
              <a:t>4/27/2022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B20459-1EDF-4CCB-B1C3-9FBA2FCC16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55757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3A3AAB-AE2A-4883-8BC3-435FF4898A9D}" type="datetimeFigureOut">
              <a:rPr lang="en-US" smtClean="0"/>
              <a:t>4/27/2022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B20459-1EDF-4CCB-B1C3-9FBA2FCC16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643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3A3AAB-AE2A-4883-8BC3-435FF4898A9D}" type="datetimeFigureOut">
              <a:rPr lang="en-US" smtClean="0"/>
              <a:t>4/27/2022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B20459-1EDF-4CCB-B1C3-9FBA2FCC16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39270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3A3AAB-AE2A-4883-8BC3-435FF4898A9D}" type="datetimeFigureOut">
              <a:rPr lang="en-US" smtClean="0"/>
              <a:t>4/27/2022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B20459-1EDF-4CCB-B1C3-9FBA2FCC16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68700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3A3AAB-AE2A-4883-8BC3-435FF4898A9D}" type="datetimeFigureOut">
              <a:rPr lang="en-US" smtClean="0"/>
              <a:t>4/27/2022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B20459-1EDF-4CCB-B1C3-9FBA2FCC16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92592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3A3AAB-AE2A-4883-8BC3-435FF4898A9D}" type="datetimeFigureOut">
              <a:rPr lang="en-US" smtClean="0"/>
              <a:t>4/27/2022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B20459-1EDF-4CCB-B1C3-9FBA2FCC16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60202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Final Review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66046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MATLAB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Write a command for graphing a plot</a:t>
            </a:r>
          </a:p>
          <a:p>
            <a:r>
              <a:rPr lang="en-US" dirty="0" smtClean="0"/>
              <a:t>How a matrix can be influenced by 1 loop</a:t>
            </a:r>
          </a:p>
          <a:p>
            <a:r>
              <a:rPr lang="en-US" dirty="0" smtClean="0"/>
              <a:t>A function will be given. You have to know what </a:t>
            </a:r>
            <a:r>
              <a:rPr lang="en-US" dirty="0"/>
              <a:t>syntax will use the function to calculate a </a:t>
            </a:r>
            <a:r>
              <a:rPr lang="en-US" dirty="0" smtClean="0"/>
              <a:t>particular variable.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65228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Ethics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Know what the frames are</a:t>
            </a:r>
          </a:p>
          <a:p>
            <a:r>
              <a:rPr lang="en-US" dirty="0" smtClean="0"/>
              <a:t>Ethics Case study. </a:t>
            </a:r>
          </a:p>
          <a:p>
            <a:pPr lvl="1"/>
            <a:r>
              <a:rPr lang="en-US" dirty="0" smtClean="0"/>
              <a:t>Your boss wants you to not give a company a bulk discount that all customers will receive since it is too profitable. Your boss can’t be reached and the deadline for this is approaching.</a:t>
            </a:r>
          </a:p>
          <a:p>
            <a:pPr lvl="2"/>
            <a:r>
              <a:rPr lang="en-US" dirty="0"/>
              <a:t>Cleary identify the dilemma </a:t>
            </a:r>
            <a:endParaRPr lang="en-US" dirty="0" smtClean="0"/>
          </a:p>
          <a:p>
            <a:pPr lvl="2"/>
            <a:r>
              <a:rPr lang="en-US" dirty="0" smtClean="0"/>
              <a:t>List </a:t>
            </a:r>
            <a:r>
              <a:rPr lang="en-US" dirty="0"/>
              <a:t>the most important information. Explain its relevance. State any assumptions. </a:t>
            </a:r>
          </a:p>
          <a:p>
            <a:pPr lvl="2"/>
            <a:r>
              <a:rPr lang="en-US" dirty="0" smtClean="0"/>
              <a:t>Weigh </a:t>
            </a:r>
            <a:r>
              <a:rPr lang="en-US" dirty="0"/>
              <a:t>the </a:t>
            </a:r>
            <a:r>
              <a:rPr lang="en-US" dirty="0" smtClean="0"/>
              <a:t>alternatives. </a:t>
            </a:r>
            <a:r>
              <a:rPr lang="en-US" dirty="0"/>
              <a:t>For each alternative provide two possible outcomes. Describe associated risks. </a:t>
            </a:r>
            <a:endParaRPr lang="en-US" dirty="0" smtClean="0"/>
          </a:p>
          <a:p>
            <a:pPr lvl="2"/>
            <a:r>
              <a:rPr lang="en-US" dirty="0" smtClean="0"/>
              <a:t>List </a:t>
            </a:r>
            <a:r>
              <a:rPr lang="en-US" dirty="0"/>
              <a:t>all of the </a:t>
            </a:r>
            <a:r>
              <a:rPr lang="en-US" dirty="0" smtClean="0"/>
              <a:t>viewpoints. </a:t>
            </a:r>
            <a:r>
              <a:rPr lang="en-US" dirty="0"/>
              <a:t>Prioritize the viewpoints from most to least important, from the perspective of Engineering Ethics. </a:t>
            </a:r>
          </a:p>
          <a:p>
            <a:pPr lvl="2"/>
            <a:r>
              <a:rPr lang="en-US" dirty="0" smtClean="0"/>
              <a:t>State </a:t>
            </a:r>
            <a:r>
              <a:rPr lang="en-US" dirty="0"/>
              <a:t>your </a:t>
            </a:r>
            <a:r>
              <a:rPr lang="en-US" dirty="0" smtClean="0"/>
              <a:t>solution. The </a:t>
            </a:r>
            <a:r>
              <a:rPr lang="en-US" dirty="0"/>
              <a:t>action should represent a win-win solution. The reason must conform with universalism or consequentialism. Consider the pertinent risks</a:t>
            </a:r>
            <a:r>
              <a:rPr lang="en-US" dirty="0" smtClean="0"/>
              <a:t>.</a:t>
            </a:r>
          </a:p>
          <a:p>
            <a:pPr lvl="2"/>
            <a:r>
              <a:rPr lang="en-US" dirty="0" smtClean="0"/>
              <a:t>Find an actual case study that has a similar issue so you can compare it to. </a:t>
            </a:r>
            <a:br>
              <a:rPr lang="en-US" dirty="0" smtClean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67568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Product Development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2007 Gillette India case study</a:t>
            </a:r>
          </a:p>
          <a:p>
            <a:r>
              <a:rPr lang="en-US" dirty="0" smtClean="0"/>
              <a:t>What is the process of product development stated in Pathfinder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47002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Economics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Annual </a:t>
            </a:r>
            <a:r>
              <a:rPr lang="en-US" dirty="0"/>
              <a:t>uniform payment per year to pay off </a:t>
            </a:r>
            <a:r>
              <a:rPr lang="en-US" dirty="0" smtClean="0"/>
              <a:t>loan</a:t>
            </a:r>
          </a:p>
          <a:p>
            <a:r>
              <a:rPr lang="en-US" dirty="0" smtClean="0"/>
              <a:t>Present worth cash flow series</a:t>
            </a:r>
          </a:p>
          <a:p>
            <a:r>
              <a:rPr lang="en-US" dirty="0" smtClean="0"/>
              <a:t>Future worth</a:t>
            </a:r>
          </a:p>
          <a:p>
            <a:r>
              <a:rPr lang="en-US" dirty="0" smtClean="0"/>
              <a:t>Simple </a:t>
            </a:r>
            <a:r>
              <a:rPr lang="en-US" dirty="0"/>
              <a:t>payback period </a:t>
            </a:r>
            <a:r>
              <a:rPr lang="en-US" dirty="0" smtClean="0"/>
              <a:t>of investment vs present worth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61141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Universal Design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is it and what are the principles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45629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Statistics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T-value for two-tail probability</a:t>
            </a:r>
          </a:p>
          <a:p>
            <a:r>
              <a:rPr lang="en-US" dirty="0"/>
              <a:t>D</a:t>
            </a:r>
            <a:r>
              <a:rPr lang="en-US" dirty="0" smtClean="0"/>
              <a:t>egrees </a:t>
            </a:r>
            <a:r>
              <a:rPr lang="en-US" dirty="0"/>
              <a:t>of freedom of the </a:t>
            </a:r>
            <a:r>
              <a:rPr lang="en-US" dirty="0" smtClean="0"/>
              <a:t>sample </a:t>
            </a:r>
          </a:p>
          <a:p>
            <a:r>
              <a:rPr lang="en-US" dirty="0" smtClean="0"/>
              <a:t>Mean of </a:t>
            </a:r>
            <a:r>
              <a:rPr lang="en-US" dirty="0"/>
              <a:t>the </a:t>
            </a:r>
            <a:r>
              <a:rPr lang="en-US" dirty="0" smtClean="0"/>
              <a:t>sample</a:t>
            </a:r>
            <a:endParaRPr lang="en-US" dirty="0"/>
          </a:p>
          <a:p>
            <a:pPr fontAlgn="base"/>
            <a:r>
              <a:rPr lang="en-US" dirty="0"/>
              <a:t>Calculate the standard deviation </a:t>
            </a:r>
            <a:endParaRPr lang="en-US" dirty="0" smtClean="0"/>
          </a:p>
          <a:p>
            <a:pPr fontAlgn="base"/>
            <a:r>
              <a:rPr lang="en-US" dirty="0" smtClean="0"/>
              <a:t>Determine </a:t>
            </a:r>
            <a:r>
              <a:rPr lang="en-US" dirty="0"/>
              <a:t>the lower and upper limits of a 95% confidence </a:t>
            </a:r>
            <a:r>
              <a:rPr lang="en-US" dirty="0" smtClean="0"/>
              <a:t>interval and make a decision based on 95% CI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14919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</TotalTime>
  <Words>280</Words>
  <Application>Microsoft Office PowerPoint</Application>
  <PresentationFormat>Widescreen</PresentationFormat>
  <Paragraphs>31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Theme</vt:lpstr>
      <vt:lpstr>Final Review</vt:lpstr>
      <vt:lpstr>MATLAB</vt:lpstr>
      <vt:lpstr>Ethics</vt:lpstr>
      <vt:lpstr>Product Development</vt:lpstr>
      <vt:lpstr>Economics</vt:lpstr>
      <vt:lpstr>Universal Design</vt:lpstr>
      <vt:lpstr>Statistics</vt:lpstr>
    </vt:vector>
  </TitlesOfParts>
  <Company>Rowan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Final Review</dc:title>
  <dc:creator>Forin, Tiago Rodrigues</dc:creator>
  <cp:lastModifiedBy>Forin, Tiago Rodrigues</cp:lastModifiedBy>
  <cp:revision>4</cp:revision>
  <dcterms:created xsi:type="dcterms:W3CDTF">2022-04-27T20:27:14Z</dcterms:created>
  <dcterms:modified xsi:type="dcterms:W3CDTF">2022-04-27T20:54:01Z</dcterms:modified>
</cp:coreProperties>
</file>