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A3B267-CAFC-4783-B626-34DE444BAB82}" v="3" dt="2022-05-04T16:47:34.5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2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rpe, Aidan Michael" userId="8eb34193-e0f4-46d8-ad99-7a5283aa7e38" providerId="ADAL" clId="{60A3B267-CAFC-4783-B626-34DE444BAB82}"/>
    <pc:docChg chg="custSel addSld modSld">
      <pc:chgData name="Sharpe, Aidan Michael" userId="8eb34193-e0f4-46d8-ad99-7a5283aa7e38" providerId="ADAL" clId="{60A3B267-CAFC-4783-B626-34DE444BAB82}" dt="2022-05-04T16:47:35.387" v="45" actId="962"/>
      <pc:docMkLst>
        <pc:docMk/>
      </pc:docMkLst>
      <pc:sldChg chg="addSp delSp modSp mod addAnim">
        <pc:chgData name="Sharpe, Aidan Michael" userId="8eb34193-e0f4-46d8-ad99-7a5283aa7e38" providerId="ADAL" clId="{60A3B267-CAFC-4783-B626-34DE444BAB82}" dt="2022-05-04T16:47:35.387" v="45" actId="962"/>
        <pc:sldMkLst>
          <pc:docMk/>
          <pc:sldMk cId="2816864181" sldId="256"/>
        </pc:sldMkLst>
        <pc:spChg chg="mod">
          <ac:chgData name="Sharpe, Aidan Michael" userId="8eb34193-e0f4-46d8-ad99-7a5283aa7e38" providerId="ADAL" clId="{60A3B267-CAFC-4783-B626-34DE444BAB82}" dt="2022-05-04T16:47:35.387" v="45" actId="962"/>
          <ac:spMkLst>
            <pc:docMk/>
            <pc:sldMk cId="2816864181" sldId="256"/>
            <ac:spMk id="2" creationId="{67F92856-3370-2B3A-42C8-1CA7AB609351}"/>
          </ac:spMkLst>
        </pc:spChg>
        <pc:spChg chg="mod">
          <ac:chgData name="Sharpe, Aidan Michael" userId="8eb34193-e0f4-46d8-ad99-7a5283aa7e38" providerId="ADAL" clId="{60A3B267-CAFC-4783-B626-34DE444BAB82}" dt="2022-05-04T16:47:34.506" v="43" actId="13926"/>
          <ac:spMkLst>
            <pc:docMk/>
            <pc:sldMk cId="2816864181" sldId="256"/>
            <ac:spMk id="3" creationId="{F0EF484E-ECC5-A968-2493-2DB8B2E14AD5}"/>
          </ac:spMkLst>
        </pc:spChg>
        <pc:spChg chg="del">
          <ac:chgData name="Sharpe, Aidan Michael" userId="8eb34193-e0f4-46d8-ad99-7a5283aa7e38" providerId="ADAL" clId="{60A3B267-CAFC-4783-B626-34DE444BAB82}" dt="2022-05-04T16:47:20.414" v="40" actId="26606"/>
          <ac:spMkLst>
            <pc:docMk/>
            <pc:sldMk cId="2816864181" sldId="256"/>
            <ac:spMk id="71" creationId="{1A0980D0-C2CB-4F0C-833C-1B64835728D7}"/>
          </ac:spMkLst>
        </pc:spChg>
        <pc:spChg chg="del">
          <ac:chgData name="Sharpe, Aidan Michael" userId="8eb34193-e0f4-46d8-ad99-7a5283aa7e38" providerId="ADAL" clId="{60A3B267-CAFC-4783-B626-34DE444BAB82}" dt="2022-05-04T16:47:20.414" v="40" actId="26606"/>
          <ac:spMkLst>
            <pc:docMk/>
            <pc:sldMk cId="2816864181" sldId="256"/>
            <ac:spMk id="73" creationId="{1D110A99-3F6B-4F79-9283-A5ECB501618F}"/>
          </ac:spMkLst>
        </pc:spChg>
        <pc:spChg chg="del">
          <ac:chgData name="Sharpe, Aidan Michael" userId="8eb34193-e0f4-46d8-ad99-7a5283aa7e38" providerId="ADAL" clId="{60A3B267-CAFC-4783-B626-34DE444BAB82}" dt="2022-05-04T16:47:20.414" v="40" actId="26606"/>
          <ac:spMkLst>
            <pc:docMk/>
            <pc:sldMk cId="2816864181" sldId="256"/>
            <ac:spMk id="75" creationId="{316287B8-D771-4102-A547-95F1D48467E5}"/>
          </ac:spMkLst>
        </pc:spChg>
        <pc:spChg chg="del">
          <ac:chgData name="Sharpe, Aidan Michael" userId="8eb34193-e0f4-46d8-ad99-7a5283aa7e38" providerId="ADAL" clId="{60A3B267-CAFC-4783-B626-34DE444BAB82}" dt="2022-05-04T16:47:20.414" v="40" actId="26606"/>
          <ac:spMkLst>
            <pc:docMk/>
            <pc:sldMk cId="2816864181" sldId="256"/>
            <ac:spMk id="77" creationId="{02B3F3D7-F61A-47E5-9E6D-4718104A5638}"/>
          </ac:spMkLst>
        </pc:spChg>
        <pc:spChg chg="add">
          <ac:chgData name="Sharpe, Aidan Michael" userId="8eb34193-e0f4-46d8-ad99-7a5283aa7e38" providerId="ADAL" clId="{60A3B267-CAFC-4783-B626-34DE444BAB82}" dt="2022-05-04T16:47:20.414" v="40" actId="26606"/>
          <ac:spMkLst>
            <pc:docMk/>
            <pc:sldMk cId="2816864181" sldId="256"/>
            <ac:spMk id="135" creationId="{C5F567BD-428B-4B4F-901F-7B048BFAA138}"/>
          </ac:spMkLst>
        </pc:spChg>
        <pc:spChg chg="add">
          <ac:chgData name="Sharpe, Aidan Michael" userId="8eb34193-e0f4-46d8-ad99-7a5283aa7e38" providerId="ADAL" clId="{60A3B267-CAFC-4783-B626-34DE444BAB82}" dt="2022-05-04T16:47:20.414" v="40" actId="26606"/>
          <ac:spMkLst>
            <pc:docMk/>
            <pc:sldMk cId="2816864181" sldId="256"/>
            <ac:spMk id="137" creationId="{192CDD09-8A93-47D8-89A8-550DBF7F684C}"/>
          </ac:spMkLst>
        </pc:spChg>
        <pc:spChg chg="add">
          <ac:chgData name="Sharpe, Aidan Michael" userId="8eb34193-e0f4-46d8-ad99-7a5283aa7e38" providerId="ADAL" clId="{60A3B267-CAFC-4783-B626-34DE444BAB82}" dt="2022-05-04T16:47:20.414" v="40" actId="26606"/>
          <ac:spMkLst>
            <pc:docMk/>
            <pc:sldMk cId="2816864181" sldId="256"/>
            <ac:spMk id="139" creationId="{107136E1-9BE5-4836-91B1-339FADD0AAB1}"/>
          </ac:spMkLst>
        </pc:spChg>
        <pc:spChg chg="add">
          <ac:chgData name="Sharpe, Aidan Michael" userId="8eb34193-e0f4-46d8-ad99-7a5283aa7e38" providerId="ADAL" clId="{60A3B267-CAFC-4783-B626-34DE444BAB82}" dt="2022-05-04T16:47:20.414" v="40" actId="26606"/>
          <ac:spMkLst>
            <pc:docMk/>
            <pc:sldMk cId="2816864181" sldId="256"/>
            <ac:spMk id="141" creationId="{80BE5544-9916-45A5-828D-778175A51276}"/>
          </ac:spMkLst>
        </pc:spChg>
        <pc:spChg chg="add">
          <ac:chgData name="Sharpe, Aidan Michael" userId="8eb34193-e0f4-46d8-ad99-7a5283aa7e38" providerId="ADAL" clId="{60A3B267-CAFC-4783-B626-34DE444BAB82}" dt="2022-05-04T16:47:20.414" v="40" actId="26606"/>
          <ac:spMkLst>
            <pc:docMk/>
            <pc:sldMk cId="2816864181" sldId="256"/>
            <ac:spMk id="143" creationId="{BEAC1D59-0216-495E-957C-20BD0BC1475A}"/>
          </ac:spMkLst>
        </pc:spChg>
        <pc:picChg chg="mod ord">
          <ac:chgData name="Sharpe, Aidan Michael" userId="8eb34193-e0f4-46d8-ad99-7a5283aa7e38" providerId="ADAL" clId="{60A3B267-CAFC-4783-B626-34DE444BAB82}" dt="2022-05-04T16:47:35.387" v="44" actId="27614"/>
          <ac:picMkLst>
            <pc:docMk/>
            <pc:sldMk cId="2816864181" sldId="256"/>
            <ac:picMk id="1026" creationId="{E114F345-9389-F653-25EA-26CFA6271FCB}"/>
          </ac:picMkLst>
        </pc:picChg>
      </pc:sldChg>
      <pc:sldChg chg="addSp delSp modSp mod">
        <pc:chgData name="Sharpe, Aidan Michael" userId="8eb34193-e0f4-46d8-ad99-7a5283aa7e38" providerId="ADAL" clId="{60A3B267-CAFC-4783-B626-34DE444BAB82}" dt="2022-05-04T16:39:47.926" v="6" actId="14100"/>
        <pc:sldMkLst>
          <pc:docMk/>
          <pc:sldMk cId="1104785496" sldId="259"/>
        </pc:sldMkLst>
        <pc:picChg chg="del">
          <ac:chgData name="Sharpe, Aidan Michael" userId="8eb34193-e0f4-46d8-ad99-7a5283aa7e38" providerId="ADAL" clId="{60A3B267-CAFC-4783-B626-34DE444BAB82}" dt="2022-05-04T16:39:35.106" v="0" actId="478"/>
          <ac:picMkLst>
            <pc:docMk/>
            <pc:sldMk cId="1104785496" sldId="259"/>
            <ac:picMk id="5" creationId="{D400D8BF-FD33-21CF-62EE-FEB9A17B4290}"/>
          </ac:picMkLst>
        </pc:picChg>
        <pc:picChg chg="add mod">
          <ac:chgData name="Sharpe, Aidan Michael" userId="8eb34193-e0f4-46d8-ad99-7a5283aa7e38" providerId="ADAL" clId="{60A3B267-CAFC-4783-B626-34DE444BAB82}" dt="2022-05-04T16:39:47.926" v="6" actId="14100"/>
          <ac:picMkLst>
            <pc:docMk/>
            <pc:sldMk cId="1104785496" sldId="259"/>
            <ac:picMk id="7" creationId="{F67FC347-3C9D-83B0-7E8F-32A05E63BACC}"/>
          </ac:picMkLst>
        </pc:picChg>
      </pc:sldChg>
      <pc:sldChg chg="addSp delSp modSp new mod setBg">
        <pc:chgData name="Sharpe, Aidan Michael" userId="8eb34193-e0f4-46d8-ad99-7a5283aa7e38" providerId="ADAL" clId="{60A3B267-CAFC-4783-B626-34DE444BAB82}" dt="2022-05-04T16:46:56.119" v="39" actId="26606"/>
        <pc:sldMkLst>
          <pc:docMk/>
          <pc:sldMk cId="2255925737" sldId="264"/>
        </pc:sldMkLst>
        <pc:spChg chg="mod ord">
          <ac:chgData name="Sharpe, Aidan Michael" userId="8eb34193-e0f4-46d8-ad99-7a5283aa7e38" providerId="ADAL" clId="{60A3B267-CAFC-4783-B626-34DE444BAB82}" dt="2022-05-04T16:46:56.119" v="39" actId="26606"/>
          <ac:spMkLst>
            <pc:docMk/>
            <pc:sldMk cId="2255925737" sldId="264"/>
            <ac:spMk id="2" creationId="{AC652611-06E9-2D8A-FD72-9BC42675AB77}"/>
          </ac:spMkLst>
        </pc:spChg>
        <pc:spChg chg="del">
          <ac:chgData name="Sharpe, Aidan Michael" userId="8eb34193-e0f4-46d8-ad99-7a5283aa7e38" providerId="ADAL" clId="{60A3B267-CAFC-4783-B626-34DE444BAB82}" dt="2022-05-04T16:46:49.322" v="38" actId="478"/>
          <ac:spMkLst>
            <pc:docMk/>
            <pc:sldMk cId="2255925737" sldId="264"/>
            <ac:spMk id="3" creationId="{CE1DA0F9-957A-7AA3-9C5F-8DA52790E9A5}"/>
          </ac:spMkLst>
        </pc:spChg>
        <pc:spChg chg="add">
          <ac:chgData name="Sharpe, Aidan Michael" userId="8eb34193-e0f4-46d8-ad99-7a5283aa7e38" providerId="ADAL" clId="{60A3B267-CAFC-4783-B626-34DE444BAB82}" dt="2022-05-04T16:46:56.119" v="39" actId="26606"/>
          <ac:spMkLst>
            <pc:docMk/>
            <pc:sldMk cId="2255925737" sldId="264"/>
            <ac:spMk id="71" creationId="{1A0980D0-C2CB-4F0C-833C-1B64835728D7}"/>
          </ac:spMkLst>
        </pc:spChg>
        <pc:spChg chg="add">
          <ac:chgData name="Sharpe, Aidan Michael" userId="8eb34193-e0f4-46d8-ad99-7a5283aa7e38" providerId="ADAL" clId="{60A3B267-CAFC-4783-B626-34DE444BAB82}" dt="2022-05-04T16:46:56.119" v="39" actId="26606"/>
          <ac:spMkLst>
            <pc:docMk/>
            <pc:sldMk cId="2255925737" sldId="264"/>
            <ac:spMk id="73" creationId="{1D110A99-3F6B-4F79-9283-A5ECB501618F}"/>
          </ac:spMkLst>
        </pc:spChg>
        <pc:spChg chg="add">
          <ac:chgData name="Sharpe, Aidan Michael" userId="8eb34193-e0f4-46d8-ad99-7a5283aa7e38" providerId="ADAL" clId="{60A3B267-CAFC-4783-B626-34DE444BAB82}" dt="2022-05-04T16:46:56.119" v="39" actId="26606"/>
          <ac:spMkLst>
            <pc:docMk/>
            <pc:sldMk cId="2255925737" sldId="264"/>
            <ac:spMk id="75" creationId="{316287B8-D771-4102-A547-95F1D48467E5}"/>
          </ac:spMkLst>
        </pc:spChg>
        <pc:spChg chg="add">
          <ac:chgData name="Sharpe, Aidan Michael" userId="8eb34193-e0f4-46d8-ad99-7a5283aa7e38" providerId="ADAL" clId="{60A3B267-CAFC-4783-B626-34DE444BAB82}" dt="2022-05-04T16:46:56.119" v="39" actId="26606"/>
          <ac:spMkLst>
            <pc:docMk/>
            <pc:sldMk cId="2255925737" sldId="264"/>
            <ac:spMk id="77" creationId="{02B3F3D7-F61A-47E5-9E6D-4718104A5638}"/>
          </ac:spMkLst>
        </pc:spChg>
        <pc:picChg chg="add mod">
          <ac:chgData name="Sharpe, Aidan Michael" userId="8eb34193-e0f4-46d8-ad99-7a5283aa7e38" providerId="ADAL" clId="{60A3B267-CAFC-4783-B626-34DE444BAB82}" dt="2022-05-04T16:46:56.119" v="39" actId="26606"/>
          <ac:picMkLst>
            <pc:docMk/>
            <pc:sldMk cId="2255925737" sldId="264"/>
            <ac:picMk id="2050" creationId="{66A2D0B3-B109-96FD-F7F8-1DC2DE4B687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F1C56-8A72-4858-851C-F15B634C74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200" y="1122362"/>
            <a:ext cx="8876022" cy="3744209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1834EB-45A5-426C-824A-8F07CA8F6D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9200" y="5230134"/>
            <a:ext cx="4876800" cy="942065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D55F2-5374-4778-B1EE-98996792D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4044F8-E727-4D63-B6D6-26482F83D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41F76-D956-4205-AD99-E91FD5FCC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985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A6D4F-1C6D-40FB-9A92-C86C4E15C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67BDDB-F95B-4041-AA53-71BBCB26D9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977052-C8EA-459E-9E10-8EE28C50E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E6650-E3AD-4C98-88FE-F5152966F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4FED5-B228-4E3C-BFEE-0BC47D950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503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0A243A-5463-4C65-85DA-03BECDAE63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1898" y="854169"/>
            <a:ext cx="2674301" cy="5322793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10153C-6948-4108-8FF1-033F66D4CA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854169"/>
            <a:ext cx="7886700" cy="532279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345988-B24C-46FE-87B0-55D4FB7CB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AB2DB-BD1F-41F7-AC5E-57249C270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1E3DB-BDAB-40CA-ABA3-A3662C068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344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11A1B-E09A-4F93-BC68-B160114AF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8C4A9-27ED-4E86-A256-5009E31342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 sz="1400"/>
            </a:lvl3pPr>
            <a:lvl4pPr>
              <a:lnSpc>
                <a:spcPct val="120000"/>
              </a:lnSpc>
              <a:defRPr sz="1200"/>
            </a:lvl4pPr>
            <a:lvl5pPr>
              <a:lnSpc>
                <a:spcPct val="120000"/>
              </a:lnSpc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CF91C-8771-4949-A397-928A5743E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EA0ED-4961-4254-B34E-71D14C4E0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497152-BD97-4A72-8B07-CD2BC57B8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71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4EAF4-C10D-4650-9587-15DA8E9F9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368862"/>
            <a:ext cx="9486900" cy="367965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A1D5C2-6E93-4B23-A0CA-D5D7E735C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0" y="5318974"/>
            <a:ext cx="9486900" cy="85322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815BFB-5D28-4ABE-AD37-0C6C3FD94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A4035B-0539-4A03-87C0-22E52C98B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27ADF-48C9-49CF-BD4D-82399BF64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429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1A2FB-0310-4935-B7F7-E47876CD4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87C14-52AB-4AAC-9038-29CF58EA6E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19200" y="2168278"/>
            <a:ext cx="4702921" cy="41563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B2E45A-DCC0-4701-9D67-EF56AECE34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9880" y="2168278"/>
            <a:ext cx="4782699" cy="41563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AF0813-A167-4D17-AA79-07BD9765F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940D7-D4C1-4C24-95F3-29A849CEE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949AB7-007E-4D4D-A2C1-2C5C3310C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058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B0184-BDFD-48DE-B858-B81887BFD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65125"/>
            <a:ext cx="9753599" cy="15779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24FEB2-6EEC-49D4-9466-0F7A6EDB0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1" y="2095930"/>
            <a:ext cx="4507931" cy="758650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E8CF0-BAB6-4BF2-836F-FED0AF88A8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19201" y="2938410"/>
            <a:ext cx="4507930" cy="338619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0751AB-FCF0-450B-A6DF-9B9A2AD2C2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64867" y="2095930"/>
            <a:ext cx="4507932" cy="758650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3898E7-3130-4CE6-AA11-C9CC8214EA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64867" y="2938410"/>
            <a:ext cx="4507932" cy="338619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D85675-9678-4CB3-9AAB-D727D2B58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5F8314-1849-461A-AAF2-BF149646D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69738E-5865-473C-BAFB-BDB385C06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904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7AC40-59FF-4CE3-B49C-C824A784C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65125"/>
            <a:ext cx="9493249" cy="15779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2FAB63-E9CE-4359-A54B-07AC7E9BB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939854-5165-4C41-8DCA-D42DFD7D9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1768E0-4535-4B0D-8B94-4C10740B0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283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4678E3-D115-4E49-9ECB-656CF2319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21E6FC-7F84-4673-81D6-B85FE26DA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80318A-245C-4841-AB57-CEC5CC124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99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F847B-9D86-47FF-B24A-EEA5F73EA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457200"/>
            <a:ext cx="3776472" cy="2852928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C0675-AD2F-44DC-8FF3-4454258A5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7582" y="987425"/>
            <a:ext cx="5948618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D96356-C0F0-4C22-B9B6-C7E0BE4F37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9200" y="3484210"/>
            <a:ext cx="3768934" cy="238477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3EFD71-2ACA-4041-9EA2-86E7B81C3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ECACE3-32A8-4245-97AC-5797C147E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D63845-314D-499C-BB75-CE9162BE6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370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6D3DB-B1F8-4892-96F7-0BE21DE63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457200"/>
            <a:ext cx="3932349" cy="2852670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0AB405-B2E9-4C4B-930C-CF1B63342F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74810" y="657055"/>
            <a:ext cx="5831389" cy="55151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AF82ED-5295-4670-A3A8-B7813FF471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9199" y="3484210"/>
            <a:ext cx="3768934" cy="23768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8BCDD2-4389-41FA-BE68-6805E3290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C1D4C8-D966-41BE-B38F-54B9134FF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A7339F-1169-4FB1-8FAA-781335ECB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687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104591-A10E-46C3-952B-F25DCBDAD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65125"/>
            <a:ext cx="9493249" cy="15779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F77F62-7300-4B81-8F9B-D040A0EE17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0" y="2318032"/>
            <a:ext cx="9493250" cy="4006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252CF0-2C7E-4A4C-BD7E-B7CEFF0DC4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2630" y="6356349"/>
            <a:ext cx="30638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C1E1FAD-7351-4908-963A-08EA8E4AB7A0}" type="datetimeFigureOut">
              <a:rPr lang="en-US" smtClean="0"/>
              <a:pPr/>
              <a:t>5/4/2022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49E98-61B4-4398-B18F-534336EA17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099372" y="4308656"/>
            <a:ext cx="34712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76DC5D-5820-4314-ADE6-9CD1C7D4AB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6670" y="6356349"/>
            <a:ext cx="576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1CF2D47E-0AF1-4C27-801F-64E3E5BF7F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630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88" r:id="rId6"/>
    <p:sldLayoutId id="2147483693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4000" i="1" kern="1200">
          <a:solidFill>
            <a:srgbClr val="000000"/>
          </a:solidFill>
          <a:highlight>
            <a:srgbClr val="FFFF00"/>
          </a:highligh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Consolas" panose="020B0609020204030204" pitchFamily="49" charset="0"/>
        <a:buChar char="+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822960" indent="-228600" algn="l" defTabSz="914400" rtl="0" eaLnBrk="1" latinLnBrk="0" hangingPunct="1">
        <a:lnSpc>
          <a:spcPct val="120000"/>
        </a:lnSpc>
        <a:spcBef>
          <a:spcPts val="500"/>
        </a:spcBef>
        <a:buFont typeface="Consolas" panose="020B0609020204030204" pitchFamily="49" charset="0"/>
        <a:buChar char="+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058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C5F567BD-428B-4B4F-901F-7B048BFAA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192CDD09-8A93-47D8-89A8-550DBF7F6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454770">
            <a:off x="2043674" y="4342360"/>
            <a:ext cx="10319153" cy="3010695"/>
          </a:xfrm>
          <a:custGeom>
            <a:avLst/>
            <a:gdLst>
              <a:gd name="connsiteX0" fmla="*/ 38631 w 10319153"/>
              <a:gd name="connsiteY0" fmla="*/ 2966544 h 3010695"/>
              <a:gd name="connsiteX1" fmla="*/ 0 w 10319153"/>
              <a:gd name="connsiteY1" fmla="*/ 2949989 h 3010695"/>
              <a:gd name="connsiteX2" fmla="*/ 297248 w 10319153"/>
              <a:gd name="connsiteY2" fmla="*/ 0 h 3010695"/>
              <a:gd name="connsiteX3" fmla="*/ 10319153 w 10319153"/>
              <a:gd name="connsiteY3" fmla="*/ 1009830 h 3010695"/>
              <a:gd name="connsiteX4" fmla="*/ 10295326 w 10319153"/>
              <a:gd name="connsiteY4" fmla="*/ 1042634 h 3010695"/>
              <a:gd name="connsiteX5" fmla="*/ 10274219 w 10319153"/>
              <a:gd name="connsiteY5" fmla="*/ 1068282 h 3010695"/>
              <a:gd name="connsiteX6" fmla="*/ 10100496 w 10319153"/>
              <a:gd name="connsiteY6" fmla="*/ 1125724 h 3010695"/>
              <a:gd name="connsiteX7" fmla="*/ 9995701 w 10319153"/>
              <a:gd name="connsiteY7" fmla="*/ 1183279 h 3010695"/>
              <a:gd name="connsiteX8" fmla="*/ 9975898 w 10319153"/>
              <a:gd name="connsiteY8" fmla="*/ 1184342 h 3010695"/>
              <a:gd name="connsiteX9" fmla="*/ 9831240 w 10319153"/>
              <a:gd name="connsiteY9" fmla="*/ 1203089 h 3010695"/>
              <a:gd name="connsiteX10" fmla="*/ 9738768 w 10319153"/>
              <a:gd name="connsiteY10" fmla="*/ 1244194 h 3010695"/>
              <a:gd name="connsiteX11" fmla="*/ 9701465 w 10319153"/>
              <a:gd name="connsiteY11" fmla="*/ 1260806 h 3010695"/>
              <a:gd name="connsiteX12" fmla="*/ 9676004 w 10319153"/>
              <a:gd name="connsiteY12" fmla="*/ 1260287 h 3010695"/>
              <a:gd name="connsiteX13" fmla="*/ 9524833 w 10319153"/>
              <a:gd name="connsiteY13" fmla="*/ 1254357 h 3010695"/>
              <a:gd name="connsiteX14" fmla="*/ 9484277 w 10319153"/>
              <a:gd name="connsiteY14" fmla="*/ 1268672 h 3010695"/>
              <a:gd name="connsiteX15" fmla="*/ 9388791 w 10319153"/>
              <a:gd name="connsiteY15" fmla="*/ 1291106 h 3010695"/>
              <a:gd name="connsiteX16" fmla="*/ 9333904 w 10319153"/>
              <a:gd name="connsiteY16" fmla="*/ 1302283 h 3010695"/>
              <a:gd name="connsiteX17" fmla="*/ 9133530 w 10319153"/>
              <a:gd name="connsiteY17" fmla="*/ 1354631 h 3010695"/>
              <a:gd name="connsiteX18" fmla="*/ 8848790 w 10319153"/>
              <a:gd name="connsiteY18" fmla="*/ 1509281 h 3010695"/>
              <a:gd name="connsiteX19" fmla="*/ 8830009 w 10319153"/>
              <a:gd name="connsiteY19" fmla="*/ 1516900 h 3010695"/>
              <a:gd name="connsiteX20" fmla="*/ 8839375 w 10319153"/>
              <a:gd name="connsiteY20" fmla="*/ 1506549 h 3010695"/>
              <a:gd name="connsiteX21" fmla="*/ 8826617 w 10319153"/>
              <a:gd name="connsiteY21" fmla="*/ 1518277 h 3010695"/>
              <a:gd name="connsiteX22" fmla="*/ 8830009 w 10319153"/>
              <a:gd name="connsiteY22" fmla="*/ 1516900 h 3010695"/>
              <a:gd name="connsiteX23" fmla="*/ 8822032 w 10319153"/>
              <a:gd name="connsiteY23" fmla="*/ 1525717 h 3010695"/>
              <a:gd name="connsiteX24" fmla="*/ 8783599 w 10319153"/>
              <a:gd name="connsiteY24" fmla="*/ 1553852 h 3010695"/>
              <a:gd name="connsiteX25" fmla="*/ 8681712 w 10319153"/>
              <a:gd name="connsiteY25" fmla="*/ 1579862 h 3010695"/>
              <a:gd name="connsiteX26" fmla="*/ 8448616 w 10319153"/>
              <a:gd name="connsiteY26" fmla="*/ 1634847 h 3010695"/>
              <a:gd name="connsiteX27" fmla="*/ 8249512 w 10319153"/>
              <a:gd name="connsiteY27" fmla="*/ 1699319 h 3010695"/>
              <a:gd name="connsiteX28" fmla="*/ 8178033 w 10319153"/>
              <a:gd name="connsiteY28" fmla="*/ 1733791 h 3010695"/>
              <a:gd name="connsiteX29" fmla="*/ 8115731 w 10319153"/>
              <a:gd name="connsiteY29" fmla="*/ 1747863 h 3010695"/>
              <a:gd name="connsiteX30" fmla="*/ 7839331 w 10319153"/>
              <a:gd name="connsiteY30" fmla="*/ 1804301 h 3010695"/>
              <a:gd name="connsiteX31" fmla="*/ 7764358 w 10319153"/>
              <a:gd name="connsiteY31" fmla="*/ 1893294 h 3010695"/>
              <a:gd name="connsiteX32" fmla="*/ 7642090 w 10319153"/>
              <a:gd name="connsiteY32" fmla="*/ 1959521 h 3010695"/>
              <a:gd name="connsiteX33" fmla="*/ 7471683 w 10319153"/>
              <a:gd name="connsiteY33" fmla="*/ 2017169 h 3010695"/>
              <a:gd name="connsiteX34" fmla="*/ 7464410 w 10319153"/>
              <a:gd name="connsiteY34" fmla="*/ 2032382 h 3010695"/>
              <a:gd name="connsiteX35" fmla="*/ 7416534 w 10319153"/>
              <a:gd name="connsiteY35" fmla="*/ 2064865 h 3010695"/>
              <a:gd name="connsiteX36" fmla="*/ 7395085 w 10319153"/>
              <a:gd name="connsiteY36" fmla="*/ 2081476 h 3010695"/>
              <a:gd name="connsiteX37" fmla="*/ 7088832 w 10319153"/>
              <a:gd name="connsiteY37" fmla="*/ 2124769 h 3010695"/>
              <a:gd name="connsiteX38" fmla="*/ 6967447 w 10319153"/>
              <a:gd name="connsiteY38" fmla="*/ 2137715 h 3010695"/>
              <a:gd name="connsiteX39" fmla="*/ 6848014 w 10319153"/>
              <a:gd name="connsiteY39" fmla="*/ 2154596 h 3010695"/>
              <a:gd name="connsiteX40" fmla="*/ 6805143 w 10319153"/>
              <a:gd name="connsiteY40" fmla="*/ 2162680 h 3010695"/>
              <a:gd name="connsiteX41" fmla="*/ 6688929 w 10319153"/>
              <a:gd name="connsiteY41" fmla="*/ 2166430 h 3010695"/>
              <a:gd name="connsiteX42" fmla="*/ 6644571 w 10319153"/>
              <a:gd name="connsiteY42" fmla="*/ 2170899 h 3010695"/>
              <a:gd name="connsiteX43" fmla="*/ 6635242 w 10319153"/>
              <a:gd name="connsiteY43" fmla="*/ 2172778 h 3010695"/>
              <a:gd name="connsiteX44" fmla="*/ 6591777 w 10319153"/>
              <a:gd name="connsiteY44" fmla="*/ 2187216 h 3010695"/>
              <a:gd name="connsiteX45" fmla="*/ 6467879 w 10319153"/>
              <a:gd name="connsiteY45" fmla="*/ 2171203 h 3010695"/>
              <a:gd name="connsiteX46" fmla="*/ 6328067 w 10319153"/>
              <a:gd name="connsiteY46" fmla="*/ 2212079 h 3010695"/>
              <a:gd name="connsiteX47" fmla="*/ 6160131 w 10319153"/>
              <a:gd name="connsiteY47" fmla="*/ 2250329 h 3010695"/>
              <a:gd name="connsiteX48" fmla="*/ 5908029 w 10319153"/>
              <a:gd name="connsiteY48" fmla="*/ 2335370 h 3010695"/>
              <a:gd name="connsiteX49" fmla="*/ 5798357 w 10319153"/>
              <a:gd name="connsiteY49" fmla="*/ 2329014 h 3010695"/>
              <a:gd name="connsiteX50" fmla="*/ 5633402 w 10319153"/>
              <a:gd name="connsiteY50" fmla="*/ 2369500 h 3010695"/>
              <a:gd name="connsiteX51" fmla="*/ 5488935 w 10319153"/>
              <a:gd name="connsiteY51" fmla="*/ 2392071 h 3010695"/>
              <a:gd name="connsiteX52" fmla="*/ 5472970 w 10319153"/>
              <a:gd name="connsiteY52" fmla="*/ 2393460 h 3010695"/>
              <a:gd name="connsiteX53" fmla="*/ 5413084 w 10319153"/>
              <a:gd name="connsiteY53" fmla="*/ 2387874 h 3010695"/>
              <a:gd name="connsiteX54" fmla="*/ 5144645 w 10319153"/>
              <a:gd name="connsiteY54" fmla="*/ 2434063 h 3010695"/>
              <a:gd name="connsiteX55" fmla="*/ 5061567 w 10319153"/>
              <a:gd name="connsiteY55" fmla="*/ 2430977 h 3010695"/>
              <a:gd name="connsiteX56" fmla="*/ 5021175 w 10319153"/>
              <a:gd name="connsiteY56" fmla="*/ 2435349 h 3010695"/>
              <a:gd name="connsiteX57" fmla="*/ 5014276 w 10319153"/>
              <a:gd name="connsiteY57" fmla="*/ 2435508 h 3010695"/>
              <a:gd name="connsiteX58" fmla="*/ 4966780 w 10319153"/>
              <a:gd name="connsiteY58" fmla="*/ 2432548 h 3010695"/>
              <a:gd name="connsiteX59" fmla="*/ 4896263 w 10319153"/>
              <a:gd name="connsiteY59" fmla="*/ 2421857 h 3010695"/>
              <a:gd name="connsiteX60" fmla="*/ 4823311 w 10319153"/>
              <a:gd name="connsiteY60" fmla="*/ 2399431 h 3010695"/>
              <a:gd name="connsiteX61" fmla="*/ 4781123 w 10319153"/>
              <a:gd name="connsiteY61" fmla="*/ 2390001 h 3010695"/>
              <a:gd name="connsiteX62" fmla="*/ 4751849 w 10319153"/>
              <a:gd name="connsiteY62" fmla="*/ 2379653 h 3010695"/>
              <a:gd name="connsiteX63" fmla="*/ 4669680 w 10319153"/>
              <a:gd name="connsiteY63" fmla="*/ 2372046 h 3010695"/>
              <a:gd name="connsiteX64" fmla="*/ 4530274 w 10319153"/>
              <a:gd name="connsiteY64" fmla="*/ 2367257 h 3010695"/>
              <a:gd name="connsiteX65" fmla="*/ 4471483 w 10319153"/>
              <a:gd name="connsiteY65" fmla="*/ 2342209 h 3010695"/>
              <a:gd name="connsiteX66" fmla="*/ 4351251 w 10319153"/>
              <a:gd name="connsiteY66" fmla="*/ 2343715 h 3010695"/>
              <a:gd name="connsiteX67" fmla="*/ 4324869 w 10319153"/>
              <a:gd name="connsiteY67" fmla="*/ 2353484 h 3010695"/>
              <a:gd name="connsiteX68" fmla="*/ 4262425 w 10319153"/>
              <a:gd name="connsiteY68" fmla="*/ 2362121 h 3010695"/>
              <a:gd name="connsiteX69" fmla="*/ 4168907 w 10319153"/>
              <a:gd name="connsiteY69" fmla="*/ 2390408 h 3010695"/>
              <a:gd name="connsiteX70" fmla="*/ 4066890 w 10319153"/>
              <a:gd name="connsiteY70" fmla="*/ 2423399 h 3010695"/>
              <a:gd name="connsiteX71" fmla="*/ 4005959 w 10319153"/>
              <a:gd name="connsiteY71" fmla="*/ 2440705 h 3010695"/>
              <a:gd name="connsiteX72" fmla="*/ 3999178 w 10319153"/>
              <a:gd name="connsiteY72" fmla="*/ 2442298 h 3010695"/>
              <a:gd name="connsiteX73" fmla="*/ 3951941 w 10319153"/>
              <a:gd name="connsiteY73" fmla="*/ 2449280 h 3010695"/>
              <a:gd name="connsiteX74" fmla="*/ 3805778 w 10319153"/>
              <a:gd name="connsiteY74" fmla="*/ 2446566 h 3010695"/>
              <a:gd name="connsiteX75" fmla="*/ 3762842 w 10319153"/>
              <a:gd name="connsiteY75" fmla="*/ 2446067 h 3010695"/>
              <a:gd name="connsiteX76" fmla="*/ 3732504 w 10319153"/>
              <a:gd name="connsiteY76" fmla="*/ 2441983 h 3010695"/>
              <a:gd name="connsiteX77" fmla="*/ 3650423 w 10319153"/>
              <a:gd name="connsiteY77" fmla="*/ 2451609 h 3010695"/>
              <a:gd name="connsiteX78" fmla="*/ 3512327 w 10319153"/>
              <a:gd name="connsiteY78" fmla="*/ 2475928 h 3010695"/>
              <a:gd name="connsiteX79" fmla="*/ 3449719 w 10319153"/>
              <a:gd name="connsiteY79" fmla="*/ 2470583 h 3010695"/>
              <a:gd name="connsiteX80" fmla="*/ 3228684 w 10319153"/>
              <a:gd name="connsiteY80" fmla="*/ 2502293 h 3010695"/>
              <a:gd name="connsiteX81" fmla="*/ 3041649 w 10319153"/>
              <a:gd name="connsiteY81" fmla="*/ 2518582 h 3010695"/>
              <a:gd name="connsiteX82" fmla="*/ 2896095 w 10319153"/>
              <a:gd name="connsiteY82" fmla="*/ 2540604 h 3010695"/>
              <a:gd name="connsiteX83" fmla="*/ 2583168 w 10319153"/>
              <a:gd name="connsiteY83" fmla="*/ 2596700 h 3010695"/>
              <a:gd name="connsiteX84" fmla="*/ 2566981 w 10319153"/>
              <a:gd name="connsiteY84" fmla="*/ 2610217 h 3010695"/>
              <a:gd name="connsiteX85" fmla="*/ 2505509 w 10319153"/>
              <a:gd name="connsiteY85" fmla="*/ 2631158 h 3010695"/>
              <a:gd name="connsiteX86" fmla="*/ 2427422 w 10319153"/>
              <a:gd name="connsiteY86" fmla="*/ 2654047 h 3010695"/>
              <a:gd name="connsiteX87" fmla="*/ 2426791 w 10319153"/>
              <a:gd name="connsiteY87" fmla="*/ 2652740 h 3010695"/>
              <a:gd name="connsiteX88" fmla="*/ 2390621 w 10319153"/>
              <a:gd name="connsiteY88" fmla="*/ 2647481 h 3010695"/>
              <a:gd name="connsiteX89" fmla="*/ 2246142 w 10319153"/>
              <a:gd name="connsiteY89" fmla="*/ 2645088 h 3010695"/>
              <a:gd name="connsiteX90" fmla="*/ 2239895 w 10319153"/>
              <a:gd name="connsiteY90" fmla="*/ 2644071 h 3010695"/>
              <a:gd name="connsiteX91" fmla="*/ 1964969 w 10319153"/>
              <a:gd name="connsiteY91" fmla="*/ 2655995 h 3010695"/>
              <a:gd name="connsiteX92" fmla="*/ 1846164 w 10319153"/>
              <a:gd name="connsiteY92" fmla="*/ 2663200 h 3010695"/>
              <a:gd name="connsiteX93" fmla="*/ 1746156 w 10319153"/>
              <a:gd name="connsiteY93" fmla="*/ 2656647 h 3010695"/>
              <a:gd name="connsiteX94" fmla="*/ 1604407 w 10319153"/>
              <a:gd name="connsiteY94" fmla="*/ 2673354 h 3010695"/>
              <a:gd name="connsiteX95" fmla="*/ 1480747 w 10319153"/>
              <a:gd name="connsiteY95" fmla="*/ 2728777 h 3010695"/>
              <a:gd name="connsiteX96" fmla="*/ 1462428 w 10319153"/>
              <a:gd name="connsiteY96" fmla="*/ 2739948 h 3010695"/>
              <a:gd name="connsiteX97" fmla="*/ 1271887 w 10319153"/>
              <a:gd name="connsiteY97" fmla="*/ 2806583 h 3010695"/>
              <a:gd name="connsiteX98" fmla="*/ 1134443 w 10319153"/>
              <a:gd name="connsiteY98" fmla="*/ 2842661 h 3010695"/>
              <a:gd name="connsiteX99" fmla="*/ 994177 w 10319153"/>
              <a:gd name="connsiteY99" fmla="*/ 2911560 h 3010695"/>
              <a:gd name="connsiteX100" fmla="*/ 758603 w 10319153"/>
              <a:gd name="connsiteY100" fmla="*/ 3002360 h 3010695"/>
              <a:gd name="connsiteX101" fmla="*/ 684957 w 10319153"/>
              <a:gd name="connsiteY101" fmla="*/ 3006690 h 3010695"/>
              <a:gd name="connsiteX102" fmla="*/ 668053 w 10319153"/>
              <a:gd name="connsiteY102" fmla="*/ 3003192 h 3010695"/>
              <a:gd name="connsiteX103" fmla="*/ 579333 w 10319153"/>
              <a:gd name="connsiteY103" fmla="*/ 2995200 h 3010695"/>
              <a:gd name="connsiteX104" fmla="*/ 481561 w 10319153"/>
              <a:gd name="connsiteY104" fmla="*/ 2969855 h 3010695"/>
              <a:gd name="connsiteX105" fmla="*/ 220858 w 10319153"/>
              <a:gd name="connsiteY105" fmla="*/ 2982577 h 3010695"/>
              <a:gd name="connsiteX106" fmla="*/ 38631 w 10319153"/>
              <a:gd name="connsiteY106" fmla="*/ 2966544 h 3010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10319153" h="3010695">
                <a:moveTo>
                  <a:pt x="38631" y="2966544"/>
                </a:moveTo>
                <a:lnTo>
                  <a:pt x="0" y="2949989"/>
                </a:lnTo>
                <a:lnTo>
                  <a:pt x="297248" y="0"/>
                </a:lnTo>
                <a:lnTo>
                  <a:pt x="10319153" y="1009830"/>
                </a:lnTo>
                <a:lnTo>
                  <a:pt x="10295326" y="1042634"/>
                </a:lnTo>
                <a:cubicBezTo>
                  <a:pt x="10284572" y="1057061"/>
                  <a:pt x="10276607" y="1067080"/>
                  <a:pt x="10274219" y="1068282"/>
                </a:cubicBezTo>
                <a:cubicBezTo>
                  <a:pt x="10235456" y="1087164"/>
                  <a:pt x="10131091" y="1122742"/>
                  <a:pt x="10100496" y="1125724"/>
                </a:cubicBezTo>
                <a:cubicBezTo>
                  <a:pt x="10044259" y="1142746"/>
                  <a:pt x="10016467" y="1173509"/>
                  <a:pt x="9995701" y="1183279"/>
                </a:cubicBezTo>
                <a:cubicBezTo>
                  <a:pt x="9993782" y="1177994"/>
                  <a:pt x="9979214" y="1178780"/>
                  <a:pt x="9975898" y="1184342"/>
                </a:cubicBezTo>
                <a:cubicBezTo>
                  <a:pt x="9948488" y="1187644"/>
                  <a:pt x="9861789" y="1196151"/>
                  <a:pt x="9831240" y="1203089"/>
                </a:cubicBezTo>
                <a:lnTo>
                  <a:pt x="9738768" y="1244194"/>
                </a:lnTo>
                <a:cubicBezTo>
                  <a:pt x="9731751" y="1233932"/>
                  <a:pt x="9709048" y="1256284"/>
                  <a:pt x="9701465" y="1260806"/>
                </a:cubicBezTo>
                <a:cubicBezTo>
                  <a:pt x="9700035" y="1253566"/>
                  <a:pt x="9681310" y="1253185"/>
                  <a:pt x="9676004" y="1260287"/>
                </a:cubicBezTo>
                <a:cubicBezTo>
                  <a:pt x="9650737" y="1284230"/>
                  <a:pt x="9543092" y="1232130"/>
                  <a:pt x="9524833" y="1254357"/>
                </a:cubicBezTo>
                <a:lnTo>
                  <a:pt x="9484277" y="1268672"/>
                </a:lnTo>
                <a:lnTo>
                  <a:pt x="9388791" y="1291106"/>
                </a:lnTo>
                <a:cubicBezTo>
                  <a:pt x="9344066" y="1265560"/>
                  <a:pt x="9362480" y="1292305"/>
                  <a:pt x="9333904" y="1302283"/>
                </a:cubicBezTo>
                <a:cubicBezTo>
                  <a:pt x="9267113" y="1319733"/>
                  <a:pt x="9208817" y="1351921"/>
                  <a:pt x="9133530" y="1354631"/>
                </a:cubicBezTo>
                <a:cubicBezTo>
                  <a:pt x="9047016" y="1348596"/>
                  <a:pt x="8931797" y="1472905"/>
                  <a:pt x="8848790" y="1509281"/>
                </a:cubicBezTo>
                <a:lnTo>
                  <a:pt x="8830009" y="1516900"/>
                </a:lnTo>
                <a:lnTo>
                  <a:pt x="8839375" y="1506549"/>
                </a:lnTo>
                <a:cubicBezTo>
                  <a:pt x="8841545" y="1507469"/>
                  <a:pt x="8817611" y="1520879"/>
                  <a:pt x="8826617" y="1518277"/>
                </a:cubicBezTo>
                <a:lnTo>
                  <a:pt x="8830009" y="1516900"/>
                </a:lnTo>
                <a:lnTo>
                  <a:pt x="8822032" y="1525717"/>
                </a:lnTo>
                <a:cubicBezTo>
                  <a:pt x="8805188" y="1538655"/>
                  <a:pt x="8790480" y="1536682"/>
                  <a:pt x="8783599" y="1553852"/>
                </a:cubicBezTo>
                <a:cubicBezTo>
                  <a:pt x="8735938" y="1571577"/>
                  <a:pt x="8690590" y="1559632"/>
                  <a:pt x="8681712" y="1579862"/>
                </a:cubicBezTo>
                <a:cubicBezTo>
                  <a:pt x="8587466" y="1569481"/>
                  <a:pt x="8526315" y="1616518"/>
                  <a:pt x="8448616" y="1634847"/>
                </a:cubicBezTo>
                <a:cubicBezTo>
                  <a:pt x="8376582" y="1654756"/>
                  <a:pt x="8288946" y="1701257"/>
                  <a:pt x="8249512" y="1699319"/>
                </a:cubicBezTo>
                <a:cubicBezTo>
                  <a:pt x="8220170" y="1735932"/>
                  <a:pt x="8201860" y="1722300"/>
                  <a:pt x="8178033" y="1733791"/>
                </a:cubicBezTo>
                <a:cubicBezTo>
                  <a:pt x="8134712" y="1743388"/>
                  <a:pt x="8172739" y="1762993"/>
                  <a:pt x="8115731" y="1747863"/>
                </a:cubicBezTo>
                <a:cubicBezTo>
                  <a:pt x="8052950" y="1786980"/>
                  <a:pt x="7848919" y="1792964"/>
                  <a:pt x="7839331" y="1804301"/>
                </a:cubicBezTo>
                <a:cubicBezTo>
                  <a:pt x="7807132" y="1798015"/>
                  <a:pt x="7782706" y="1881996"/>
                  <a:pt x="7764358" y="1893294"/>
                </a:cubicBezTo>
                <a:cubicBezTo>
                  <a:pt x="7721597" y="1912230"/>
                  <a:pt x="7705657" y="1928776"/>
                  <a:pt x="7642090" y="1959521"/>
                </a:cubicBezTo>
                <a:cubicBezTo>
                  <a:pt x="7579891" y="1978362"/>
                  <a:pt x="7540851" y="2018803"/>
                  <a:pt x="7471683" y="2017169"/>
                </a:cubicBezTo>
                <a:cubicBezTo>
                  <a:pt x="7470591" y="2022819"/>
                  <a:pt x="7468012" y="2027835"/>
                  <a:pt x="7464410" y="2032382"/>
                </a:cubicBezTo>
                <a:lnTo>
                  <a:pt x="7416534" y="2064865"/>
                </a:lnTo>
                <a:lnTo>
                  <a:pt x="7395085" y="2081476"/>
                </a:lnTo>
                <a:cubicBezTo>
                  <a:pt x="7340468" y="2091460"/>
                  <a:pt x="7160104" y="2115397"/>
                  <a:pt x="7088832" y="2124769"/>
                </a:cubicBezTo>
                <a:cubicBezTo>
                  <a:pt x="7041961" y="2132277"/>
                  <a:pt x="7007522" y="2114119"/>
                  <a:pt x="6967447" y="2137715"/>
                </a:cubicBezTo>
                <a:cubicBezTo>
                  <a:pt x="6923545" y="2144646"/>
                  <a:pt x="6883801" y="2141300"/>
                  <a:pt x="6848014" y="2154596"/>
                </a:cubicBezTo>
                <a:cubicBezTo>
                  <a:pt x="6831546" y="2149518"/>
                  <a:pt x="6816779" y="2148861"/>
                  <a:pt x="6805143" y="2162680"/>
                </a:cubicBezTo>
                <a:cubicBezTo>
                  <a:pt x="6778629" y="2164650"/>
                  <a:pt x="6715691" y="2165061"/>
                  <a:pt x="6688929" y="2166430"/>
                </a:cubicBezTo>
                <a:lnTo>
                  <a:pt x="6644571" y="2170899"/>
                </a:lnTo>
                <a:lnTo>
                  <a:pt x="6635242" y="2172778"/>
                </a:lnTo>
                <a:cubicBezTo>
                  <a:pt x="6620131" y="2177115"/>
                  <a:pt x="6605556" y="2182007"/>
                  <a:pt x="6591777" y="2187216"/>
                </a:cubicBezTo>
                <a:cubicBezTo>
                  <a:pt x="6563883" y="2186955"/>
                  <a:pt x="6504564" y="2168582"/>
                  <a:pt x="6467879" y="2171203"/>
                </a:cubicBezTo>
                <a:lnTo>
                  <a:pt x="6328067" y="2212079"/>
                </a:lnTo>
                <a:cubicBezTo>
                  <a:pt x="6292811" y="2219976"/>
                  <a:pt x="6234663" y="2229780"/>
                  <a:pt x="6160131" y="2250329"/>
                </a:cubicBezTo>
                <a:cubicBezTo>
                  <a:pt x="6088543" y="2268630"/>
                  <a:pt x="5933364" y="2321339"/>
                  <a:pt x="5908029" y="2335370"/>
                </a:cubicBezTo>
                <a:cubicBezTo>
                  <a:pt x="5886436" y="2343046"/>
                  <a:pt x="5788379" y="2345137"/>
                  <a:pt x="5798357" y="2329014"/>
                </a:cubicBezTo>
                <a:cubicBezTo>
                  <a:pt x="5736120" y="2370525"/>
                  <a:pt x="5707465" y="2342794"/>
                  <a:pt x="5633402" y="2369500"/>
                </a:cubicBezTo>
                <a:lnTo>
                  <a:pt x="5488935" y="2392071"/>
                </a:lnTo>
                <a:lnTo>
                  <a:pt x="5472970" y="2393460"/>
                </a:lnTo>
                <a:lnTo>
                  <a:pt x="5413084" y="2387874"/>
                </a:lnTo>
                <a:cubicBezTo>
                  <a:pt x="5310558" y="2417372"/>
                  <a:pt x="5203231" y="2426879"/>
                  <a:pt x="5144645" y="2434063"/>
                </a:cubicBezTo>
                <a:lnTo>
                  <a:pt x="5061567" y="2430977"/>
                </a:lnTo>
                <a:cubicBezTo>
                  <a:pt x="5048201" y="2430593"/>
                  <a:pt x="5032734" y="2434595"/>
                  <a:pt x="5021175" y="2435349"/>
                </a:cubicBezTo>
                <a:lnTo>
                  <a:pt x="5014276" y="2435508"/>
                </a:lnTo>
                <a:lnTo>
                  <a:pt x="4966780" y="2432548"/>
                </a:lnTo>
                <a:lnTo>
                  <a:pt x="4896263" y="2421857"/>
                </a:lnTo>
                <a:cubicBezTo>
                  <a:pt x="4873015" y="2414408"/>
                  <a:pt x="4852464" y="2385890"/>
                  <a:pt x="4823311" y="2399431"/>
                </a:cubicBezTo>
                <a:cubicBezTo>
                  <a:pt x="4830022" y="2383769"/>
                  <a:pt x="4788922" y="2403568"/>
                  <a:pt x="4781123" y="2390001"/>
                </a:cubicBezTo>
                <a:cubicBezTo>
                  <a:pt x="4776604" y="2378765"/>
                  <a:pt x="4763085" y="2382154"/>
                  <a:pt x="4751849" y="2379653"/>
                </a:cubicBezTo>
                <a:cubicBezTo>
                  <a:pt x="4742208" y="2369046"/>
                  <a:pt x="4687658" y="2367198"/>
                  <a:pt x="4669680" y="2372046"/>
                </a:cubicBezTo>
                <a:cubicBezTo>
                  <a:pt x="4620302" y="2392710"/>
                  <a:pt x="4569979" y="2351967"/>
                  <a:pt x="4530274" y="2367257"/>
                </a:cubicBezTo>
                <a:cubicBezTo>
                  <a:pt x="4491726" y="2360489"/>
                  <a:pt x="4496770" y="2346058"/>
                  <a:pt x="4471483" y="2342209"/>
                </a:cubicBezTo>
                <a:cubicBezTo>
                  <a:pt x="4441646" y="2338285"/>
                  <a:pt x="4370171" y="2340042"/>
                  <a:pt x="4351251" y="2343715"/>
                </a:cubicBezTo>
                <a:lnTo>
                  <a:pt x="4324869" y="2353484"/>
                </a:lnTo>
                <a:lnTo>
                  <a:pt x="4262425" y="2362121"/>
                </a:lnTo>
                <a:lnTo>
                  <a:pt x="4168907" y="2390408"/>
                </a:lnTo>
                <a:cubicBezTo>
                  <a:pt x="4134902" y="2401403"/>
                  <a:pt x="4092622" y="2401634"/>
                  <a:pt x="4066890" y="2423399"/>
                </a:cubicBezTo>
                <a:cubicBezTo>
                  <a:pt x="4051286" y="2427468"/>
                  <a:pt x="4017244" y="2437555"/>
                  <a:pt x="4005959" y="2440705"/>
                </a:cubicBezTo>
                <a:lnTo>
                  <a:pt x="3999178" y="2442298"/>
                </a:lnTo>
                <a:lnTo>
                  <a:pt x="3951941" y="2449280"/>
                </a:lnTo>
                <a:lnTo>
                  <a:pt x="3805778" y="2446566"/>
                </a:lnTo>
                <a:cubicBezTo>
                  <a:pt x="3810148" y="2429752"/>
                  <a:pt x="3772477" y="2457799"/>
                  <a:pt x="3762842" y="2446067"/>
                </a:cubicBezTo>
                <a:cubicBezTo>
                  <a:pt x="3756777" y="2435952"/>
                  <a:pt x="3743937" y="2442103"/>
                  <a:pt x="3732504" y="2441983"/>
                </a:cubicBezTo>
                <a:cubicBezTo>
                  <a:pt x="3721481" y="2433550"/>
                  <a:pt x="3667447" y="2443090"/>
                  <a:pt x="3650423" y="2451609"/>
                </a:cubicBezTo>
                <a:cubicBezTo>
                  <a:pt x="3604716" y="2482227"/>
                  <a:pt x="3549270" y="2452611"/>
                  <a:pt x="3512327" y="2475928"/>
                </a:cubicBezTo>
                <a:cubicBezTo>
                  <a:pt x="3473361" y="2477295"/>
                  <a:pt x="3475196" y="2469104"/>
                  <a:pt x="3449719" y="2470583"/>
                </a:cubicBezTo>
                <a:cubicBezTo>
                  <a:pt x="3402446" y="2474978"/>
                  <a:pt x="3296695" y="2494292"/>
                  <a:pt x="3228684" y="2502293"/>
                </a:cubicBezTo>
                <a:cubicBezTo>
                  <a:pt x="3165685" y="2508810"/>
                  <a:pt x="3108678" y="2509096"/>
                  <a:pt x="3041649" y="2518582"/>
                </a:cubicBezTo>
                <a:cubicBezTo>
                  <a:pt x="2989829" y="2537685"/>
                  <a:pt x="2933554" y="2515897"/>
                  <a:pt x="2896095" y="2540604"/>
                </a:cubicBezTo>
                <a:cubicBezTo>
                  <a:pt x="2711807" y="2577247"/>
                  <a:pt x="2632318" y="2560057"/>
                  <a:pt x="2583168" y="2596700"/>
                </a:cubicBezTo>
                <a:cubicBezTo>
                  <a:pt x="2578494" y="2602113"/>
                  <a:pt x="2573008" y="2606529"/>
                  <a:pt x="2566981" y="2610217"/>
                </a:cubicBezTo>
                <a:lnTo>
                  <a:pt x="2505509" y="2631158"/>
                </a:lnTo>
                <a:lnTo>
                  <a:pt x="2427422" y="2654047"/>
                </a:lnTo>
                <a:lnTo>
                  <a:pt x="2426791" y="2652740"/>
                </a:lnTo>
                <a:cubicBezTo>
                  <a:pt x="2420657" y="2651646"/>
                  <a:pt x="2405825" y="2652290"/>
                  <a:pt x="2390621" y="2647481"/>
                </a:cubicBezTo>
                <a:lnTo>
                  <a:pt x="2246142" y="2645088"/>
                </a:lnTo>
                <a:lnTo>
                  <a:pt x="2239895" y="2644071"/>
                </a:lnTo>
                <a:lnTo>
                  <a:pt x="1964969" y="2655995"/>
                </a:lnTo>
                <a:cubicBezTo>
                  <a:pt x="1919785" y="2678477"/>
                  <a:pt x="1892814" y="2657809"/>
                  <a:pt x="1846164" y="2663200"/>
                </a:cubicBezTo>
                <a:cubicBezTo>
                  <a:pt x="1809695" y="2663309"/>
                  <a:pt x="1771346" y="2653742"/>
                  <a:pt x="1746156" y="2656647"/>
                </a:cubicBezTo>
                <a:cubicBezTo>
                  <a:pt x="1670590" y="2676957"/>
                  <a:pt x="1651656" y="2667785"/>
                  <a:pt x="1604407" y="2673354"/>
                </a:cubicBezTo>
                <a:cubicBezTo>
                  <a:pt x="1568695" y="2683768"/>
                  <a:pt x="1504410" y="2717679"/>
                  <a:pt x="1480747" y="2728777"/>
                </a:cubicBezTo>
                <a:lnTo>
                  <a:pt x="1462428" y="2739948"/>
                </a:lnTo>
                <a:cubicBezTo>
                  <a:pt x="1428067" y="2752973"/>
                  <a:pt x="1293456" y="2821764"/>
                  <a:pt x="1271887" y="2806583"/>
                </a:cubicBezTo>
                <a:cubicBezTo>
                  <a:pt x="1227202" y="2808027"/>
                  <a:pt x="1203602" y="2818282"/>
                  <a:pt x="1134443" y="2842661"/>
                </a:cubicBezTo>
                <a:cubicBezTo>
                  <a:pt x="1088156" y="2860154"/>
                  <a:pt x="1056193" y="2894698"/>
                  <a:pt x="994177" y="2911560"/>
                </a:cubicBezTo>
                <a:cubicBezTo>
                  <a:pt x="935524" y="2962084"/>
                  <a:pt x="830053" y="2964898"/>
                  <a:pt x="758603" y="3002360"/>
                </a:cubicBezTo>
                <a:cubicBezTo>
                  <a:pt x="707066" y="3018217"/>
                  <a:pt x="700048" y="3006550"/>
                  <a:pt x="684957" y="3006690"/>
                </a:cubicBezTo>
                <a:lnTo>
                  <a:pt x="668053" y="3003192"/>
                </a:lnTo>
                <a:cubicBezTo>
                  <a:pt x="650449" y="3001278"/>
                  <a:pt x="610416" y="3000757"/>
                  <a:pt x="579333" y="2995200"/>
                </a:cubicBezTo>
                <a:cubicBezTo>
                  <a:pt x="556569" y="2982696"/>
                  <a:pt x="498359" y="2968754"/>
                  <a:pt x="481561" y="2969855"/>
                </a:cubicBezTo>
                <a:cubicBezTo>
                  <a:pt x="454408" y="2976486"/>
                  <a:pt x="293871" y="2984668"/>
                  <a:pt x="220858" y="2982577"/>
                </a:cubicBezTo>
                <a:cubicBezTo>
                  <a:pt x="155543" y="2970911"/>
                  <a:pt x="90665" y="2977289"/>
                  <a:pt x="38631" y="2966544"/>
                </a:cubicBezTo>
                <a:close/>
              </a:path>
            </a:pathLst>
          </a:custGeom>
          <a:blipFill>
            <a:blip r:embed="rId2"/>
            <a:tile tx="0" ty="0" sx="70000" sy="70000" flip="none" algn="tl"/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107136E1-9BE5-4836-91B1-339FADD0AA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6206">
            <a:off x="6601362" y="488890"/>
            <a:ext cx="5025084" cy="5768701"/>
          </a:xfrm>
          <a:custGeom>
            <a:avLst/>
            <a:gdLst>
              <a:gd name="connsiteX0" fmla="*/ 515049 w 5561668"/>
              <a:gd name="connsiteY0" fmla="*/ 0 h 6385757"/>
              <a:gd name="connsiteX1" fmla="*/ 3597254 w 5561668"/>
              <a:gd name="connsiteY1" fmla="*/ 214890 h 6385757"/>
              <a:gd name="connsiteX2" fmla="*/ 5058870 w 5561668"/>
              <a:gd name="connsiteY2" fmla="*/ 214890 h 6385757"/>
              <a:gd name="connsiteX3" fmla="*/ 5058870 w 5561668"/>
              <a:gd name="connsiteY3" fmla="*/ 316793 h 6385757"/>
              <a:gd name="connsiteX4" fmla="*/ 5561668 w 5561668"/>
              <a:gd name="connsiteY4" fmla="*/ 351848 h 6385757"/>
              <a:gd name="connsiteX5" fmla="*/ 5140987 w 5561668"/>
              <a:gd name="connsiteY5" fmla="*/ 6385757 h 6385757"/>
              <a:gd name="connsiteX6" fmla="*/ 3386661 w 5561668"/>
              <a:gd name="connsiteY6" fmla="*/ 6263446 h 6385757"/>
              <a:gd name="connsiteX7" fmla="*/ 0 w 5561668"/>
              <a:gd name="connsiteY7" fmla="*/ 6263446 h 6385757"/>
              <a:gd name="connsiteX8" fmla="*/ 0 w 5561668"/>
              <a:gd name="connsiteY8" fmla="*/ 214890 h 6385757"/>
              <a:gd name="connsiteX9" fmla="*/ 500067 w 5561668"/>
              <a:gd name="connsiteY9" fmla="*/ 214890 h 6385757"/>
              <a:gd name="connsiteX0" fmla="*/ 515049 w 5561668"/>
              <a:gd name="connsiteY0" fmla="*/ 0 h 6385757"/>
              <a:gd name="connsiteX1" fmla="*/ 3597254 w 5561668"/>
              <a:gd name="connsiteY1" fmla="*/ 214890 h 6385757"/>
              <a:gd name="connsiteX2" fmla="*/ 5058870 w 5561668"/>
              <a:gd name="connsiteY2" fmla="*/ 214890 h 6385757"/>
              <a:gd name="connsiteX3" fmla="*/ 5058870 w 5561668"/>
              <a:gd name="connsiteY3" fmla="*/ 316793 h 6385757"/>
              <a:gd name="connsiteX4" fmla="*/ 5561668 w 5561668"/>
              <a:gd name="connsiteY4" fmla="*/ 351848 h 6385757"/>
              <a:gd name="connsiteX5" fmla="*/ 5140987 w 5561668"/>
              <a:gd name="connsiteY5" fmla="*/ 6385757 h 6385757"/>
              <a:gd name="connsiteX6" fmla="*/ 3386661 w 5561668"/>
              <a:gd name="connsiteY6" fmla="*/ 6263446 h 6385757"/>
              <a:gd name="connsiteX7" fmla="*/ 0 w 5561668"/>
              <a:gd name="connsiteY7" fmla="*/ 6263446 h 6385757"/>
              <a:gd name="connsiteX8" fmla="*/ 29467 w 5561668"/>
              <a:gd name="connsiteY8" fmla="*/ 219667 h 6385757"/>
              <a:gd name="connsiteX9" fmla="*/ 500067 w 5561668"/>
              <a:gd name="connsiteY9" fmla="*/ 214890 h 6385757"/>
              <a:gd name="connsiteX10" fmla="*/ 515049 w 5561668"/>
              <a:gd name="connsiteY10" fmla="*/ 0 h 6385757"/>
              <a:gd name="connsiteX0" fmla="*/ 515049 w 5561668"/>
              <a:gd name="connsiteY0" fmla="*/ 0 h 6385757"/>
              <a:gd name="connsiteX1" fmla="*/ 3597254 w 5561668"/>
              <a:gd name="connsiteY1" fmla="*/ 214890 h 6385757"/>
              <a:gd name="connsiteX2" fmla="*/ 5058870 w 5561668"/>
              <a:gd name="connsiteY2" fmla="*/ 214890 h 6385757"/>
              <a:gd name="connsiteX3" fmla="*/ 5058870 w 5561668"/>
              <a:gd name="connsiteY3" fmla="*/ 316793 h 6385757"/>
              <a:gd name="connsiteX4" fmla="*/ 5561668 w 5561668"/>
              <a:gd name="connsiteY4" fmla="*/ 351848 h 6385757"/>
              <a:gd name="connsiteX5" fmla="*/ 5140987 w 5561668"/>
              <a:gd name="connsiteY5" fmla="*/ 6385757 h 6385757"/>
              <a:gd name="connsiteX6" fmla="*/ 3386661 w 5561668"/>
              <a:gd name="connsiteY6" fmla="*/ 6263446 h 6385757"/>
              <a:gd name="connsiteX7" fmla="*/ 0 w 5561668"/>
              <a:gd name="connsiteY7" fmla="*/ 6263446 h 6385757"/>
              <a:gd name="connsiteX8" fmla="*/ 29467 w 5561668"/>
              <a:gd name="connsiteY8" fmla="*/ 219667 h 6385757"/>
              <a:gd name="connsiteX9" fmla="*/ 495290 w 5561668"/>
              <a:gd name="connsiteY9" fmla="*/ 244357 h 6385757"/>
              <a:gd name="connsiteX10" fmla="*/ 515049 w 5561668"/>
              <a:gd name="connsiteY10" fmla="*/ 0 h 6385757"/>
              <a:gd name="connsiteX0" fmla="*/ 526749 w 5561668"/>
              <a:gd name="connsiteY0" fmla="*/ 0 h 6386186"/>
              <a:gd name="connsiteX1" fmla="*/ 3597254 w 5561668"/>
              <a:gd name="connsiteY1" fmla="*/ 215319 h 6386186"/>
              <a:gd name="connsiteX2" fmla="*/ 5058870 w 5561668"/>
              <a:gd name="connsiteY2" fmla="*/ 215319 h 6386186"/>
              <a:gd name="connsiteX3" fmla="*/ 5058870 w 5561668"/>
              <a:gd name="connsiteY3" fmla="*/ 317222 h 6386186"/>
              <a:gd name="connsiteX4" fmla="*/ 5561668 w 5561668"/>
              <a:gd name="connsiteY4" fmla="*/ 352277 h 6386186"/>
              <a:gd name="connsiteX5" fmla="*/ 5140987 w 5561668"/>
              <a:gd name="connsiteY5" fmla="*/ 6386186 h 6386186"/>
              <a:gd name="connsiteX6" fmla="*/ 3386661 w 5561668"/>
              <a:gd name="connsiteY6" fmla="*/ 6263875 h 6386186"/>
              <a:gd name="connsiteX7" fmla="*/ 0 w 5561668"/>
              <a:gd name="connsiteY7" fmla="*/ 6263875 h 6386186"/>
              <a:gd name="connsiteX8" fmla="*/ 29467 w 5561668"/>
              <a:gd name="connsiteY8" fmla="*/ 220096 h 6386186"/>
              <a:gd name="connsiteX9" fmla="*/ 495290 w 5561668"/>
              <a:gd name="connsiteY9" fmla="*/ 244786 h 6386186"/>
              <a:gd name="connsiteX10" fmla="*/ 526749 w 5561668"/>
              <a:gd name="connsiteY10" fmla="*/ 0 h 6386186"/>
              <a:gd name="connsiteX0" fmla="*/ 526749 w 5544762"/>
              <a:gd name="connsiteY0" fmla="*/ 0 h 6386186"/>
              <a:gd name="connsiteX1" fmla="*/ 3597254 w 5544762"/>
              <a:gd name="connsiteY1" fmla="*/ 215319 h 6386186"/>
              <a:gd name="connsiteX2" fmla="*/ 5058870 w 5544762"/>
              <a:gd name="connsiteY2" fmla="*/ 215319 h 6386186"/>
              <a:gd name="connsiteX3" fmla="*/ 5058870 w 5544762"/>
              <a:gd name="connsiteY3" fmla="*/ 317222 h 6386186"/>
              <a:gd name="connsiteX4" fmla="*/ 5544762 w 5544762"/>
              <a:gd name="connsiteY4" fmla="*/ 370474 h 6386186"/>
              <a:gd name="connsiteX5" fmla="*/ 5140987 w 5544762"/>
              <a:gd name="connsiteY5" fmla="*/ 6386186 h 6386186"/>
              <a:gd name="connsiteX6" fmla="*/ 3386661 w 5544762"/>
              <a:gd name="connsiteY6" fmla="*/ 6263875 h 6386186"/>
              <a:gd name="connsiteX7" fmla="*/ 0 w 5544762"/>
              <a:gd name="connsiteY7" fmla="*/ 6263875 h 6386186"/>
              <a:gd name="connsiteX8" fmla="*/ 29467 w 5544762"/>
              <a:gd name="connsiteY8" fmla="*/ 220096 h 6386186"/>
              <a:gd name="connsiteX9" fmla="*/ 495290 w 5544762"/>
              <a:gd name="connsiteY9" fmla="*/ 244786 h 6386186"/>
              <a:gd name="connsiteX10" fmla="*/ 526749 w 5544762"/>
              <a:gd name="connsiteY10" fmla="*/ 0 h 6386186"/>
              <a:gd name="connsiteX0" fmla="*/ 526749 w 5544762"/>
              <a:gd name="connsiteY0" fmla="*/ 0 h 6386186"/>
              <a:gd name="connsiteX1" fmla="*/ 3597254 w 5544762"/>
              <a:gd name="connsiteY1" fmla="*/ 215319 h 6386186"/>
              <a:gd name="connsiteX2" fmla="*/ 5058870 w 5544762"/>
              <a:gd name="connsiteY2" fmla="*/ 215319 h 6386186"/>
              <a:gd name="connsiteX3" fmla="*/ 5058870 w 5544762"/>
              <a:gd name="connsiteY3" fmla="*/ 317222 h 6386186"/>
              <a:gd name="connsiteX4" fmla="*/ 5544762 w 5544762"/>
              <a:gd name="connsiteY4" fmla="*/ 370474 h 6386186"/>
              <a:gd name="connsiteX5" fmla="*/ 5140987 w 5544762"/>
              <a:gd name="connsiteY5" fmla="*/ 6386186 h 6386186"/>
              <a:gd name="connsiteX6" fmla="*/ 3386661 w 5544762"/>
              <a:gd name="connsiteY6" fmla="*/ 6263875 h 6386186"/>
              <a:gd name="connsiteX7" fmla="*/ 0 w 5544762"/>
              <a:gd name="connsiteY7" fmla="*/ 6263875 h 6386186"/>
              <a:gd name="connsiteX8" fmla="*/ 29467 w 5544762"/>
              <a:gd name="connsiteY8" fmla="*/ 220096 h 6386186"/>
              <a:gd name="connsiteX9" fmla="*/ 494645 w 5544762"/>
              <a:gd name="connsiteY9" fmla="*/ 227235 h 6386186"/>
              <a:gd name="connsiteX10" fmla="*/ 526749 w 5544762"/>
              <a:gd name="connsiteY10" fmla="*/ 0 h 6386186"/>
              <a:gd name="connsiteX0" fmla="*/ 526749 w 5544762"/>
              <a:gd name="connsiteY0" fmla="*/ 0 h 6386186"/>
              <a:gd name="connsiteX1" fmla="*/ 3597254 w 5544762"/>
              <a:gd name="connsiteY1" fmla="*/ 215319 h 6386186"/>
              <a:gd name="connsiteX2" fmla="*/ 5058870 w 5544762"/>
              <a:gd name="connsiteY2" fmla="*/ 215319 h 6386186"/>
              <a:gd name="connsiteX3" fmla="*/ 5058870 w 5544762"/>
              <a:gd name="connsiteY3" fmla="*/ 317222 h 6386186"/>
              <a:gd name="connsiteX4" fmla="*/ 5544762 w 5544762"/>
              <a:gd name="connsiteY4" fmla="*/ 370474 h 6386186"/>
              <a:gd name="connsiteX5" fmla="*/ 5140987 w 5544762"/>
              <a:gd name="connsiteY5" fmla="*/ 6386186 h 6386186"/>
              <a:gd name="connsiteX6" fmla="*/ 3386661 w 5544762"/>
              <a:gd name="connsiteY6" fmla="*/ 6263875 h 6386186"/>
              <a:gd name="connsiteX7" fmla="*/ 0 w 5544762"/>
              <a:gd name="connsiteY7" fmla="*/ 6263875 h 6386186"/>
              <a:gd name="connsiteX8" fmla="*/ 29467 w 5544762"/>
              <a:gd name="connsiteY8" fmla="*/ 220096 h 6386186"/>
              <a:gd name="connsiteX9" fmla="*/ 510132 w 5544762"/>
              <a:gd name="connsiteY9" fmla="*/ 213887 h 6386186"/>
              <a:gd name="connsiteX10" fmla="*/ 526749 w 5544762"/>
              <a:gd name="connsiteY10" fmla="*/ 0 h 6386186"/>
              <a:gd name="connsiteX0" fmla="*/ 526749 w 5544762"/>
              <a:gd name="connsiteY0" fmla="*/ 0 h 6386186"/>
              <a:gd name="connsiteX1" fmla="*/ 3597254 w 5544762"/>
              <a:gd name="connsiteY1" fmla="*/ 215319 h 6386186"/>
              <a:gd name="connsiteX2" fmla="*/ 5058870 w 5544762"/>
              <a:gd name="connsiteY2" fmla="*/ 215319 h 6386186"/>
              <a:gd name="connsiteX3" fmla="*/ 5058870 w 5544762"/>
              <a:gd name="connsiteY3" fmla="*/ 317222 h 6386186"/>
              <a:gd name="connsiteX4" fmla="*/ 5544762 w 5544762"/>
              <a:gd name="connsiteY4" fmla="*/ 370474 h 6386186"/>
              <a:gd name="connsiteX5" fmla="*/ 5140987 w 5544762"/>
              <a:gd name="connsiteY5" fmla="*/ 6386186 h 6386186"/>
              <a:gd name="connsiteX6" fmla="*/ 3386661 w 5544762"/>
              <a:gd name="connsiteY6" fmla="*/ 6263875 h 6386186"/>
              <a:gd name="connsiteX7" fmla="*/ 0 w 5544762"/>
              <a:gd name="connsiteY7" fmla="*/ 6263875 h 6386186"/>
              <a:gd name="connsiteX8" fmla="*/ 28998 w 5544762"/>
              <a:gd name="connsiteY8" fmla="*/ 207331 h 6386186"/>
              <a:gd name="connsiteX9" fmla="*/ 510132 w 5544762"/>
              <a:gd name="connsiteY9" fmla="*/ 213887 h 6386186"/>
              <a:gd name="connsiteX10" fmla="*/ 526749 w 5544762"/>
              <a:gd name="connsiteY10" fmla="*/ 0 h 6386186"/>
              <a:gd name="connsiteX0" fmla="*/ 526749 w 5544762"/>
              <a:gd name="connsiteY0" fmla="*/ 0 h 6386186"/>
              <a:gd name="connsiteX1" fmla="*/ 3597254 w 5544762"/>
              <a:gd name="connsiteY1" fmla="*/ 215319 h 6386186"/>
              <a:gd name="connsiteX2" fmla="*/ 5058870 w 5544762"/>
              <a:gd name="connsiteY2" fmla="*/ 215319 h 6386186"/>
              <a:gd name="connsiteX3" fmla="*/ 5058870 w 5544762"/>
              <a:gd name="connsiteY3" fmla="*/ 317222 h 6386186"/>
              <a:gd name="connsiteX4" fmla="*/ 5544762 w 5544762"/>
              <a:gd name="connsiteY4" fmla="*/ 370474 h 6386186"/>
              <a:gd name="connsiteX5" fmla="*/ 5140987 w 5544762"/>
              <a:gd name="connsiteY5" fmla="*/ 6386186 h 6386186"/>
              <a:gd name="connsiteX6" fmla="*/ 3386661 w 5544762"/>
              <a:gd name="connsiteY6" fmla="*/ 6263875 h 6386186"/>
              <a:gd name="connsiteX7" fmla="*/ 0 w 5544762"/>
              <a:gd name="connsiteY7" fmla="*/ 6263875 h 6386186"/>
              <a:gd name="connsiteX8" fmla="*/ 19425 w 5544762"/>
              <a:gd name="connsiteY8" fmla="*/ 207682 h 6386186"/>
              <a:gd name="connsiteX9" fmla="*/ 510132 w 5544762"/>
              <a:gd name="connsiteY9" fmla="*/ 213887 h 6386186"/>
              <a:gd name="connsiteX10" fmla="*/ 526749 w 5544762"/>
              <a:gd name="connsiteY10" fmla="*/ 0 h 6386186"/>
              <a:gd name="connsiteX0" fmla="*/ 542354 w 5560367"/>
              <a:gd name="connsiteY0" fmla="*/ 0 h 6386186"/>
              <a:gd name="connsiteX1" fmla="*/ 3612859 w 5560367"/>
              <a:gd name="connsiteY1" fmla="*/ 215319 h 6386186"/>
              <a:gd name="connsiteX2" fmla="*/ 5074475 w 5560367"/>
              <a:gd name="connsiteY2" fmla="*/ 215319 h 6386186"/>
              <a:gd name="connsiteX3" fmla="*/ 5074475 w 5560367"/>
              <a:gd name="connsiteY3" fmla="*/ 317222 h 6386186"/>
              <a:gd name="connsiteX4" fmla="*/ 5560367 w 5560367"/>
              <a:gd name="connsiteY4" fmla="*/ 370474 h 6386186"/>
              <a:gd name="connsiteX5" fmla="*/ 5156592 w 5560367"/>
              <a:gd name="connsiteY5" fmla="*/ 6386186 h 6386186"/>
              <a:gd name="connsiteX6" fmla="*/ 3402266 w 5560367"/>
              <a:gd name="connsiteY6" fmla="*/ 6263875 h 6386186"/>
              <a:gd name="connsiteX7" fmla="*/ 0 w 5560367"/>
              <a:gd name="connsiteY7" fmla="*/ 6274035 h 6386186"/>
              <a:gd name="connsiteX8" fmla="*/ 35030 w 5560367"/>
              <a:gd name="connsiteY8" fmla="*/ 207682 h 6386186"/>
              <a:gd name="connsiteX9" fmla="*/ 525737 w 5560367"/>
              <a:gd name="connsiteY9" fmla="*/ 213887 h 6386186"/>
              <a:gd name="connsiteX10" fmla="*/ 542354 w 5560367"/>
              <a:gd name="connsiteY10" fmla="*/ 0 h 6386186"/>
              <a:gd name="connsiteX0" fmla="*/ 542354 w 5560367"/>
              <a:gd name="connsiteY0" fmla="*/ 0 h 6386186"/>
              <a:gd name="connsiteX1" fmla="*/ 3612859 w 5560367"/>
              <a:gd name="connsiteY1" fmla="*/ 215319 h 6386186"/>
              <a:gd name="connsiteX2" fmla="*/ 5074475 w 5560367"/>
              <a:gd name="connsiteY2" fmla="*/ 215319 h 6386186"/>
              <a:gd name="connsiteX3" fmla="*/ 5074475 w 5560367"/>
              <a:gd name="connsiteY3" fmla="*/ 317222 h 6386186"/>
              <a:gd name="connsiteX4" fmla="*/ 5560367 w 5560367"/>
              <a:gd name="connsiteY4" fmla="*/ 370474 h 6386186"/>
              <a:gd name="connsiteX5" fmla="*/ 5156592 w 5560367"/>
              <a:gd name="connsiteY5" fmla="*/ 6386186 h 6386186"/>
              <a:gd name="connsiteX6" fmla="*/ 3399894 w 5560367"/>
              <a:gd name="connsiteY6" fmla="*/ 6286330 h 6386186"/>
              <a:gd name="connsiteX7" fmla="*/ 0 w 5560367"/>
              <a:gd name="connsiteY7" fmla="*/ 6274035 h 6386186"/>
              <a:gd name="connsiteX8" fmla="*/ 35030 w 5560367"/>
              <a:gd name="connsiteY8" fmla="*/ 207682 h 6386186"/>
              <a:gd name="connsiteX9" fmla="*/ 525737 w 5560367"/>
              <a:gd name="connsiteY9" fmla="*/ 213887 h 6386186"/>
              <a:gd name="connsiteX10" fmla="*/ 542354 w 5560367"/>
              <a:gd name="connsiteY10" fmla="*/ 0 h 6386186"/>
              <a:gd name="connsiteX0" fmla="*/ 544959 w 5562972"/>
              <a:gd name="connsiteY0" fmla="*/ 0 h 6386186"/>
              <a:gd name="connsiteX1" fmla="*/ 3615464 w 5562972"/>
              <a:gd name="connsiteY1" fmla="*/ 215319 h 6386186"/>
              <a:gd name="connsiteX2" fmla="*/ 5077080 w 5562972"/>
              <a:gd name="connsiteY2" fmla="*/ 215319 h 6386186"/>
              <a:gd name="connsiteX3" fmla="*/ 5077080 w 5562972"/>
              <a:gd name="connsiteY3" fmla="*/ 317222 h 6386186"/>
              <a:gd name="connsiteX4" fmla="*/ 5562972 w 5562972"/>
              <a:gd name="connsiteY4" fmla="*/ 370474 h 6386186"/>
              <a:gd name="connsiteX5" fmla="*/ 5159197 w 5562972"/>
              <a:gd name="connsiteY5" fmla="*/ 6386186 h 6386186"/>
              <a:gd name="connsiteX6" fmla="*/ 3402499 w 5562972"/>
              <a:gd name="connsiteY6" fmla="*/ 6286330 h 6386186"/>
              <a:gd name="connsiteX7" fmla="*/ 0 w 5562972"/>
              <a:gd name="connsiteY7" fmla="*/ 6290108 h 6386186"/>
              <a:gd name="connsiteX8" fmla="*/ 37635 w 5562972"/>
              <a:gd name="connsiteY8" fmla="*/ 207682 h 6386186"/>
              <a:gd name="connsiteX9" fmla="*/ 528342 w 5562972"/>
              <a:gd name="connsiteY9" fmla="*/ 213887 h 6386186"/>
              <a:gd name="connsiteX10" fmla="*/ 544959 w 5562972"/>
              <a:gd name="connsiteY10" fmla="*/ 0 h 6386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62972" h="6386186">
                <a:moveTo>
                  <a:pt x="544959" y="0"/>
                </a:moveTo>
                <a:lnTo>
                  <a:pt x="3615464" y="215319"/>
                </a:lnTo>
                <a:lnTo>
                  <a:pt x="5077080" y="215319"/>
                </a:lnTo>
                <a:lnTo>
                  <a:pt x="5077080" y="317222"/>
                </a:lnTo>
                <a:lnTo>
                  <a:pt x="5562972" y="370474"/>
                </a:lnTo>
                <a:lnTo>
                  <a:pt x="5159197" y="6386186"/>
                </a:lnTo>
                <a:lnTo>
                  <a:pt x="3402499" y="6286330"/>
                </a:lnTo>
                <a:lnTo>
                  <a:pt x="0" y="6290108"/>
                </a:lnTo>
                <a:lnTo>
                  <a:pt x="37635" y="207682"/>
                </a:lnTo>
                <a:lnTo>
                  <a:pt x="528342" y="213887"/>
                </a:lnTo>
                <a:lnTo>
                  <a:pt x="544959" y="0"/>
                </a:lnTo>
                <a:close/>
              </a:path>
            </a:pathLst>
          </a:custGeom>
          <a:solidFill>
            <a:srgbClr val="EFEEE9"/>
          </a:solidFill>
          <a:ln>
            <a:noFill/>
          </a:ln>
          <a:effectLst>
            <a:outerShdw blurRad="635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F92856-3370-2B3A-42C8-1CA7AB6093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5594959" cy="3278177"/>
          </a:xfrm>
        </p:spPr>
        <p:txBody>
          <a:bodyPr anchor="t">
            <a:normAutofit/>
          </a:bodyPr>
          <a:lstStyle/>
          <a:p>
            <a:r>
              <a:rPr lang="en-US"/>
              <a:t>Mini Pinball Machine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EF484E-ECC5-A968-2493-2DB8B2E14A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5246764"/>
            <a:ext cx="3823996" cy="925436"/>
          </a:xfrm>
        </p:spPr>
        <p:txBody>
          <a:bodyPr>
            <a:normAutofit/>
          </a:bodyPr>
          <a:lstStyle/>
          <a:p>
            <a:r>
              <a:rPr lang="en-US" b="0" i="0" u="none" strike="noStrike" dirty="0">
                <a:effectLst/>
                <a:latin typeface="Times New Roman" panose="02020603050405020304" pitchFamily="18" charset="0"/>
              </a:rPr>
              <a:t>Created by: Anthony </a:t>
            </a:r>
            <a:r>
              <a:rPr lang="en-US" b="0" i="0" u="none" strike="noStrike" dirty="0" err="1">
                <a:effectLst/>
                <a:latin typeface="Times New Roman" panose="02020603050405020304" pitchFamily="18" charset="0"/>
              </a:rPr>
              <a:t>Chicketano</a:t>
            </a:r>
            <a:r>
              <a:rPr lang="en-US" b="0" i="0" u="none" strike="noStrike" dirty="0">
                <a:effectLst/>
                <a:latin typeface="Times New Roman" panose="02020603050405020304" pitchFamily="18" charset="0"/>
              </a:rPr>
              <a:t>, Aidan Sharpe, John Leahy, Hunter </a:t>
            </a:r>
            <a:r>
              <a:rPr lang="en-US" b="0" i="0" u="none" strike="noStrike" dirty="0" err="1">
                <a:effectLst/>
                <a:latin typeface="Times New Roman" panose="02020603050405020304" pitchFamily="18" charset="0"/>
              </a:rPr>
              <a:t>Geitz</a:t>
            </a:r>
            <a:endParaRPr lang="en-US" dirty="0"/>
          </a:p>
        </p:txBody>
      </p:sp>
      <p:pic>
        <p:nvPicPr>
          <p:cNvPr id="1026" name="Picture 2" descr="A cover of a book&#10;&#10;Description automatically generated with low confidence">
            <a:extLst>
              <a:ext uri="{FF2B5EF4-FFF2-40B4-BE49-F238E27FC236}">
                <a16:creationId xmlns:a16="http://schemas.microsoft.com/office/drawing/2014/main" id="{E114F345-9389-F653-25EA-26CFA6271F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3" r="7062" b="1"/>
          <a:stretch/>
        </p:blipFill>
        <p:spPr bwMode="auto">
          <a:xfrm rot="256279">
            <a:off x="6651596" y="676168"/>
            <a:ext cx="4781375" cy="5452217"/>
          </a:xfrm>
          <a:custGeom>
            <a:avLst/>
            <a:gdLst/>
            <a:ahLst/>
            <a:cxnLst/>
            <a:rect l="l" t="t" r="r" b="b"/>
            <a:pathLst>
              <a:path w="5293176" h="6035825">
                <a:moveTo>
                  <a:pt x="498427" y="0"/>
                </a:moveTo>
                <a:cubicBezTo>
                  <a:pt x="797211" y="20493"/>
                  <a:pt x="2375785" y="61586"/>
                  <a:pt x="3344719" y="89057"/>
                </a:cubicBezTo>
                <a:lnTo>
                  <a:pt x="3433187" y="91598"/>
                </a:lnTo>
                <a:lnTo>
                  <a:pt x="4333788" y="64898"/>
                </a:lnTo>
                <a:lnTo>
                  <a:pt x="4755789" y="47593"/>
                </a:lnTo>
                <a:lnTo>
                  <a:pt x="4789394" y="68387"/>
                </a:lnTo>
                <a:cubicBezTo>
                  <a:pt x="4789815" y="79978"/>
                  <a:pt x="4790234" y="91567"/>
                  <a:pt x="4790655" y="103158"/>
                </a:cubicBezTo>
                <a:lnTo>
                  <a:pt x="4794119" y="104719"/>
                </a:lnTo>
                <a:cubicBezTo>
                  <a:pt x="4805093" y="105561"/>
                  <a:pt x="4814107" y="90398"/>
                  <a:pt x="4815840" y="137369"/>
                </a:cubicBezTo>
                <a:lnTo>
                  <a:pt x="4815348" y="139044"/>
                </a:lnTo>
                <a:lnTo>
                  <a:pt x="5254949" y="155074"/>
                </a:lnTo>
                <a:lnTo>
                  <a:pt x="5287026" y="178155"/>
                </a:lnTo>
                <a:cubicBezTo>
                  <a:pt x="5286640" y="189747"/>
                  <a:pt x="5286254" y="201338"/>
                  <a:pt x="5285866" y="212929"/>
                </a:cubicBezTo>
                <a:lnTo>
                  <a:pt x="5289213" y="214727"/>
                </a:lnTo>
                <a:cubicBezTo>
                  <a:pt x="5287959" y="252311"/>
                  <a:pt x="5280070" y="392685"/>
                  <a:pt x="5278342" y="438433"/>
                </a:cubicBezTo>
                <a:cubicBezTo>
                  <a:pt x="5278508" y="455360"/>
                  <a:pt x="5278676" y="472288"/>
                  <a:pt x="5278842" y="489215"/>
                </a:cubicBezTo>
                <a:cubicBezTo>
                  <a:pt x="5278667" y="494610"/>
                  <a:pt x="5277710" y="506155"/>
                  <a:pt x="5276097" y="520431"/>
                </a:cubicBezTo>
                <a:lnTo>
                  <a:pt x="5275453" y="525022"/>
                </a:lnTo>
                <a:lnTo>
                  <a:pt x="5266992" y="778581"/>
                </a:lnTo>
                <a:lnTo>
                  <a:pt x="5269055" y="783820"/>
                </a:lnTo>
                <a:cubicBezTo>
                  <a:pt x="5268153" y="810850"/>
                  <a:pt x="5262429" y="914450"/>
                  <a:pt x="5261578" y="940761"/>
                </a:cubicBezTo>
                <a:lnTo>
                  <a:pt x="5263950" y="941689"/>
                </a:lnTo>
                <a:cubicBezTo>
                  <a:pt x="5265746" y="948603"/>
                  <a:pt x="5269095" y="956590"/>
                  <a:pt x="5269565" y="981147"/>
                </a:cubicBezTo>
                <a:cubicBezTo>
                  <a:pt x="5258045" y="1011303"/>
                  <a:pt x="5282150" y="1051589"/>
                  <a:pt x="5266764" y="1089036"/>
                </a:cubicBezTo>
                <a:cubicBezTo>
                  <a:pt x="5262884" y="1102764"/>
                  <a:pt x="5261771" y="1144982"/>
                  <a:pt x="5268195" y="1152795"/>
                </a:cubicBezTo>
                <a:cubicBezTo>
                  <a:pt x="5269329" y="1161563"/>
                  <a:pt x="5266576" y="1171896"/>
                  <a:pt x="5273619" y="1175772"/>
                </a:cubicBezTo>
                <a:cubicBezTo>
                  <a:pt x="5277131" y="1194612"/>
                  <a:pt x="5286008" y="1241685"/>
                  <a:pt x="5289269" y="1265839"/>
                </a:cubicBezTo>
                <a:lnTo>
                  <a:pt x="5293176" y="1320698"/>
                </a:lnTo>
                <a:cubicBezTo>
                  <a:pt x="5293143" y="1332967"/>
                  <a:pt x="5293109" y="1345235"/>
                  <a:pt x="5293076" y="1357503"/>
                </a:cubicBezTo>
                <a:cubicBezTo>
                  <a:pt x="5291453" y="1371840"/>
                  <a:pt x="5284413" y="1397811"/>
                  <a:pt x="5283440" y="1406717"/>
                </a:cubicBezTo>
                <a:cubicBezTo>
                  <a:pt x="5284829" y="1407787"/>
                  <a:pt x="5286109" y="1409209"/>
                  <a:pt x="5287233" y="1410942"/>
                </a:cubicBezTo>
                <a:lnTo>
                  <a:pt x="5290784" y="1424882"/>
                </a:lnTo>
                <a:lnTo>
                  <a:pt x="5275539" y="1491802"/>
                </a:lnTo>
                <a:lnTo>
                  <a:pt x="5265186" y="1572707"/>
                </a:lnTo>
                <a:lnTo>
                  <a:pt x="5259964" y="1584827"/>
                </a:lnTo>
                <a:cubicBezTo>
                  <a:pt x="5253755" y="1612655"/>
                  <a:pt x="5258137" y="1646559"/>
                  <a:pt x="5245579" y="1664049"/>
                </a:cubicBezTo>
                <a:cubicBezTo>
                  <a:pt x="5246320" y="1691096"/>
                  <a:pt x="5247058" y="1718145"/>
                  <a:pt x="5247798" y="1745191"/>
                </a:cubicBezTo>
                <a:cubicBezTo>
                  <a:pt x="5231248" y="1742017"/>
                  <a:pt x="5238473" y="1773714"/>
                  <a:pt x="5235767" y="1783670"/>
                </a:cubicBezTo>
                <a:lnTo>
                  <a:pt x="5233443" y="1783864"/>
                </a:lnTo>
                <a:lnTo>
                  <a:pt x="5227886" y="1950431"/>
                </a:lnTo>
                <a:lnTo>
                  <a:pt x="5238347" y="1976617"/>
                </a:lnTo>
                <a:cubicBezTo>
                  <a:pt x="5239649" y="1994905"/>
                  <a:pt x="5240954" y="2013191"/>
                  <a:pt x="5242256" y="2031478"/>
                </a:cubicBezTo>
                <a:cubicBezTo>
                  <a:pt x="5241286" y="2054958"/>
                  <a:pt x="5233511" y="2102455"/>
                  <a:pt x="5232519" y="2117497"/>
                </a:cubicBezTo>
                <a:cubicBezTo>
                  <a:pt x="5233909" y="2118566"/>
                  <a:pt x="5235188" y="2119988"/>
                  <a:pt x="5236313" y="2121722"/>
                </a:cubicBezTo>
                <a:lnTo>
                  <a:pt x="5239863" y="2135661"/>
                </a:lnTo>
                <a:lnTo>
                  <a:pt x="5224618" y="2202583"/>
                </a:lnTo>
                <a:lnTo>
                  <a:pt x="5217653" y="2257010"/>
                </a:lnTo>
                <a:cubicBezTo>
                  <a:pt x="5205894" y="2642621"/>
                  <a:pt x="5177235" y="3034207"/>
                  <a:pt x="5182377" y="3413844"/>
                </a:cubicBezTo>
                <a:cubicBezTo>
                  <a:pt x="5181134" y="3500000"/>
                  <a:pt x="5175916" y="3605448"/>
                  <a:pt x="5174675" y="3691605"/>
                </a:cubicBezTo>
                <a:cubicBezTo>
                  <a:pt x="5181981" y="3684954"/>
                  <a:pt x="5174235" y="3849487"/>
                  <a:pt x="5166476" y="3869856"/>
                </a:cubicBezTo>
                <a:lnTo>
                  <a:pt x="5107510" y="5664825"/>
                </a:lnTo>
                <a:lnTo>
                  <a:pt x="5114472" y="5704822"/>
                </a:lnTo>
                <a:cubicBezTo>
                  <a:pt x="5121222" y="5713317"/>
                  <a:pt x="5116413" y="5747650"/>
                  <a:pt x="5114866" y="5778543"/>
                </a:cubicBezTo>
                <a:cubicBezTo>
                  <a:pt x="5113319" y="5809437"/>
                  <a:pt x="5108424" y="5865044"/>
                  <a:pt x="5105196" y="5890185"/>
                </a:cubicBezTo>
                <a:lnTo>
                  <a:pt x="5109043" y="5911328"/>
                </a:lnTo>
                <a:cubicBezTo>
                  <a:pt x="5108296" y="5934125"/>
                  <a:pt x="5101959" y="5935726"/>
                  <a:pt x="5097767" y="5961658"/>
                </a:cubicBezTo>
                <a:cubicBezTo>
                  <a:pt x="5045108" y="5964035"/>
                  <a:pt x="4491440" y="5942933"/>
                  <a:pt x="3751876" y="5913708"/>
                </a:cubicBezTo>
                <a:lnTo>
                  <a:pt x="3564440" y="5906279"/>
                </a:lnTo>
                <a:lnTo>
                  <a:pt x="190663" y="6035825"/>
                </a:lnTo>
                <a:lnTo>
                  <a:pt x="141062" y="4429245"/>
                </a:lnTo>
                <a:lnTo>
                  <a:pt x="0" y="223714"/>
                </a:lnTo>
                <a:cubicBezTo>
                  <a:pt x="69112" y="223637"/>
                  <a:pt x="206289" y="219912"/>
                  <a:pt x="388339" y="213738"/>
                </a:cubicBezTo>
                <a:lnTo>
                  <a:pt x="490844" y="21010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80BE5544-9916-45A5-828D-778175A51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56279">
            <a:off x="6649245" y="738498"/>
            <a:ext cx="1575448" cy="5269535"/>
          </a:xfrm>
          <a:custGeom>
            <a:avLst/>
            <a:gdLst>
              <a:gd name="connsiteX0" fmla="*/ 234738 w 3482710"/>
              <a:gd name="connsiteY0" fmla="*/ 0 h 5817193"/>
              <a:gd name="connsiteX1" fmla="*/ 493499 w 3482710"/>
              <a:gd name="connsiteY1" fmla="*/ 0 h 5817193"/>
              <a:gd name="connsiteX2" fmla="*/ 349380 w 3482710"/>
              <a:gd name="connsiteY2" fmla="*/ 3993011 h 5817193"/>
              <a:gd name="connsiteX3" fmla="*/ 298733 w 3482710"/>
              <a:gd name="connsiteY3" fmla="*/ 5571013 h 5817193"/>
              <a:gd name="connsiteX4" fmla="*/ 649818 w 3482710"/>
              <a:gd name="connsiteY4" fmla="*/ 5581185 h 5817193"/>
              <a:gd name="connsiteX5" fmla="*/ 3427184 w 3482710"/>
              <a:gd name="connsiteY5" fmla="*/ 5688584 h 5817193"/>
              <a:gd name="connsiteX6" fmla="*/ 3482710 w 3482710"/>
              <a:gd name="connsiteY6" fmla="*/ 5690785 h 5817193"/>
              <a:gd name="connsiteX7" fmla="*/ 190664 w 3482710"/>
              <a:gd name="connsiteY7" fmla="*/ 5817193 h 5817193"/>
              <a:gd name="connsiteX8" fmla="*/ 141063 w 3482710"/>
              <a:gd name="connsiteY8" fmla="*/ 4210613 h 5817193"/>
              <a:gd name="connsiteX9" fmla="*/ 0 w 3482710"/>
              <a:gd name="connsiteY9" fmla="*/ 5082 h 5817193"/>
              <a:gd name="connsiteX10" fmla="*/ 151819 w 3482710"/>
              <a:gd name="connsiteY10" fmla="*/ 2380 h 5817193"/>
              <a:gd name="connsiteX0" fmla="*/ 151819 w 3482710"/>
              <a:gd name="connsiteY0" fmla="*/ 2380 h 5817193"/>
              <a:gd name="connsiteX1" fmla="*/ 493499 w 3482710"/>
              <a:gd name="connsiteY1" fmla="*/ 0 h 5817193"/>
              <a:gd name="connsiteX2" fmla="*/ 349380 w 3482710"/>
              <a:gd name="connsiteY2" fmla="*/ 3993011 h 5817193"/>
              <a:gd name="connsiteX3" fmla="*/ 298733 w 3482710"/>
              <a:gd name="connsiteY3" fmla="*/ 5571013 h 5817193"/>
              <a:gd name="connsiteX4" fmla="*/ 649818 w 3482710"/>
              <a:gd name="connsiteY4" fmla="*/ 5581185 h 5817193"/>
              <a:gd name="connsiteX5" fmla="*/ 3427184 w 3482710"/>
              <a:gd name="connsiteY5" fmla="*/ 5688584 h 5817193"/>
              <a:gd name="connsiteX6" fmla="*/ 3482710 w 3482710"/>
              <a:gd name="connsiteY6" fmla="*/ 5690785 h 5817193"/>
              <a:gd name="connsiteX7" fmla="*/ 190664 w 3482710"/>
              <a:gd name="connsiteY7" fmla="*/ 5817193 h 5817193"/>
              <a:gd name="connsiteX8" fmla="*/ 141063 w 3482710"/>
              <a:gd name="connsiteY8" fmla="*/ 4210613 h 5817193"/>
              <a:gd name="connsiteX9" fmla="*/ 0 w 3482710"/>
              <a:gd name="connsiteY9" fmla="*/ 5082 h 5817193"/>
              <a:gd name="connsiteX10" fmla="*/ 151819 w 3482710"/>
              <a:gd name="connsiteY10" fmla="*/ 2380 h 5817193"/>
              <a:gd name="connsiteX0" fmla="*/ 151819 w 3482710"/>
              <a:gd name="connsiteY0" fmla="*/ 0 h 5814813"/>
              <a:gd name="connsiteX1" fmla="*/ 343333 w 3482710"/>
              <a:gd name="connsiteY1" fmla="*/ 389123 h 5814813"/>
              <a:gd name="connsiteX2" fmla="*/ 349380 w 3482710"/>
              <a:gd name="connsiteY2" fmla="*/ 3990631 h 5814813"/>
              <a:gd name="connsiteX3" fmla="*/ 298733 w 3482710"/>
              <a:gd name="connsiteY3" fmla="*/ 5568633 h 5814813"/>
              <a:gd name="connsiteX4" fmla="*/ 649818 w 3482710"/>
              <a:gd name="connsiteY4" fmla="*/ 5578805 h 5814813"/>
              <a:gd name="connsiteX5" fmla="*/ 3427184 w 3482710"/>
              <a:gd name="connsiteY5" fmla="*/ 5686204 h 5814813"/>
              <a:gd name="connsiteX6" fmla="*/ 3482710 w 3482710"/>
              <a:gd name="connsiteY6" fmla="*/ 5688405 h 5814813"/>
              <a:gd name="connsiteX7" fmla="*/ 190664 w 3482710"/>
              <a:gd name="connsiteY7" fmla="*/ 5814813 h 5814813"/>
              <a:gd name="connsiteX8" fmla="*/ 141063 w 3482710"/>
              <a:gd name="connsiteY8" fmla="*/ 4208233 h 5814813"/>
              <a:gd name="connsiteX9" fmla="*/ 0 w 3482710"/>
              <a:gd name="connsiteY9" fmla="*/ 2702 h 5814813"/>
              <a:gd name="connsiteX10" fmla="*/ 151819 w 3482710"/>
              <a:gd name="connsiteY10" fmla="*/ 0 h 5814813"/>
              <a:gd name="connsiteX0" fmla="*/ 151819 w 3482710"/>
              <a:gd name="connsiteY0" fmla="*/ 0 h 5814813"/>
              <a:gd name="connsiteX1" fmla="*/ 337970 w 3482710"/>
              <a:gd name="connsiteY1" fmla="*/ 13709 h 5814813"/>
              <a:gd name="connsiteX2" fmla="*/ 349380 w 3482710"/>
              <a:gd name="connsiteY2" fmla="*/ 3990631 h 5814813"/>
              <a:gd name="connsiteX3" fmla="*/ 298733 w 3482710"/>
              <a:gd name="connsiteY3" fmla="*/ 5568633 h 5814813"/>
              <a:gd name="connsiteX4" fmla="*/ 649818 w 3482710"/>
              <a:gd name="connsiteY4" fmla="*/ 5578805 h 5814813"/>
              <a:gd name="connsiteX5" fmla="*/ 3427184 w 3482710"/>
              <a:gd name="connsiteY5" fmla="*/ 5686204 h 5814813"/>
              <a:gd name="connsiteX6" fmla="*/ 3482710 w 3482710"/>
              <a:gd name="connsiteY6" fmla="*/ 5688405 h 5814813"/>
              <a:gd name="connsiteX7" fmla="*/ 190664 w 3482710"/>
              <a:gd name="connsiteY7" fmla="*/ 5814813 h 5814813"/>
              <a:gd name="connsiteX8" fmla="*/ 141063 w 3482710"/>
              <a:gd name="connsiteY8" fmla="*/ 4208233 h 5814813"/>
              <a:gd name="connsiteX9" fmla="*/ 0 w 3482710"/>
              <a:gd name="connsiteY9" fmla="*/ 2702 h 5814813"/>
              <a:gd name="connsiteX10" fmla="*/ 151819 w 3482710"/>
              <a:gd name="connsiteY10" fmla="*/ 0 h 5814813"/>
              <a:gd name="connsiteX0" fmla="*/ 151819 w 3482710"/>
              <a:gd name="connsiteY0" fmla="*/ 0 h 5814813"/>
              <a:gd name="connsiteX1" fmla="*/ 337970 w 3482710"/>
              <a:gd name="connsiteY1" fmla="*/ 13709 h 5814813"/>
              <a:gd name="connsiteX2" fmla="*/ 349380 w 3482710"/>
              <a:gd name="connsiteY2" fmla="*/ 3990631 h 5814813"/>
              <a:gd name="connsiteX3" fmla="*/ 261192 w 3482710"/>
              <a:gd name="connsiteY3" fmla="*/ 5681257 h 5814813"/>
              <a:gd name="connsiteX4" fmla="*/ 649818 w 3482710"/>
              <a:gd name="connsiteY4" fmla="*/ 5578805 h 5814813"/>
              <a:gd name="connsiteX5" fmla="*/ 3427184 w 3482710"/>
              <a:gd name="connsiteY5" fmla="*/ 5686204 h 5814813"/>
              <a:gd name="connsiteX6" fmla="*/ 3482710 w 3482710"/>
              <a:gd name="connsiteY6" fmla="*/ 5688405 h 5814813"/>
              <a:gd name="connsiteX7" fmla="*/ 190664 w 3482710"/>
              <a:gd name="connsiteY7" fmla="*/ 5814813 h 5814813"/>
              <a:gd name="connsiteX8" fmla="*/ 141063 w 3482710"/>
              <a:gd name="connsiteY8" fmla="*/ 4208233 h 5814813"/>
              <a:gd name="connsiteX9" fmla="*/ 0 w 3482710"/>
              <a:gd name="connsiteY9" fmla="*/ 2702 h 5814813"/>
              <a:gd name="connsiteX10" fmla="*/ 151819 w 3482710"/>
              <a:gd name="connsiteY10" fmla="*/ 0 h 5814813"/>
              <a:gd name="connsiteX0" fmla="*/ 151819 w 3482710"/>
              <a:gd name="connsiteY0" fmla="*/ 0 h 5814813"/>
              <a:gd name="connsiteX1" fmla="*/ 337970 w 3482710"/>
              <a:gd name="connsiteY1" fmla="*/ 13709 h 5814813"/>
              <a:gd name="connsiteX2" fmla="*/ 261192 w 3482710"/>
              <a:gd name="connsiteY2" fmla="*/ 5681257 h 5814813"/>
              <a:gd name="connsiteX3" fmla="*/ 649818 w 3482710"/>
              <a:gd name="connsiteY3" fmla="*/ 5578805 h 5814813"/>
              <a:gd name="connsiteX4" fmla="*/ 3427184 w 3482710"/>
              <a:gd name="connsiteY4" fmla="*/ 5686204 h 5814813"/>
              <a:gd name="connsiteX5" fmla="*/ 3482710 w 3482710"/>
              <a:gd name="connsiteY5" fmla="*/ 5688405 h 5814813"/>
              <a:gd name="connsiteX6" fmla="*/ 190664 w 3482710"/>
              <a:gd name="connsiteY6" fmla="*/ 5814813 h 5814813"/>
              <a:gd name="connsiteX7" fmla="*/ 141063 w 3482710"/>
              <a:gd name="connsiteY7" fmla="*/ 4208233 h 5814813"/>
              <a:gd name="connsiteX8" fmla="*/ 0 w 3482710"/>
              <a:gd name="connsiteY8" fmla="*/ 2702 h 5814813"/>
              <a:gd name="connsiteX9" fmla="*/ 151819 w 3482710"/>
              <a:gd name="connsiteY9" fmla="*/ 0 h 5814813"/>
              <a:gd name="connsiteX0" fmla="*/ 151819 w 3482710"/>
              <a:gd name="connsiteY0" fmla="*/ 0 h 5814813"/>
              <a:gd name="connsiteX1" fmla="*/ 337970 w 3482710"/>
              <a:gd name="connsiteY1" fmla="*/ 13709 h 5814813"/>
              <a:gd name="connsiteX2" fmla="*/ 271918 w 3482710"/>
              <a:gd name="connsiteY2" fmla="*/ 5563270 h 5814813"/>
              <a:gd name="connsiteX3" fmla="*/ 649818 w 3482710"/>
              <a:gd name="connsiteY3" fmla="*/ 5578805 h 5814813"/>
              <a:gd name="connsiteX4" fmla="*/ 3427184 w 3482710"/>
              <a:gd name="connsiteY4" fmla="*/ 5686204 h 5814813"/>
              <a:gd name="connsiteX5" fmla="*/ 3482710 w 3482710"/>
              <a:gd name="connsiteY5" fmla="*/ 5688405 h 5814813"/>
              <a:gd name="connsiteX6" fmla="*/ 190664 w 3482710"/>
              <a:gd name="connsiteY6" fmla="*/ 5814813 h 5814813"/>
              <a:gd name="connsiteX7" fmla="*/ 141063 w 3482710"/>
              <a:gd name="connsiteY7" fmla="*/ 4208233 h 5814813"/>
              <a:gd name="connsiteX8" fmla="*/ 0 w 3482710"/>
              <a:gd name="connsiteY8" fmla="*/ 2702 h 5814813"/>
              <a:gd name="connsiteX9" fmla="*/ 151819 w 3482710"/>
              <a:gd name="connsiteY9" fmla="*/ 0 h 5814813"/>
              <a:gd name="connsiteX0" fmla="*/ 151819 w 3482710"/>
              <a:gd name="connsiteY0" fmla="*/ 0 h 5707552"/>
              <a:gd name="connsiteX1" fmla="*/ 337970 w 3482710"/>
              <a:gd name="connsiteY1" fmla="*/ 13709 h 5707552"/>
              <a:gd name="connsiteX2" fmla="*/ 271918 w 3482710"/>
              <a:gd name="connsiteY2" fmla="*/ 5563270 h 5707552"/>
              <a:gd name="connsiteX3" fmla="*/ 649818 w 3482710"/>
              <a:gd name="connsiteY3" fmla="*/ 5578805 h 5707552"/>
              <a:gd name="connsiteX4" fmla="*/ 3427184 w 3482710"/>
              <a:gd name="connsiteY4" fmla="*/ 5686204 h 5707552"/>
              <a:gd name="connsiteX5" fmla="*/ 3482710 w 3482710"/>
              <a:gd name="connsiteY5" fmla="*/ 5688405 h 5707552"/>
              <a:gd name="connsiteX6" fmla="*/ 217479 w 3482710"/>
              <a:gd name="connsiteY6" fmla="*/ 5707552 h 5707552"/>
              <a:gd name="connsiteX7" fmla="*/ 141063 w 3482710"/>
              <a:gd name="connsiteY7" fmla="*/ 4208233 h 5707552"/>
              <a:gd name="connsiteX8" fmla="*/ 0 w 3482710"/>
              <a:gd name="connsiteY8" fmla="*/ 2702 h 5707552"/>
              <a:gd name="connsiteX9" fmla="*/ 151819 w 3482710"/>
              <a:gd name="connsiteY9" fmla="*/ 0 h 5707552"/>
              <a:gd name="connsiteX0" fmla="*/ 151819 w 3482710"/>
              <a:gd name="connsiteY0" fmla="*/ 0 h 5809450"/>
              <a:gd name="connsiteX1" fmla="*/ 337970 w 3482710"/>
              <a:gd name="connsiteY1" fmla="*/ 13709 h 5809450"/>
              <a:gd name="connsiteX2" fmla="*/ 271918 w 3482710"/>
              <a:gd name="connsiteY2" fmla="*/ 5563270 h 5809450"/>
              <a:gd name="connsiteX3" fmla="*/ 649818 w 3482710"/>
              <a:gd name="connsiteY3" fmla="*/ 5578805 h 5809450"/>
              <a:gd name="connsiteX4" fmla="*/ 3427184 w 3482710"/>
              <a:gd name="connsiteY4" fmla="*/ 5686204 h 5809450"/>
              <a:gd name="connsiteX5" fmla="*/ 3482710 w 3482710"/>
              <a:gd name="connsiteY5" fmla="*/ 5688405 h 5809450"/>
              <a:gd name="connsiteX6" fmla="*/ 179938 w 3482710"/>
              <a:gd name="connsiteY6" fmla="*/ 5809450 h 5809450"/>
              <a:gd name="connsiteX7" fmla="*/ 141063 w 3482710"/>
              <a:gd name="connsiteY7" fmla="*/ 4208233 h 5809450"/>
              <a:gd name="connsiteX8" fmla="*/ 0 w 3482710"/>
              <a:gd name="connsiteY8" fmla="*/ 2702 h 5809450"/>
              <a:gd name="connsiteX9" fmla="*/ 151819 w 3482710"/>
              <a:gd name="connsiteY9" fmla="*/ 0 h 5809450"/>
              <a:gd name="connsiteX0" fmla="*/ 151819 w 3482710"/>
              <a:gd name="connsiteY0" fmla="*/ 0 h 5809450"/>
              <a:gd name="connsiteX1" fmla="*/ 337970 w 3482710"/>
              <a:gd name="connsiteY1" fmla="*/ 13709 h 5809450"/>
              <a:gd name="connsiteX2" fmla="*/ 271918 w 3482710"/>
              <a:gd name="connsiteY2" fmla="*/ 5563270 h 5809450"/>
              <a:gd name="connsiteX3" fmla="*/ 649818 w 3482710"/>
              <a:gd name="connsiteY3" fmla="*/ 5578805 h 5809450"/>
              <a:gd name="connsiteX4" fmla="*/ 3482710 w 3482710"/>
              <a:gd name="connsiteY4" fmla="*/ 5688405 h 5809450"/>
              <a:gd name="connsiteX5" fmla="*/ 179938 w 3482710"/>
              <a:gd name="connsiteY5" fmla="*/ 5809450 h 5809450"/>
              <a:gd name="connsiteX6" fmla="*/ 141063 w 3482710"/>
              <a:gd name="connsiteY6" fmla="*/ 4208233 h 5809450"/>
              <a:gd name="connsiteX7" fmla="*/ 0 w 3482710"/>
              <a:gd name="connsiteY7" fmla="*/ 2702 h 5809450"/>
              <a:gd name="connsiteX8" fmla="*/ 151819 w 3482710"/>
              <a:gd name="connsiteY8" fmla="*/ 0 h 5809450"/>
              <a:gd name="connsiteX0" fmla="*/ 151819 w 2254571"/>
              <a:gd name="connsiteY0" fmla="*/ 0 h 5809450"/>
              <a:gd name="connsiteX1" fmla="*/ 337970 w 2254571"/>
              <a:gd name="connsiteY1" fmla="*/ 13709 h 5809450"/>
              <a:gd name="connsiteX2" fmla="*/ 271918 w 2254571"/>
              <a:gd name="connsiteY2" fmla="*/ 5563270 h 5809450"/>
              <a:gd name="connsiteX3" fmla="*/ 649818 w 2254571"/>
              <a:gd name="connsiteY3" fmla="*/ 5578805 h 5809450"/>
              <a:gd name="connsiteX4" fmla="*/ 2254571 w 2254571"/>
              <a:gd name="connsiteY4" fmla="*/ 5452431 h 5809450"/>
              <a:gd name="connsiteX5" fmla="*/ 179938 w 2254571"/>
              <a:gd name="connsiteY5" fmla="*/ 5809450 h 5809450"/>
              <a:gd name="connsiteX6" fmla="*/ 141063 w 2254571"/>
              <a:gd name="connsiteY6" fmla="*/ 4208233 h 5809450"/>
              <a:gd name="connsiteX7" fmla="*/ 0 w 2254571"/>
              <a:gd name="connsiteY7" fmla="*/ 2702 h 5809450"/>
              <a:gd name="connsiteX8" fmla="*/ 151819 w 2254571"/>
              <a:gd name="connsiteY8" fmla="*/ 0 h 5809450"/>
              <a:gd name="connsiteX0" fmla="*/ 151819 w 1723629"/>
              <a:gd name="connsiteY0" fmla="*/ 0 h 5809450"/>
              <a:gd name="connsiteX1" fmla="*/ 337970 w 1723629"/>
              <a:gd name="connsiteY1" fmla="*/ 13709 h 5809450"/>
              <a:gd name="connsiteX2" fmla="*/ 271918 w 1723629"/>
              <a:gd name="connsiteY2" fmla="*/ 5563270 h 5809450"/>
              <a:gd name="connsiteX3" fmla="*/ 649818 w 1723629"/>
              <a:gd name="connsiteY3" fmla="*/ 5578805 h 5809450"/>
              <a:gd name="connsiteX4" fmla="*/ 1723629 w 1723629"/>
              <a:gd name="connsiteY4" fmla="*/ 5752762 h 5809450"/>
              <a:gd name="connsiteX5" fmla="*/ 179938 w 1723629"/>
              <a:gd name="connsiteY5" fmla="*/ 5809450 h 5809450"/>
              <a:gd name="connsiteX6" fmla="*/ 141063 w 1723629"/>
              <a:gd name="connsiteY6" fmla="*/ 4208233 h 5809450"/>
              <a:gd name="connsiteX7" fmla="*/ 0 w 1723629"/>
              <a:gd name="connsiteY7" fmla="*/ 2702 h 5809450"/>
              <a:gd name="connsiteX8" fmla="*/ 151819 w 1723629"/>
              <a:gd name="connsiteY8" fmla="*/ 0 h 5809450"/>
              <a:gd name="connsiteX0" fmla="*/ 151819 w 1723629"/>
              <a:gd name="connsiteY0" fmla="*/ 0 h 5809450"/>
              <a:gd name="connsiteX1" fmla="*/ 337970 w 1723629"/>
              <a:gd name="connsiteY1" fmla="*/ 13709 h 5809450"/>
              <a:gd name="connsiteX2" fmla="*/ 271918 w 1723629"/>
              <a:gd name="connsiteY2" fmla="*/ 5563270 h 5809450"/>
              <a:gd name="connsiteX3" fmla="*/ 1723629 w 1723629"/>
              <a:gd name="connsiteY3" fmla="*/ 5752762 h 5809450"/>
              <a:gd name="connsiteX4" fmla="*/ 179938 w 1723629"/>
              <a:gd name="connsiteY4" fmla="*/ 5809450 h 5809450"/>
              <a:gd name="connsiteX5" fmla="*/ 141063 w 1723629"/>
              <a:gd name="connsiteY5" fmla="*/ 4208233 h 5809450"/>
              <a:gd name="connsiteX6" fmla="*/ 0 w 1723629"/>
              <a:gd name="connsiteY6" fmla="*/ 2702 h 5809450"/>
              <a:gd name="connsiteX7" fmla="*/ 151819 w 1723629"/>
              <a:gd name="connsiteY7" fmla="*/ 0 h 5809450"/>
              <a:gd name="connsiteX0" fmla="*/ 151819 w 1723629"/>
              <a:gd name="connsiteY0" fmla="*/ 0 h 5804087"/>
              <a:gd name="connsiteX1" fmla="*/ 337970 w 1723629"/>
              <a:gd name="connsiteY1" fmla="*/ 13709 h 5804087"/>
              <a:gd name="connsiteX2" fmla="*/ 271918 w 1723629"/>
              <a:gd name="connsiteY2" fmla="*/ 5563270 h 5804087"/>
              <a:gd name="connsiteX3" fmla="*/ 1723629 w 1723629"/>
              <a:gd name="connsiteY3" fmla="*/ 5752762 h 5804087"/>
              <a:gd name="connsiteX4" fmla="*/ 421275 w 1723629"/>
              <a:gd name="connsiteY4" fmla="*/ 5804087 h 5804087"/>
              <a:gd name="connsiteX5" fmla="*/ 141063 w 1723629"/>
              <a:gd name="connsiteY5" fmla="*/ 4208233 h 5804087"/>
              <a:gd name="connsiteX6" fmla="*/ 0 w 1723629"/>
              <a:gd name="connsiteY6" fmla="*/ 2702 h 5804087"/>
              <a:gd name="connsiteX7" fmla="*/ 151819 w 1723629"/>
              <a:gd name="connsiteY7" fmla="*/ 0 h 5804087"/>
              <a:gd name="connsiteX0" fmla="*/ 151819 w 1723629"/>
              <a:gd name="connsiteY0" fmla="*/ 0 h 5820176"/>
              <a:gd name="connsiteX1" fmla="*/ 337970 w 1723629"/>
              <a:gd name="connsiteY1" fmla="*/ 13709 h 5820176"/>
              <a:gd name="connsiteX2" fmla="*/ 271918 w 1723629"/>
              <a:gd name="connsiteY2" fmla="*/ 5563270 h 5820176"/>
              <a:gd name="connsiteX3" fmla="*/ 1723629 w 1723629"/>
              <a:gd name="connsiteY3" fmla="*/ 5752762 h 5820176"/>
              <a:gd name="connsiteX4" fmla="*/ 185301 w 1723629"/>
              <a:gd name="connsiteY4" fmla="*/ 5820176 h 5820176"/>
              <a:gd name="connsiteX5" fmla="*/ 141063 w 1723629"/>
              <a:gd name="connsiteY5" fmla="*/ 4208233 h 5820176"/>
              <a:gd name="connsiteX6" fmla="*/ 0 w 1723629"/>
              <a:gd name="connsiteY6" fmla="*/ 2702 h 5820176"/>
              <a:gd name="connsiteX7" fmla="*/ 151819 w 1723629"/>
              <a:gd name="connsiteY7" fmla="*/ 0 h 5820176"/>
              <a:gd name="connsiteX0" fmla="*/ 151819 w 1723629"/>
              <a:gd name="connsiteY0" fmla="*/ 0 h 5820176"/>
              <a:gd name="connsiteX1" fmla="*/ 337970 w 1723629"/>
              <a:gd name="connsiteY1" fmla="*/ 13709 h 5820176"/>
              <a:gd name="connsiteX2" fmla="*/ 271918 w 1723629"/>
              <a:gd name="connsiteY2" fmla="*/ 5563270 h 5820176"/>
              <a:gd name="connsiteX3" fmla="*/ 1723629 w 1723629"/>
              <a:gd name="connsiteY3" fmla="*/ 5752762 h 5820176"/>
              <a:gd name="connsiteX4" fmla="*/ 185301 w 1723629"/>
              <a:gd name="connsiteY4" fmla="*/ 5820176 h 5820176"/>
              <a:gd name="connsiteX5" fmla="*/ 0 w 1723629"/>
              <a:gd name="connsiteY5" fmla="*/ 2702 h 5820176"/>
              <a:gd name="connsiteX6" fmla="*/ 151819 w 1723629"/>
              <a:gd name="connsiteY6" fmla="*/ 0 h 5820176"/>
              <a:gd name="connsiteX0" fmla="*/ 151819 w 1755807"/>
              <a:gd name="connsiteY0" fmla="*/ 0 h 5820176"/>
              <a:gd name="connsiteX1" fmla="*/ 337970 w 1755807"/>
              <a:gd name="connsiteY1" fmla="*/ 13709 h 5820176"/>
              <a:gd name="connsiteX2" fmla="*/ 271918 w 1755807"/>
              <a:gd name="connsiteY2" fmla="*/ 5563270 h 5820176"/>
              <a:gd name="connsiteX3" fmla="*/ 1755807 w 1755807"/>
              <a:gd name="connsiteY3" fmla="*/ 5752762 h 5820176"/>
              <a:gd name="connsiteX4" fmla="*/ 185301 w 1755807"/>
              <a:gd name="connsiteY4" fmla="*/ 5820176 h 5820176"/>
              <a:gd name="connsiteX5" fmla="*/ 0 w 1755807"/>
              <a:gd name="connsiteY5" fmla="*/ 2702 h 5820176"/>
              <a:gd name="connsiteX6" fmla="*/ 151819 w 1755807"/>
              <a:gd name="connsiteY6" fmla="*/ 0 h 5820176"/>
              <a:gd name="connsiteX0" fmla="*/ 151819 w 1755807"/>
              <a:gd name="connsiteY0" fmla="*/ 5830 h 5826006"/>
              <a:gd name="connsiteX1" fmla="*/ 337970 w 1755807"/>
              <a:gd name="connsiteY1" fmla="*/ 0 h 5826006"/>
              <a:gd name="connsiteX2" fmla="*/ 271918 w 1755807"/>
              <a:gd name="connsiteY2" fmla="*/ 5569100 h 5826006"/>
              <a:gd name="connsiteX3" fmla="*/ 1755807 w 1755807"/>
              <a:gd name="connsiteY3" fmla="*/ 5758592 h 5826006"/>
              <a:gd name="connsiteX4" fmla="*/ 185301 w 1755807"/>
              <a:gd name="connsiteY4" fmla="*/ 5826006 h 5826006"/>
              <a:gd name="connsiteX5" fmla="*/ 0 w 1755807"/>
              <a:gd name="connsiteY5" fmla="*/ 8532 h 5826006"/>
              <a:gd name="connsiteX6" fmla="*/ 151819 w 1755807"/>
              <a:gd name="connsiteY6" fmla="*/ 5830 h 5826006"/>
              <a:gd name="connsiteX0" fmla="*/ 151819 w 1755807"/>
              <a:gd name="connsiteY0" fmla="*/ 5830 h 5826006"/>
              <a:gd name="connsiteX1" fmla="*/ 337970 w 1755807"/>
              <a:gd name="connsiteY1" fmla="*/ 0 h 5826006"/>
              <a:gd name="connsiteX2" fmla="*/ 271918 w 1755807"/>
              <a:gd name="connsiteY2" fmla="*/ 5569100 h 5826006"/>
              <a:gd name="connsiteX3" fmla="*/ 1755807 w 1755807"/>
              <a:gd name="connsiteY3" fmla="*/ 5758592 h 5826006"/>
              <a:gd name="connsiteX4" fmla="*/ 185301 w 1755807"/>
              <a:gd name="connsiteY4" fmla="*/ 5826006 h 5826006"/>
              <a:gd name="connsiteX5" fmla="*/ 0 w 1755807"/>
              <a:gd name="connsiteY5" fmla="*/ 8532 h 5826006"/>
              <a:gd name="connsiteX6" fmla="*/ 151819 w 1755807"/>
              <a:gd name="connsiteY6" fmla="*/ 5830 h 5826006"/>
              <a:gd name="connsiteX0" fmla="*/ 151819 w 1755807"/>
              <a:gd name="connsiteY0" fmla="*/ 5830 h 5826006"/>
              <a:gd name="connsiteX1" fmla="*/ 337970 w 1755807"/>
              <a:gd name="connsiteY1" fmla="*/ 0 h 5826006"/>
              <a:gd name="connsiteX2" fmla="*/ 185949 w 1755807"/>
              <a:gd name="connsiteY2" fmla="*/ 5694146 h 5826006"/>
              <a:gd name="connsiteX3" fmla="*/ 1755807 w 1755807"/>
              <a:gd name="connsiteY3" fmla="*/ 5758592 h 5826006"/>
              <a:gd name="connsiteX4" fmla="*/ 185301 w 1755807"/>
              <a:gd name="connsiteY4" fmla="*/ 5826006 h 5826006"/>
              <a:gd name="connsiteX5" fmla="*/ 0 w 1755807"/>
              <a:gd name="connsiteY5" fmla="*/ 8532 h 5826006"/>
              <a:gd name="connsiteX6" fmla="*/ 151819 w 1755807"/>
              <a:gd name="connsiteY6" fmla="*/ 5830 h 5826006"/>
              <a:gd name="connsiteX0" fmla="*/ 151819 w 1755807"/>
              <a:gd name="connsiteY0" fmla="*/ 5830 h 5826006"/>
              <a:gd name="connsiteX1" fmla="*/ 337970 w 1755807"/>
              <a:gd name="connsiteY1" fmla="*/ 0 h 5826006"/>
              <a:gd name="connsiteX2" fmla="*/ 185949 w 1755807"/>
              <a:gd name="connsiteY2" fmla="*/ 5694146 h 5826006"/>
              <a:gd name="connsiteX3" fmla="*/ 1755807 w 1755807"/>
              <a:gd name="connsiteY3" fmla="*/ 5758592 h 5826006"/>
              <a:gd name="connsiteX4" fmla="*/ 185301 w 1755807"/>
              <a:gd name="connsiteY4" fmla="*/ 5826006 h 5826006"/>
              <a:gd name="connsiteX5" fmla="*/ 0 w 1755807"/>
              <a:gd name="connsiteY5" fmla="*/ 8532 h 5826006"/>
              <a:gd name="connsiteX6" fmla="*/ 151819 w 1755807"/>
              <a:gd name="connsiteY6" fmla="*/ 5830 h 5826006"/>
              <a:gd name="connsiteX0" fmla="*/ 151819 w 1744084"/>
              <a:gd name="connsiteY0" fmla="*/ 5830 h 5826006"/>
              <a:gd name="connsiteX1" fmla="*/ 337970 w 1744084"/>
              <a:gd name="connsiteY1" fmla="*/ 0 h 5826006"/>
              <a:gd name="connsiteX2" fmla="*/ 185949 w 1744084"/>
              <a:gd name="connsiteY2" fmla="*/ 5694146 h 5826006"/>
              <a:gd name="connsiteX3" fmla="*/ 1744084 w 1744084"/>
              <a:gd name="connsiteY3" fmla="*/ 5766407 h 5826006"/>
              <a:gd name="connsiteX4" fmla="*/ 185301 w 1744084"/>
              <a:gd name="connsiteY4" fmla="*/ 5826006 h 5826006"/>
              <a:gd name="connsiteX5" fmla="*/ 0 w 1744084"/>
              <a:gd name="connsiteY5" fmla="*/ 8532 h 5826006"/>
              <a:gd name="connsiteX6" fmla="*/ 151819 w 1744084"/>
              <a:gd name="connsiteY6" fmla="*/ 5830 h 5826006"/>
              <a:gd name="connsiteX0" fmla="*/ 151819 w 1744084"/>
              <a:gd name="connsiteY0" fmla="*/ 5830 h 5826006"/>
              <a:gd name="connsiteX1" fmla="*/ 337970 w 1744084"/>
              <a:gd name="connsiteY1" fmla="*/ 0 h 5826006"/>
              <a:gd name="connsiteX2" fmla="*/ 185949 w 1744084"/>
              <a:gd name="connsiteY2" fmla="*/ 5705869 h 5826006"/>
              <a:gd name="connsiteX3" fmla="*/ 1744084 w 1744084"/>
              <a:gd name="connsiteY3" fmla="*/ 5766407 h 5826006"/>
              <a:gd name="connsiteX4" fmla="*/ 185301 w 1744084"/>
              <a:gd name="connsiteY4" fmla="*/ 5826006 h 5826006"/>
              <a:gd name="connsiteX5" fmla="*/ 0 w 1744084"/>
              <a:gd name="connsiteY5" fmla="*/ 8532 h 5826006"/>
              <a:gd name="connsiteX6" fmla="*/ 151819 w 1744084"/>
              <a:gd name="connsiteY6" fmla="*/ 5830 h 5826006"/>
              <a:gd name="connsiteX0" fmla="*/ 151819 w 1744084"/>
              <a:gd name="connsiteY0" fmla="*/ 13413 h 5833589"/>
              <a:gd name="connsiteX1" fmla="*/ 360886 w 1744084"/>
              <a:gd name="connsiteY1" fmla="*/ 0 h 5833589"/>
              <a:gd name="connsiteX2" fmla="*/ 185949 w 1744084"/>
              <a:gd name="connsiteY2" fmla="*/ 5713452 h 5833589"/>
              <a:gd name="connsiteX3" fmla="*/ 1744084 w 1744084"/>
              <a:gd name="connsiteY3" fmla="*/ 5773990 h 5833589"/>
              <a:gd name="connsiteX4" fmla="*/ 185301 w 1744084"/>
              <a:gd name="connsiteY4" fmla="*/ 5833589 h 5833589"/>
              <a:gd name="connsiteX5" fmla="*/ 0 w 1744084"/>
              <a:gd name="connsiteY5" fmla="*/ 16115 h 5833589"/>
              <a:gd name="connsiteX6" fmla="*/ 151819 w 1744084"/>
              <a:gd name="connsiteY6" fmla="*/ 13413 h 5833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44084" h="5833589">
                <a:moveTo>
                  <a:pt x="151819" y="13413"/>
                </a:moveTo>
                <a:lnTo>
                  <a:pt x="360886" y="0"/>
                </a:lnTo>
                <a:cubicBezTo>
                  <a:pt x="340038" y="985953"/>
                  <a:pt x="184774" y="4750767"/>
                  <a:pt x="185949" y="5713452"/>
                </a:cubicBezTo>
                <a:lnTo>
                  <a:pt x="1744084" y="5773990"/>
                </a:lnTo>
                <a:lnTo>
                  <a:pt x="185301" y="5833589"/>
                </a:lnTo>
                <a:lnTo>
                  <a:pt x="0" y="16115"/>
                </a:lnTo>
                <a:cubicBezTo>
                  <a:pt x="34557" y="16076"/>
                  <a:pt x="86129" y="15126"/>
                  <a:pt x="151819" y="13413"/>
                </a:cubicBezTo>
                <a:close/>
              </a:path>
            </a:pathLst>
          </a:custGeom>
          <a:solidFill>
            <a:srgbClr val="00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BEAC1D59-0216-495E-957C-20BD0BC14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65497">
            <a:off x="6884498" y="646107"/>
            <a:ext cx="4569724" cy="5463717"/>
          </a:xfrm>
          <a:custGeom>
            <a:avLst/>
            <a:gdLst>
              <a:gd name="connsiteX0" fmla="*/ 150603 w 5058870"/>
              <a:gd name="connsiteY0" fmla="*/ 117182 h 6048556"/>
              <a:gd name="connsiteX1" fmla="*/ 132479 w 5058870"/>
              <a:gd name="connsiteY1" fmla="*/ 4325039 h 6048556"/>
              <a:gd name="connsiteX2" fmla="*/ 131983 w 5058870"/>
              <a:gd name="connsiteY2" fmla="*/ 5903854 h 6048556"/>
              <a:gd name="connsiteX3" fmla="*/ 483214 w 5058870"/>
              <a:gd name="connsiteY3" fmla="*/ 5902868 h 6048556"/>
              <a:gd name="connsiteX4" fmla="*/ 4936993 w 5058870"/>
              <a:gd name="connsiteY4" fmla="*/ 5929734 h 6048556"/>
              <a:gd name="connsiteX5" fmla="*/ 4946665 w 5058870"/>
              <a:gd name="connsiteY5" fmla="*/ 5879073 h 6048556"/>
              <a:gd name="connsiteX6" fmla="*/ 4942148 w 5058870"/>
              <a:gd name="connsiteY6" fmla="*/ 5858061 h 6048556"/>
              <a:gd name="connsiteX7" fmla="*/ 4948266 w 5058870"/>
              <a:gd name="connsiteY7" fmla="*/ 5746170 h 6048556"/>
              <a:gd name="connsiteX8" fmla="*/ 4945532 w 5058870"/>
              <a:gd name="connsiteY8" fmla="*/ 5672498 h 6048556"/>
              <a:gd name="connsiteX9" fmla="*/ 4937303 w 5058870"/>
              <a:gd name="connsiteY9" fmla="*/ 5632742 h 6048556"/>
              <a:gd name="connsiteX10" fmla="*/ 4939222 w 5058870"/>
              <a:gd name="connsiteY10" fmla="*/ 3836805 h 6048556"/>
              <a:gd name="connsiteX11" fmla="*/ 4941754 w 5058870"/>
              <a:gd name="connsiteY11" fmla="*/ 3658384 h 6048556"/>
              <a:gd name="connsiteX12" fmla="*/ 4940629 w 5058870"/>
              <a:gd name="connsiteY12" fmla="*/ 3380518 h 6048556"/>
              <a:gd name="connsiteX13" fmla="*/ 4939141 w 5058870"/>
              <a:gd name="connsiteY13" fmla="*/ 2223148 h 6048556"/>
              <a:gd name="connsiteX14" fmla="*/ 4944373 w 5058870"/>
              <a:gd name="connsiteY14" fmla="*/ 2168527 h 6048556"/>
              <a:gd name="connsiteX15" fmla="*/ 4957485 w 5058870"/>
              <a:gd name="connsiteY15" fmla="*/ 2101155 h 6048556"/>
              <a:gd name="connsiteX16" fmla="*/ 4953493 w 5058870"/>
              <a:gd name="connsiteY16" fmla="*/ 2087335 h 6048556"/>
              <a:gd name="connsiteX17" fmla="*/ 4949567 w 5058870"/>
              <a:gd name="connsiteY17" fmla="*/ 2083233 h 6048556"/>
              <a:gd name="connsiteX18" fmla="*/ 4956568 w 5058870"/>
              <a:gd name="connsiteY18" fmla="*/ 1996948 h 6048556"/>
              <a:gd name="connsiteX19" fmla="*/ 4950918 w 5058870"/>
              <a:gd name="connsiteY19" fmla="*/ 1942239 h 6048556"/>
              <a:gd name="connsiteX20" fmla="*/ 4939630 w 5058870"/>
              <a:gd name="connsiteY20" fmla="*/ 1916398 h 6048556"/>
              <a:gd name="connsiteX21" fmla="*/ 4939894 w 5058870"/>
              <a:gd name="connsiteY21" fmla="*/ 1749740 h 6048556"/>
              <a:gd name="connsiteX22" fmla="*/ 4942210 w 5058870"/>
              <a:gd name="connsiteY22" fmla="*/ 1749472 h 6048556"/>
              <a:gd name="connsiteX23" fmla="*/ 4953013 w 5058870"/>
              <a:gd name="connsiteY23" fmla="*/ 1710630 h 6048556"/>
              <a:gd name="connsiteX24" fmla="*/ 4948218 w 5058870"/>
              <a:gd name="connsiteY24" fmla="*/ 1629599 h 6048556"/>
              <a:gd name="connsiteX25" fmla="*/ 4960078 w 5058870"/>
              <a:gd name="connsiteY25" fmla="*/ 1549960 h 6048556"/>
              <a:gd name="connsiteX26" fmla="*/ 4964913 w 5058870"/>
              <a:gd name="connsiteY26" fmla="*/ 1537680 h 6048556"/>
              <a:gd name="connsiteX27" fmla="*/ 4972690 w 5058870"/>
              <a:gd name="connsiteY27" fmla="*/ 1456487 h 6048556"/>
              <a:gd name="connsiteX28" fmla="*/ 4985803 w 5058870"/>
              <a:gd name="connsiteY28" fmla="*/ 1389117 h 6048556"/>
              <a:gd name="connsiteX29" fmla="*/ 4981810 w 5058870"/>
              <a:gd name="connsiteY29" fmla="*/ 1375297 h 6048556"/>
              <a:gd name="connsiteX30" fmla="*/ 4977885 w 5058870"/>
              <a:gd name="connsiteY30" fmla="*/ 1371195 h 6048556"/>
              <a:gd name="connsiteX31" fmla="*/ 4985953 w 5058870"/>
              <a:gd name="connsiteY31" fmla="*/ 1321699 h 6048556"/>
              <a:gd name="connsiteX32" fmla="*/ 4984884 w 5058870"/>
              <a:gd name="connsiteY32" fmla="*/ 1284910 h 6048556"/>
              <a:gd name="connsiteX33" fmla="*/ 4979236 w 5058870"/>
              <a:gd name="connsiteY33" fmla="*/ 1230203 h 6048556"/>
              <a:gd name="connsiteX34" fmla="*/ 4960733 w 5058870"/>
              <a:gd name="connsiteY34" fmla="*/ 1140677 h 6048556"/>
              <a:gd name="connsiteX35" fmla="*/ 4954582 w 5058870"/>
              <a:gd name="connsiteY35" fmla="*/ 1117885 h 6048556"/>
              <a:gd name="connsiteX36" fmla="*/ 4951126 w 5058870"/>
              <a:gd name="connsiteY36" fmla="*/ 1054204 h 6048556"/>
              <a:gd name="connsiteX37" fmla="*/ 4950498 w 5058870"/>
              <a:gd name="connsiteY37" fmla="*/ 946280 h 6048556"/>
              <a:gd name="connsiteX38" fmla="*/ 4943633 w 5058870"/>
              <a:gd name="connsiteY38" fmla="*/ 907020 h 6048556"/>
              <a:gd name="connsiteX39" fmla="*/ 4941234 w 5058870"/>
              <a:gd name="connsiteY39" fmla="*/ 906169 h 6048556"/>
              <a:gd name="connsiteX40" fmla="*/ 4943722 w 5058870"/>
              <a:gd name="connsiteY40" fmla="*/ 749069 h 6048556"/>
              <a:gd name="connsiteX41" fmla="*/ 4941492 w 5058870"/>
              <a:gd name="connsiteY41" fmla="*/ 743898 h 6048556"/>
              <a:gd name="connsiteX42" fmla="*/ 4941895 w 5058870"/>
              <a:gd name="connsiteY42" fmla="*/ 490199 h 6048556"/>
              <a:gd name="connsiteX43" fmla="*/ 4942394 w 5058870"/>
              <a:gd name="connsiteY43" fmla="*/ 485589 h 6048556"/>
              <a:gd name="connsiteX44" fmla="*/ 4944145 w 5058870"/>
              <a:gd name="connsiteY44" fmla="*/ 454302 h 6048556"/>
              <a:gd name="connsiteX45" fmla="*/ 4942033 w 5058870"/>
              <a:gd name="connsiteY45" fmla="*/ 403560 h 6048556"/>
              <a:gd name="connsiteX46" fmla="*/ 4945792 w 5058870"/>
              <a:gd name="connsiteY46" fmla="*/ 179623 h 6048556"/>
              <a:gd name="connsiteX47" fmla="*/ 4942390 w 5058870"/>
              <a:gd name="connsiteY47" fmla="*/ 177932 h 6048556"/>
              <a:gd name="connsiteX48" fmla="*/ 4942445 w 5058870"/>
              <a:gd name="connsiteY48" fmla="*/ 143139 h 6048556"/>
              <a:gd name="connsiteX49" fmla="*/ 4909651 w 5058870"/>
              <a:gd name="connsiteY49" fmla="*/ 121087 h 6048556"/>
              <a:gd name="connsiteX50" fmla="*/ 3548714 w 5058870"/>
              <a:gd name="connsiteY50" fmla="*/ 114721 h 6048556"/>
              <a:gd name="connsiteX51" fmla="*/ 150603 w 5058870"/>
              <a:gd name="connsiteY51" fmla="*/ 117182 h 6048556"/>
              <a:gd name="connsiteX52" fmla="*/ 0 w 5058870"/>
              <a:gd name="connsiteY52" fmla="*/ 0 h 6048556"/>
              <a:gd name="connsiteX53" fmla="*/ 5058870 w 5058870"/>
              <a:gd name="connsiteY53" fmla="*/ 0 h 6048556"/>
              <a:gd name="connsiteX54" fmla="*/ 5058870 w 5058870"/>
              <a:gd name="connsiteY54" fmla="*/ 6048556 h 6048556"/>
              <a:gd name="connsiteX55" fmla="*/ 0 w 5058870"/>
              <a:gd name="connsiteY55" fmla="*/ 6048556 h 6048556"/>
              <a:gd name="connsiteX0" fmla="*/ 150603 w 5058870"/>
              <a:gd name="connsiteY0" fmla="*/ 117182 h 6048556"/>
              <a:gd name="connsiteX1" fmla="*/ 132479 w 5058870"/>
              <a:gd name="connsiteY1" fmla="*/ 4325039 h 6048556"/>
              <a:gd name="connsiteX2" fmla="*/ 131983 w 5058870"/>
              <a:gd name="connsiteY2" fmla="*/ 5903854 h 6048556"/>
              <a:gd name="connsiteX3" fmla="*/ 483214 w 5058870"/>
              <a:gd name="connsiteY3" fmla="*/ 5902868 h 6048556"/>
              <a:gd name="connsiteX4" fmla="*/ 4936993 w 5058870"/>
              <a:gd name="connsiteY4" fmla="*/ 5929734 h 6048556"/>
              <a:gd name="connsiteX5" fmla="*/ 4946665 w 5058870"/>
              <a:gd name="connsiteY5" fmla="*/ 5879073 h 6048556"/>
              <a:gd name="connsiteX6" fmla="*/ 4942148 w 5058870"/>
              <a:gd name="connsiteY6" fmla="*/ 5858061 h 6048556"/>
              <a:gd name="connsiteX7" fmla="*/ 4948266 w 5058870"/>
              <a:gd name="connsiteY7" fmla="*/ 5746170 h 6048556"/>
              <a:gd name="connsiteX8" fmla="*/ 4945532 w 5058870"/>
              <a:gd name="connsiteY8" fmla="*/ 5672498 h 6048556"/>
              <a:gd name="connsiteX9" fmla="*/ 4937303 w 5058870"/>
              <a:gd name="connsiteY9" fmla="*/ 5632742 h 6048556"/>
              <a:gd name="connsiteX10" fmla="*/ 4939222 w 5058870"/>
              <a:gd name="connsiteY10" fmla="*/ 3836805 h 6048556"/>
              <a:gd name="connsiteX11" fmla="*/ 4941754 w 5058870"/>
              <a:gd name="connsiteY11" fmla="*/ 3658384 h 6048556"/>
              <a:gd name="connsiteX12" fmla="*/ 4940629 w 5058870"/>
              <a:gd name="connsiteY12" fmla="*/ 3380518 h 6048556"/>
              <a:gd name="connsiteX13" fmla="*/ 4939141 w 5058870"/>
              <a:gd name="connsiteY13" fmla="*/ 2223148 h 6048556"/>
              <a:gd name="connsiteX14" fmla="*/ 4944373 w 5058870"/>
              <a:gd name="connsiteY14" fmla="*/ 2168527 h 6048556"/>
              <a:gd name="connsiteX15" fmla="*/ 4957485 w 5058870"/>
              <a:gd name="connsiteY15" fmla="*/ 2101155 h 6048556"/>
              <a:gd name="connsiteX16" fmla="*/ 4953493 w 5058870"/>
              <a:gd name="connsiteY16" fmla="*/ 2087335 h 6048556"/>
              <a:gd name="connsiteX17" fmla="*/ 4949567 w 5058870"/>
              <a:gd name="connsiteY17" fmla="*/ 2083233 h 6048556"/>
              <a:gd name="connsiteX18" fmla="*/ 4956568 w 5058870"/>
              <a:gd name="connsiteY18" fmla="*/ 1996948 h 6048556"/>
              <a:gd name="connsiteX19" fmla="*/ 4950918 w 5058870"/>
              <a:gd name="connsiteY19" fmla="*/ 1942239 h 6048556"/>
              <a:gd name="connsiteX20" fmla="*/ 4939630 w 5058870"/>
              <a:gd name="connsiteY20" fmla="*/ 1916398 h 6048556"/>
              <a:gd name="connsiteX21" fmla="*/ 4939894 w 5058870"/>
              <a:gd name="connsiteY21" fmla="*/ 1749740 h 6048556"/>
              <a:gd name="connsiteX22" fmla="*/ 4942210 w 5058870"/>
              <a:gd name="connsiteY22" fmla="*/ 1749472 h 6048556"/>
              <a:gd name="connsiteX23" fmla="*/ 4953013 w 5058870"/>
              <a:gd name="connsiteY23" fmla="*/ 1710630 h 6048556"/>
              <a:gd name="connsiteX24" fmla="*/ 4948218 w 5058870"/>
              <a:gd name="connsiteY24" fmla="*/ 1629599 h 6048556"/>
              <a:gd name="connsiteX25" fmla="*/ 4960078 w 5058870"/>
              <a:gd name="connsiteY25" fmla="*/ 1549960 h 6048556"/>
              <a:gd name="connsiteX26" fmla="*/ 4964913 w 5058870"/>
              <a:gd name="connsiteY26" fmla="*/ 1537680 h 6048556"/>
              <a:gd name="connsiteX27" fmla="*/ 4972690 w 5058870"/>
              <a:gd name="connsiteY27" fmla="*/ 1456487 h 6048556"/>
              <a:gd name="connsiteX28" fmla="*/ 4985803 w 5058870"/>
              <a:gd name="connsiteY28" fmla="*/ 1389117 h 6048556"/>
              <a:gd name="connsiteX29" fmla="*/ 4981810 w 5058870"/>
              <a:gd name="connsiteY29" fmla="*/ 1375297 h 6048556"/>
              <a:gd name="connsiteX30" fmla="*/ 4977885 w 5058870"/>
              <a:gd name="connsiteY30" fmla="*/ 1371195 h 6048556"/>
              <a:gd name="connsiteX31" fmla="*/ 4985953 w 5058870"/>
              <a:gd name="connsiteY31" fmla="*/ 1321699 h 6048556"/>
              <a:gd name="connsiteX32" fmla="*/ 4984884 w 5058870"/>
              <a:gd name="connsiteY32" fmla="*/ 1284910 h 6048556"/>
              <a:gd name="connsiteX33" fmla="*/ 4979236 w 5058870"/>
              <a:gd name="connsiteY33" fmla="*/ 1230203 h 6048556"/>
              <a:gd name="connsiteX34" fmla="*/ 4960733 w 5058870"/>
              <a:gd name="connsiteY34" fmla="*/ 1140677 h 6048556"/>
              <a:gd name="connsiteX35" fmla="*/ 4954582 w 5058870"/>
              <a:gd name="connsiteY35" fmla="*/ 1117885 h 6048556"/>
              <a:gd name="connsiteX36" fmla="*/ 4951126 w 5058870"/>
              <a:gd name="connsiteY36" fmla="*/ 1054204 h 6048556"/>
              <a:gd name="connsiteX37" fmla="*/ 4950498 w 5058870"/>
              <a:gd name="connsiteY37" fmla="*/ 946280 h 6048556"/>
              <a:gd name="connsiteX38" fmla="*/ 4943633 w 5058870"/>
              <a:gd name="connsiteY38" fmla="*/ 907020 h 6048556"/>
              <a:gd name="connsiteX39" fmla="*/ 4941234 w 5058870"/>
              <a:gd name="connsiteY39" fmla="*/ 906169 h 6048556"/>
              <a:gd name="connsiteX40" fmla="*/ 4943722 w 5058870"/>
              <a:gd name="connsiteY40" fmla="*/ 749069 h 6048556"/>
              <a:gd name="connsiteX41" fmla="*/ 4941492 w 5058870"/>
              <a:gd name="connsiteY41" fmla="*/ 743898 h 6048556"/>
              <a:gd name="connsiteX42" fmla="*/ 4941895 w 5058870"/>
              <a:gd name="connsiteY42" fmla="*/ 490199 h 6048556"/>
              <a:gd name="connsiteX43" fmla="*/ 4942394 w 5058870"/>
              <a:gd name="connsiteY43" fmla="*/ 485589 h 6048556"/>
              <a:gd name="connsiteX44" fmla="*/ 4944145 w 5058870"/>
              <a:gd name="connsiteY44" fmla="*/ 454302 h 6048556"/>
              <a:gd name="connsiteX45" fmla="*/ 4942033 w 5058870"/>
              <a:gd name="connsiteY45" fmla="*/ 403560 h 6048556"/>
              <a:gd name="connsiteX46" fmla="*/ 4945792 w 5058870"/>
              <a:gd name="connsiteY46" fmla="*/ 179623 h 6048556"/>
              <a:gd name="connsiteX47" fmla="*/ 4942390 w 5058870"/>
              <a:gd name="connsiteY47" fmla="*/ 177932 h 6048556"/>
              <a:gd name="connsiteX48" fmla="*/ 4942445 w 5058870"/>
              <a:gd name="connsiteY48" fmla="*/ 143139 h 6048556"/>
              <a:gd name="connsiteX49" fmla="*/ 4909651 w 5058870"/>
              <a:gd name="connsiteY49" fmla="*/ 121087 h 6048556"/>
              <a:gd name="connsiteX50" fmla="*/ 3548714 w 5058870"/>
              <a:gd name="connsiteY50" fmla="*/ 114721 h 6048556"/>
              <a:gd name="connsiteX51" fmla="*/ 150603 w 5058870"/>
              <a:gd name="connsiteY51" fmla="*/ 117182 h 6048556"/>
              <a:gd name="connsiteX52" fmla="*/ 18086 w 5058870"/>
              <a:gd name="connsiteY52" fmla="*/ 3958 h 6048556"/>
              <a:gd name="connsiteX53" fmla="*/ 5058870 w 5058870"/>
              <a:gd name="connsiteY53" fmla="*/ 0 h 6048556"/>
              <a:gd name="connsiteX54" fmla="*/ 5058870 w 5058870"/>
              <a:gd name="connsiteY54" fmla="*/ 6048556 h 6048556"/>
              <a:gd name="connsiteX55" fmla="*/ 0 w 5058870"/>
              <a:gd name="connsiteY55" fmla="*/ 6048556 h 6048556"/>
              <a:gd name="connsiteX56" fmla="*/ 18086 w 5058870"/>
              <a:gd name="connsiteY56" fmla="*/ 3958 h 6048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5058870" h="6048556">
                <a:moveTo>
                  <a:pt x="150603" y="117182"/>
                </a:moveTo>
                <a:cubicBezTo>
                  <a:pt x="144562" y="1519801"/>
                  <a:pt x="138520" y="2922420"/>
                  <a:pt x="132479" y="4325039"/>
                </a:cubicBezTo>
                <a:cubicBezTo>
                  <a:pt x="132314" y="4851311"/>
                  <a:pt x="132148" y="5377582"/>
                  <a:pt x="131983" y="5903854"/>
                </a:cubicBezTo>
                <a:lnTo>
                  <a:pt x="483214" y="5902868"/>
                </a:lnTo>
                <a:lnTo>
                  <a:pt x="4936993" y="5929734"/>
                </a:lnTo>
                <a:cubicBezTo>
                  <a:pt x="4940359" y="5903683"/>
                  <a:pt x="4946642" y="5901881"/>
                  <a:pt x="4946665" y="5879073"/>
                </a:cubicBezTo>
                <a:lnTo>
                  <a:pt x="4942148" y="5858061"/>
                </a:lnTo>
                <a:cubicBezTo>
                  <a:pt x="4944576" y="5832831"/>
                  <a:pt x="4947702" y="5777096"/>
                  <a:pt x="4948266" y="5746170"/>
                </a:cubicBezTo>
                <a:cubicBezTo>
                  <a:pt x="4948831" y="5715243"/>
                  <a:pt x="4952548" y="5680774"/>
                  <a:pt x="4945532" y="5672498"/>
                </a:cubicBezTo>
                <a:lnTo>
                  <a:pt x="4937303" y="5632742"/>
                </a:lnTo>
                <a:cubicBezTo>
                  <a:pt x="4937943" y="5034096"/>
                  <a:pt x="4938582" y="4435451"/>
                  <a:pt x="4939222" y="3836805"/>
                </a:cubicBezTo>
                <a:cubicBezTo>
                  <a:pt x="4946330" y="3816201"/>
                  <a:pt x="4948846" y="3651504"/>
                  <a:pt x="4941754" y="3658384"/>
                </a:cubicBezTo>
                <a:cubicBezTo>
                  <a:pt x="4940258" y="3572231"/>
                  <a:pt x="4942123" y="3466671"/>
                  <a:pt x="4940629" y="3380518"/>
                </a:cubicBezTo>
                <a:cubicBezTo>
                  <a:pt x="4923430" y="3001238"/>
                  <a:pt x="4939637" y="2608938"/>
                  <a:pt x="4939141" y="2223148"/>
                </a:cubicBezTo>
                <a:lnTo>
                  <a:pt x="4944373" y="2168527"/>
                </a:lnTo>
                <a:lnTo>
                  <a:pt x="4957485" y="2101155"/>
                </a:lnTo>
                <a:lnTo>
                  <a:pt x="4953493" y="2087335"/>
                </a:lnTo>
                <a:cubicBezTo>
                  <a:pt x="4952315" y="2085639"/>
                  <a:pt x="4950991" y="2084257"/>
                  <a:pt x="4949567" y="2083233"/>
                </a:cubicBezTo>
                <a:cubicBezTo>
                  <a:pt x="4950081" y="2068168"/>
                  <a:pt x="4956343" y="2020447"/>
                  <a:pt x="4956568" y="1996948"/>
                </a:cubicBezTo>
                <a:lnTo>
                  <a:pt x="4950918" y="1942239"/>
                </a:lnTo>
                <a:lnTo>
                  <a:pt x="4939630" y="1916398"/>
                </a:lnTo>
                <a:lnTo>
                  <a:pt x="4939894" y="1749740"/>
                </a:lnTo>
                <a:lnTo>
                  <a:pt x="4942210" y="1749472"/>
                </a:lnTo>
                <a:cubicBezTo>
                  <a:pt x="4944598" y="1739435"/>
                  <a:pt x="4936370" y="1707983"/>
                  <a:pt x="4953013" y="1710630"/>
                </a:cubicBezTo>
                <a:cubicBezTo>
                  <a:pt x="4951413" y="1683620"/>
                  <a:pt x="4949817" y="1656609"/>
                  <a:pt x="4948218" y="1629599"/>
                </a:cubicBezTo>
                <a:cubicBezTo>
                  <a:pt x="4960214" y="1611720"/>
                  <a:pt x="4954756" y="1577971"/>
                  <a:pt x="4960078" y="1549960"/>
                </a:cubicBezTo>
                <a:lnTo>
                  <a:pt x="4964913" y="1537680"/>
                </a:lnTo>
                <a:lnTo>
                  <a:pt x="4972690" y="1456487"/>
                </a:lnTo>
                <a:lnTo>
                  <a:pt x="4985803" y="1389117"/>
                </a:lnTo>
                <a:lnTo>
                  <a:pt x="4981810" y="1375297"/>
                </a:lnTo>
                <a:cubicBezTo>
                  <a:pt x="4980632" y="1373600"/>
                  <a:pt x="4979308" y="1372219"/>
                  <a:pt x="4977885" y="1371195"/>
                </a:cubicBezTo>
                <a:cubicBezTo>
                  <a:pt x="4978575" y="1362262"/>
                  <a:pt x="4984787" y="1336081"/>
                  <a:pt x="4985953" y="1321699"/>
                </a:cubicBezTo>
                <a:cubicBezTo>
                  <a:pt x="4985597" y="1309436"/>
                  <a:pt x="4985240" y="1297173"/>
                  <a:pt x="4984884" y="1284910"/>
                </a:cubicBezTo>
                <a:lnTo>
                  <a:pt x="4979236" y="1230203"/>
                </a:lnTo>
                <a:cubicBezTo>
                  <a:pt x="4975210" y="1206164"/>
                  <a:pt x="4964841" y="1159397"/>
                  <a:pt x="4960733" y="1140677"/>
                </a:cubicBezTo>
                <a:cubicBezTo>
                  <a:pt x="4953571" y="1137027"/>
                  <a:pt x="4955994" y="1126612"/>
                  <a:pt x="4954582" y="1117885"/>
                </a:cubicBezTo>
                <a:cubicBezTo>
                  <a:pt x="4947913" y="1110279"/>
                  <a:pt x="4947685" y="1068048"/>
                  <a:pt x="4951126" y="1054204"/>
                </a:cubicBezTo>
                <a:cubicBezTo>
                  <a:pt x="4965316" y="1016287"/>
                  <a:pt x="4939943" y="976787"/>
                  <a:pt x="4950498" y="946280"/>
                </a:cubicBezTo>
                <a:cubicBezTo>
                  <a:pt x="4949250" y="921750"/>
                  <a:pt x="4945649" y="913874"/>
                  <a:pt x="4943633" y="907020"/>
                </a:cubicBezTo>
                <a:lnTo>
                  <a:pt x="4941234" y="906169"/>
                </a:lnTo>
                <a:cubicBezTo>
                  <a:pt x="4941248" y="879844"/>
                  <a:pt x="4943679" y="776114"/>
                  <a:pt x="4943722" y="749069"/>
                </a:cubicBezTo>
                <a:lnTo>
                  <a:pt x="4941492" y="743898"/>
                </a:lnTo>
                <a:cubicBezTo>
                  <a:pt x="4941626" y="659332"/>
                  <a:pt x="4941761" y="574765"/>
                  <a:pt x="4941895" y="490199"/>
                </a:cubicBezTo>
                <a:cubicBezTo>
                  <a:pt x="4942061" y="488662"/>
                  <a:pt x="4942228" y="487126"/>
                  <a:pt x="4942394" y="485589"/>
                </a:cubicBezTo>
                <a:cubicBezTo>
                  <a:pt x="4943552" y="471269"/>
                  <a:pt x="4944141" y="459699"/>
                  <a:pt x="4944145" y="454302"/>
                </a:cubicBezTo>
                <a:cubicBezTo>
                  <a:pt x="4943441" y="437389"/>
                  <a:pt x="4942736" y="420474"/>
                  <a:pt x="4942033" y="403560"/>
                </a:cubicBezTo>
                <a:cubicBezTo>
                  <a:pt x="4942307" y="357781"/>
                  <a:pt x="4945733" y="217227"/>
                  <a:pt x="4945792" y="179623"/>
                </a:cubicBezTo>
                <a:lnTo>
                  <a:pt x="4942390" y="177932"/>
                </a:lnTo>
                <a:cubicBezTo>
                  <a:pt x="4942408" y="166334"/>
                  <a:pt x="4942427" y="154737"/>
                  <a:pt x="4942445" y="143139"/>
                </a:cubicBezTo>
                <a:lnTo>
                  <a:pt x="4909651" y="121087"/>
                </a:lnTo>
                <a:lnTo>
                  <a:pt x="3548714" y="114721"/>
                </a:lnTo>
                <a:lnTo>
                  <a:pt x="150603" y="117182"/>
                </a:lnTo>
                <a:close/>
                <a:moveTo>
                  <a:pt x="18086" y="3958"/>
                </a:moveTo>
                <a:lnTo>
                  <a:pt x="5058870" y="0"/>
                </a:lnTo>
                <a:lnTo>
                  <a:pt x="5058870" y="6048556"/>
                </a:lnTo>
                <a:lnTo>
                  <a:pt x="0" y="6048556"/>
                </a:lnTo>
                <a:cubicBezTo>
                  <a:pt x="0" y="4032371"/>
                  <a:pt x="18086" y="2020143"/>
                  <a:pt x="18086" y="3958"/>
                </a:cubicBezTo>
                <a:close/>
              </a:path>
            </a:pathLst>
          </a:custGeom>
          <a:solidFill>
            <a:srgbClr val="EFEEE9"/>
          </a:solidFill>
          <a:ln>
            <a:noFill/>
          </a:ln>
          <a:effectLst>
            <a:outerShdw blurRad="38100" dist="12700" dir="2700000" algn="tl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86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22">
            <a:extLst>
              <a:ext uri="{FF2B5EF4-FFF2-40B4-BE49-F238E27FC236}">
                <a16:creationId xmlns:a16="http://schemas.microsoft.com/office/drawing/2014/main" id="{71716D02-72C5-4234-BE0B-CCF759208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24">
            <a:extLst>
              <a:ext uri="{FF2B5EF4-FFF2-40B4-BE49-F238E27FC236}">
                <a16:creationId xmlns:a16="http://schemas.microsoft.com/office/drawing/2014/main" id="{C539EAAB-0A80-4D44-AC4C-36C96AD0F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5028387"/>
            <a:ext cx="9749307" cy="1829613"/>
          </a:xfrm>
          <a:custGeom>
            <a:avLst/>
            <a:gdLst>
              <a:gd name="connsiteX0" fmla="*/ 0 w 9749307"/>
              <a:gd name="connsiteY0" fmla="*/ 1829613 h 1829613"/>
              <a:gd name="connsiteX1" fmla="*/ 120364 w 9749307"/>
              <a:gd name="connsiteY1" fmla="*/ 1798132 h 1829613"/>
              <a:gd name="connsiteX2" fmla="*/ 369345 w 9749307"/>
              <a:gd name="connsiteY2" fmla="*/ 1797384 h 1829613"/>
              <a:gd name="connsiteX3" fmla="*/ 545802 w 9749307"/>
              <a:gd name="connsiteY3" fmla="*/ 1765342 h 1829613"/>
              <a:gd name="connsiteX4" fmla="*/ 723374 w 9749307"/>
              <a:gd name="connsiteY4" fmla="*/ 1794078 h 1829613"/>
              <a:gd name="connsiteX5" fmla="*/ 853679 w 9749307"/>
              <a:gd name="connsiteY5" fmla="*/ 1787627 h 1829613"/>
              <a:gd name="connsiteX6" fmla="*/ 984406 w 9749307"/>
              <a:gd name="connsiteY6" fmla="*/ 1768925 h 1829613"/>
              <a:gd name="connsiteX7" fmla="*/ 1072771 w 9749307"/>
              <a:gd name="connsiteY7" fmla="*/ 1729439 h 1829613"/>
              <a:gd name="connsiteX8" fmla="*/ 1428840 w 9749307"/>
              <a:gd name="connsiteY8" fmla="*/ 1665162 h 1829613"/>
              <a:gd name="connsiteX9" fmla="*/ 1594460 w 9749307"/>
              <a:gd name="connsiteY9" fmla="*/ 1639927 h 1829613"/>
              <a:gd name="connsiteX10" fmla="*/ 1807280 w 9749307"/>
              <a:gd name="connsiteY10" fmla="*/ 1621261 h 1829613"/>
              <a:gd name="connsiteX11" fmla="*/ 2058789 w 9749307"/>
              <a:gd name="connsiteY11" fmla="*/ 1584927 h 1829613"/>
              <a:gd name="connsiteX12" fmla="*/ 2130028 w 9749307"/>
              <a:gd name="connsiteY12" fmla="*/ 1591050 h 1829613"/>
              <a:gd name="connsiteX13" fmla="*/ 2287163 w 9749307"/>
              <a:gd name="connsiteY13" fmla="*/ 1563184 h 1829613"/>
              <a:gd name="connsiteX14" fmla="*/ 2380561 w 9749307"/>
              <a:gd name="connsiteY14" fmla="*/ 1552156 h 1829613"/>
              <a:gd name="connsiteX15" fmla="*/ 2415079 w 9749307"/>
              <a:gd name="connsiteY15" fmla="*/ 1556835 h 1829613"/>
              <a:gd name="connsiteX16" fmla="*/ 2463935 w 9749307"/>
              <a:gd name="connsiteY16" fmla="*/ 1557407 h 1829613"/>
              <a:gd name="connsiteX17" fmla="*/ 2877127 w 9749307"/>
              <a:gd name="connsiteY17" fmla="*/ 1493056 h 1829613"/>
              <a:gd name="connsiteX18" fmla="*/ 2983539 w 9749307"/>
              <a:gd name="connsiteY18" fmla="*/ 1460643 h 1829613"/>
              <a:gd name="connsiteX19" fmla="*/ 3221417 w 9749307"/>
              <a:gd name="connsiteY19" fmla="*/ 1437828 h 1829613"/>
              <a:gd name="connsiteX20" fmla="*/ 3288314 w 9749307"/>
              <a:gd name="connsiteY20" fmla="*/ 1466528 h 1829613"/>
              <a:gd name="connsiteX21" fmla="*/ 3540435 w 9749307"/>
              <a:gd name="connsiteY21" fmla="*/ 1480735 h 1829613"/>
              <a:gd name="connsiteX22" fmla="*/ 3573746 w 9749307"/>
              <a:gd name="connsiteY22" fmla="*/ 1492590 h 1829613"/>
              <a:gd name="connsiteX23" fmla="*/ 3621749 w 9749307"/>
              <a:gd name="connsiteY23" fmla="*/ 1503397 h 1829613"/>
              <a:gd name="connsiteX24" fmla="*/ 3704759 w 9749307"/>
              <a:gd name="connsiteY24" fmla="*/ 1529094 h 1829613"/>
              <a:gd name="connsiteX25" fmla="*/ 3846892 w 9749307"/>
              <a:gd name="connsiteY25" fmla="*/ 1544553 h 1829613"/>
              <a:gd name="connsiteX26" fmla="*/ 3892853 w 9749307"/>
              <a:gd name="connsiteY26" fmla="*/ 1539545 h 1829613"/>
              <a:gd name="connsiteX27" fmla="*/ 4292830 w 9749307"/>
              <a:gd name="connsiteY27" fmla="*/ 1490154 h 1829613"/>
              <a:gd name="connsiteX28" fmla="*/ 4379140 w 9749307"/>
              <a:gd name="connsiteY28" fmla="*/ 1494963 h 1829613"/>
              <a:gd name="connsiteX29" fmla="*/ 4543524 w 9749307"/>
              <a:gd name="connsiteY29" fmla="*/ 1469099 h 1829613"/>
              <a:gd name="connsiteX30" fmla="*/ 4731220 w 9749307"/>
              <a:gd name="connsiteY30" fmla="*/ 1422705 h 1829613"/>
              <a:gd name="connsiteX31" fmla="*/ 5142871 w 9749307"/>
              <a:gd name="connsiteY31" fmla="*/ 1332546 h 1829613"/>
              <a:gd name="connsiteX32" fmla="*/ 5333957 w 9749307"/>
              <a:gd name="connsiteY32" fmla="*/ 1288716 h 1829613"/>
              <a:gd name="connsiteX33" fmla="*/ 5493044 w 9749307"/>
              <a:gd name="connsiteY33" fmla="*/ 1241878 h 1829613"/>
              <a:gd name="connsiteX34" fmla="*/ 5683482 w 9749307"/>
              <a:gd name="connsiteY34" fmla="*/ 1243683 h 1829613"/>
              <a:gd name="connsiteX35" fmla="*/ 5694097 w 9749307"/>
              <a:gd name="connsiteY35" fmla="*/ 1241529 h 1829613"/>
              <a:gd name="connsiteX36" fmla="*/ 5744570 w 9749307"/>
              <a:gd name="connsiteY36" fmla="*/ 1236409 h 1829613"/>
              <a:gd name="connsiteX37" fmla="*/ 5876806 w 9749307"/>
              <a:gd name="connsiteY37" fmla="*/ 1232109 h 1829613"/>
              <a:gd name="connsiteX38" fmla="*/ 5925587 w 9749307"/>
              <a:gd name="connsiteY38" fmla="*/ 1222848 h 1829613"/>
              <a:gd name="connsiteX39" fmla="*/ 6061486 w 9749307"/>
              <a:gd name="connsiteY39" fmla="*/ 1203506 h 1829613"/>
              <a:gd name="connsiteX40" fmla="*/ 6199605 w 9749307"/>
              <a:gd name="connsiteY40" fmla="*/ 1163731 h 1829613"/>
              <a:gd name="connsiteX41" fmla="*/ 6635237 w 9749307"/>
              <a:gd name="connsiteY41" fmla="*/ 1065375 h 1829613"/>
              <a:gd name="connsiteX42" fmla="*/ 6829138 w 9749307"/>
              <a:gd name="connsiteY42" fmla="*/ 999319 h 1829613"/>
              <a:gd name="connsiteX43" fmla="*/ 6968260 w 9749307"/>
              <a:gd name="connsiteY43" fmla="*/ 923431 h 1829613"/>
              <a:gd name="connsiteX44" fmla="*/ 7107361 w 9749307"/>
              <a:gd name="connsiteY44" fmla="*/ 826445 h 1829613"/>
              <a:gd name="connsiteX45" fmla="*/ 7368077 w 9749307"/>
              <a:gd name="connsiteY45" fmla="*/ 756787 h 1829613"/>
              <a:gd name="connsiteX46" fmla="*/ 7520301 w 9749307"/>
              <a:gd name="connsiteY46" fmla="*/ 701165 h 1829613"/>
              <a:gd name="connsiteX47" fmla="*/ 7781084 w 9749307"/>
              <a:gd name="connsiteY47" fmla="*/ 627287 h 1829613"/>
              <a:gd name="connsiteX48" fmla="*/ 8006125 w 9749307"/>
              <a:gd name="connsiteY48" fmla="*/ 538481 h 1829613"/>
              <a:gd name="connsiteX49" fmla="*/ 8202198 w 9749307"/>
              <a:gd name="connsiteY49" fmla="*/ 483404 h 1829613"/>
              <a:gd name="connsiteX50" fmla="*/ 8526195 w 9749307"/>
              <a:gd name="connsiteY50" fmla="*/ 306196 h 1829613"/>
              <a:gd name="connsiteX51" fmla="*/ 8754191 w 9749307"/>
              <a:gd name="connsiteY51" fmla="*/ 246214 h 1829613"/>
              <a:gd name="connsiteX52" fmla="*/ 8971443 w 9749307"/>
              <a:gd name="connsiteY52" fmla="*/ 191297 h 1829613"/>
              <a:gd name="connsiteX53" fmla="*/ 9214873 w 9749307"/>
              <a:gd name="connsiteY53" fmla="*/ 179650 h 1829613"/>
              <a:gd name="connsiteX54" fmla="*/ 9320093 w 9749307"/>
              <a:gd name="connsiteY54" fmla="*/ 132551 h 1829613"/>
              <a:gd name="connsiteX55" fmla="*/ 9626469 w 9749307"/>
              <a:gd name="connsiteY55" fmla="*/ 43901 h 1829613"/>
              <a:gd name="connsiteX56" fmla="*/ 9685189 w 9749307"/>
              <a:gd name="connsiteY56" fmla="*/ 28433 h 1829613"/>
              <a:gd name="connsiteX57" fmla="*/ 9749307 w 9749307"/>
              <a:gd name="connsiteY57" fmla="*/ 0 h 1829613"/>
              <a:gd name="connsiteX58" fmla="*/ 0 w 9749307"/>
              <a:gd name="connsiteY58" fmla="*/ 0 h 1829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9749307" h="1829613">
                <a:moveTo>
                  <a:pt x="0" y="1829613"/>
                </a:moveTo>
                <a:lnTo>
                  <a:pt x="120364" y="1798132"/>
                </a:lnTo>
                <a:cubicBezTo>
                  <a:pt x="188743" y="1794817"/>
                  <a:pt x="265931" y="1819739"/>
                  <a:pt x="369345" y="1797384"/>
                </a:cubicBezTo>
                <a:lnTo>
                  <a:pt x="545802" y="1765342"/>
                </a:lnTo>
                <a:lnTo>
                  <a:pt x="723374" y="1794078"/>
                </a:lnTo>
                <a:lnTo>
                  <a:pt x="853679" y="1787627"/>
                </a:lnTo>
                <a:lnTo>
                  <a:pt x="984406" y="1768925"/>
                </a:lnTo>
                <a:cubicBezTo>
                  <a:pt x="1013942" y="1757972"/>
                  <a:pt x="998700" y="1746733"/>
                  <a:pt x="1072771" y="1729439"/>
                </a:cubicBezTo>
                <a:cubicBezTo>
                  <a:pt x="1128697" y="1687453"/>
                  <a:pt x="1219145" y="1707149"/>
                  <a:pt x="1428840" y="1665162"/>
                </a:cubicBezTo>
                <a:cubicBezTo>
                  <a:pt x="1471463" y="1636849"/>
                  <a:pt x="1535495" y="1661816"/>
                  <a:pt x="1594460" y="1639927"/>
                </a:cubicBezTo>
                <a:cubicBezTo>
                  <a:pt x="1670730" y="1629056"/>
                  <a:pt x="1735597" y="1628730"/>
                  <a:pt x="1807280" y="1621261"/>
                </a:cubicBezTo>
                <a:cubicBezTo>
                  <a:pt x="1884669" y="1612095"/>
                  <a:pt x="2004997" y="1589961"/>
                  <a:pt x="2058789" y="1584927"/>
                </a:cubicBezTo>
                <a:cubicBezTo>
                  <a:pt x="2087778" y="1583233"/>
                  <a:pt x="2085690" y="1592619"/>
                  <a:pt x="2130028" y="1591050"/>
                </a:cubicBezTo>
                <a:cubicBezTo>
                  <a:pt x="2172065" y="1564334"/>
                  <a:pt x="2235154" y="1598270"/>
                  <a:pt x="2287163" y="1563184"/>
                </a:cubicBezTo>
                <a:cubicBezTo>
                  <a:pt x="2306534" y="1553425"/>
                  <a:pt x="2368017" y="1542492"/>
                  <a:pt x="2380561" y="1552156"/>
                </a:cubicBezTo>
                <a:cubicBezTo>
                  <a:pt x="2393570" y="1552292"/>
                  <a:pt x="2408179" y="1545243"/>
                  <a:pt x="2415079" y="1556835"/>
                </a:cubicBezTo>
                <a:cubicBezTo>
                  <a:pt x="2426044" y="1570278"/>
                  <a:pt x="2468907" y="1538138"/>
                  <a:pt x="2463935" y="1557407"/>
                </a:cubicBezTo>
                <a:cubicBezTo>
                  <a:pt x="2540943" y="1546776"/>
                  <a:pt x="2751407" y="1529134"/>
                  <a:pt x="2877127" y="1493056"/>
                </a:cubicBezTo>
                <a:lnTo>
                  <a:pt x="2983539" y="1460643"/>
                </a:lnTo>
                <a:cubicBezTo>
                  <a:pt x="3062831" y="1433086"/>
                  <a:pt x="3142124" y="1445432"/>
                  <a:pt x="3221417" y="1437828"/>
                </a:cubicBezTo>
                <a:cubicBezTo>
                  <a:pt x="3260370" y="1440458"/>
                  <a:pt x="3244451" y="1458775"/>
                  <a:pt x="3288314" y="1466528"/>
                </a:cubicBezTo>
                <a:cubicBezTo>
                  <a:pt x="3341483" y="1473679"/>
                  <a:pt x="3492863" y="1476391"/>
                  <a:pt x="3540435" y="1480735"/>
                </a:cubicBezTo>
                <a:cubicBezTo>
                  <a:pt x="3553221" y="1483599"/>
                  <a:pt x="3568604" y="1479714"/>
                  <a:pt x="3573746" y="1492590"/>
                </a:cubicBezTo>
                <a:cubicBezTo>
                  <a:pt x="3582620" y="1508139"/>
                  <a:pt x="3629386" y="1485450"/>
                  <a:pt x="3621749" y="1503397"/>
                </a:cubicBezTo>
                <a:cubicBezTo>
                  <a:pt x="3654922" y="1487879"/>
                  <a:pt x="3678307" y="1520558"/>
                  <a:pt x="3704759" y="1529094"/>
                </a:cubicBezTo>
                <a:lnTo>
                  <a:pt x="3846892" y="1544553"/>
                </a:lnTo>
                <a:cubicBezTo>
                  <a:pt x="3860044" y="1543688"/>
                  <a:pt x="3877646" y="1539104"/>
                  <a:pt x="3892853" y="1539545"/>
                </a:cubicBezTo>
                <a:cubicBezTo>
                  <a:pt x="4006297" y="1500549"/>
                  <a:pt x="4214810" y="1497318"/>
                  <a:pt x="4292830" y="1490154"/>
                </a:cubicBezTo>
                <a:lnTo>
                  <a:pt x="4379140" y="1494963"/>
                </a:lnTo>
                <a:lnTo>
                  <a:pt x="4543524" y="1469099"/>
                </a:lnTo>
                <a:cubicBezTo>
                  <a:pt x="4627798" y="1438498"/>
                  <a:pt x="4660404" y="1470273"/>
                  <a:pt x="4731220" y="1422705"/>
                </a:cubicBezTo>
                <a:cubicBezTo>
                  <a:pt x="4868436" y="1392653"/>
                  <a:pt x="4942083" y="1352622"/>
                  <a:pt x="5142871" y="1332546"/>
                </a:cubicBezTo>
                <a:cubicBezTo>
                  <a:pt x="5207391" y="1326094"/>
                  <a:pt x="5270260" y="1303326"/>
                  <a:pt x="5333957" y="1288716"/>
                </a:cubicBezTo>
                <a:lnTo>
                  <a:pt x="5493044" y="1241878"/>
                </a:lnTo>
                <a:cubicBezTo>
                  <a:pt x="5551299" y="1234373"/>
                  <a:pt x="5649974" y="1243741"/>
                  <a:pt x="5683482" y="1243683"/>
                </a:cubicBezTo>
                <a:lnTo>
                  <a:pt x="5694097" y="1241529"/>
                </a:lnTo>
                <a:lnTo>
                  <a:pt x="5744570" y="1236409"/>
                </a:lnTo>
                <a:cubicBezTo>
                  <a:pt x="5775022" y="1234839"/>
                  <a:pt x="5846635" y="1234369"/>
                  <a:pt x="5876806" y="1232109"/>
                </a:cubicBezTo>
                <a:cubicBezTo>
                  <a:pt x="5890046" y="1216276"/>
                  <a:pt x="5906849" y="1217029"/>
                  <a:pt x="5925587" y="1222848"/>
                </a:cubicBezTo>
                <a:cubicBezTo>
                  <a:pt x="5966308" y="1207614"/>
                  <a:pt x="6011531" y="1211446"/>
                  <a:pt x="6061486" y="1203506"/>
                </a:cubicBezTo>
                <a:cubicBezTo>
                  <a:pt x="6107086" y="1176468"/>
                  <a:pt x="6146272" y="1172334"/>
                  <a:pt x="6199605" y="1163731"/>
                </a:cubicBezTo>
                <a:cubicBezTo>
                  <a:pt x="6295231" y="1140709"/>
                  <a:pt x="6393399" y="1081970"/>
                  <a:pt x="6635237" y="1065375"/>
                </a:cubicBezTo>
                <a:cubicBezTo>
                  <a:pt x="6748173" y="1037320"/>
                  <a:pt x="6758363" y="1020909"/>
                  <a:pt x="6829138" y="999319"/>
                </a:cubicBezTo>
                <a:cubicBezTo>
                  <a:pt x="6811950" y="974250"/>
                  <a:pt x="6919606" y="945130"/>
                  <a:pt x="6968260" y="923431"/>
                </a:cubicBezTo>
                <a:cubicBezTo>
                  <a:pt x="6989140" y="940964"/>
                  <a:pt x="7070722" y="819243"/>
                  <a:pt x="7107361" y="826445"/>
                </a:cubicBezTo>
                <a:cubicBezTo>
                  <a:pt x="7118269" y="813456"/>
                  <a:pt x="7296641" y="801611"/>
                  <a:pt x="7368077" y="756787"/>
                </a:cubicBezTo>
                <a:cubicBezTo>
                  <a:pt x="7436899" y="735907"/>
                  <a:pt x="7457172" y="722748"/>
                  <a:pt x="7520301" y="701165"/>
                </a:cubicBezTo>
                <a:cubicBezTo>
                  <a:pt x="7565172" y="703381"/>
                  <a:pt x="7732101" y="609460"/>
                  <a:pt x="7781084" y="627287"/>
                </a:cubicBezTo>
                <a:cubicBezTo>
                  <a:pt x="7782744" y="603560"/>
                  <a:pt x="7997188" y="567541"/>
                  <a:pt x="8006125" y="538481"/>
                </a:cubicBezTo>
                <a:cubicBezTo>
                  <a:pt x="8076310" y="514499"/>
                  <a:pt x="8205038" y="496718"/>
                  <a:pt x="8202198" y="483404"/>
                </a:cubicBezTo>
                <a:cubicBezTo>
                  <a:pt x="8199358" y="470090"/>
                  <a:pt x="8427751" y="299283"/>
                  <a:pt x="8526195" y="306196"/>
                </a:cubicBezTo>
                <a:cubicBezTo>
                  <a:pt x="8611860" y="303091"/>
                  <a:pt x="8678192" y="266207"/>
                  <a:pt x="8754191" y="246214"/>
                </a:cubicBezTo>
                <a:cubicBezTo>
                  <a:pt x="8826609" y="227909"/>
                  <a:pt x="8786557" y="204614"/>
                  <a:pt x="8971443" y="191297"/>
                </a:cubicBezTo>
                <a:cubicBezTo>
                  <a:pt x="9019706" y="186623"/>
                  <a:pt x="9156764" y="189441"/>
                  <a:pt x="9214873" y="179650"/>
                </a:cubicBezTo>
                <a:lnTo>
                  <a:pt x="9320093" y="132551"/>
                </a:lnTo>
                <a:cubicBezTo>
                  <a:pt x="9388693" y="109926"/>
                  <a:pt x="9496201" y="105562"/>
                  <a:pt x="9626469" y="43901"/>
                </a:cubicBezTo>
                <a:cubicBezTo>
                  <a:pt x="9643876" y="42192"/>
                  <a:pt x="9663952" y="36451"/>
                  <a:pt x="9685189" y="28433"/>
                </a:cubicBezTo>
                <a:lnTo>
                  <a:pt x="9749307" y="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tile tx="0" ty="0" sx="70000" sy="70000" flip="none" algn="tl"/>
          </a:blipFill>
          <a:ln w="12700" cap="flat" cmpd="sng" algn="ctr">
            <a:noFill/>
            <a:prstDash val="solid"/>
            <a:miter lim="800000"/>
          </a:ln>
          <a:effectLst>
            <a:innerShdw blurRad="63500" dist="12700" dir="54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1" name="Rectangle 26">
            <a:extLst>
              <a:ext uri="{FF2B5EF4-FFF2-40B4-BE49-F238E27FC236}">
                <a16:creationId xmlns:a16="http://schemas.microsoft.com/office/drawing/2014/main" id="{11D90678-D58B-42F7-8251-CD9B0CB534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610169">
            <a:off x="1375481" y="2931983"/>
            <a:ext cx="4738769" cy="3445680"/>
          </a:xfrm>
          <a:prstGeom prst="rect">
            <a:avLst/>
          </a:prstGeom>
          <a:solidFill>
            <a:srgbClr val="EFEEE9"/>
          </a:solidFill>
          <a:ln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: Shape 28">
            <a:extLst>
              <a:ext uri="{FF2B5EF4-FFF2-40B4-BE49-F238E27FC236}">
                <a16:creationId xmlns:a16="http://schemas.microsoft.com/office/drawing/2014/main" id="{DA4ED994-8BFB-4812-A4B1-C71392A7A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610169">
            <a:off x="1476142" y="3040467"/>
            <a:ext cx="4537872" cy="3225002"/>
          </a:xfrm>
          <a:custGeom>
            <a:avLst/>
            <a:gdLst>
              <a:gd name="connsiteX0" fmla="*/ 153325 w 5333543"/>
              <a:gd name="connsiteY0" fmla="*/ 0 h 3386993"/>
              <a:gd name="connsiteX1" fmla="*/ 4281098 w 5333543"/>
              <a:gd name="connsiteY1" fmla="*/ 51930 h 3386993"/>
              <a:gd name="connsiteX2" fmla="*/ 5015797 w 5333543"/>
              <a:gd name="connsiteY2" fmla="*/ 51930 h 3386993"/>
              <a:gd name="connsiteX3" fmla="*/ 5015797 w 5333543"/>
              <a:gd name="connsiteY3" fmla="*/ 61173 h 3386993"/>
              <a:gd name="connsiteX4" fmla="*/ 5046350 w 5333543"/>
              <a:gd name="connsiteY4" fmla="*/ 61558 h 3386993"/>
              <a:gd name="connsiteX5" fmla="*/ 4999002 w 5333543"/>
              <a:gd name="connsiteY5" fmla="*/ 3187666 h 3386993"/>
              <a:gd name="connsiteX6" fmla="*/ 4953653 w 5333543"/>
              <a:gd name="connsiteY6" fmla="*/ 3386993 h 3386993"/>
              <a:gd name="connsiteX7" fmla="*/ 3193274 w 5333543"/>
              <a:gd name="connsiteY7" fmla="*/ 3359051 h 3386993"/>
              <a:gd name="connsiteX8" fmla="*/ 9008 w 5333543"/>
              <a:gd name="connsiteY8" fmla="*/ 3359051 h 3386993"/>
              <a:gd name="connsiteX9" fmla="*/ 9008 w 5333543"/>
              <a:gd name="connsiteY9" fmla="*/ 3266078 h 3386993"/>
              <a:gd name="connsiteX10" fmla="*/ 6485 w 5333543"/>
              <a:gd name="connsiteY10" fmla="*/ 3256945 h 3386993"/>
              <a:gd name="connsiteX11" fmla="*/ 7456 w 5333543"/>
              <a:gd name="connsiteY11" fmla="*/ 2970580 h 3386993"/>
              <a:gd name="connsiteX12" fmla="*/ 8927 w 5333543"/>
              <a:gd name="connsiteY12" fmla="*/ 2877353 h 3386993"/>
              <a:gd name="connsiteX13" fmla="*/ 9008 w 5333543"/>
              <a:gd name="connsiteY13" fmla="*/ 2870051 h 3386993"/>
              <a:gd name="connsiteX14" fmla="*/ 9008 w 5333543"/>
              <a:gd name="connsiteY14" fmla="*/ 2017268 h 3386993"/>
              <a:gd name="connsiteX15" fmla="*/ 14318 w 5333543"/>
              <a:gd name="connsiteY15" fmla="*/ 2017268 h 3386993"/>
              <a:gd name="connsiteX16" fmla="*/ 14343 w 5333543"/>
              <a:gd name="connsiteY16" fmla="*/ 2011550 h 3386993"/>
              <a:gd name="connsiteX17" fmla="*/ 28589 w 5333543"/>
              <a:gd name="connsiteY17" fmla="*/ 458817 h 3386993"/>
              <a:gd name="connsiteX18" fmla="*/ 31784 w 5333543"/>
              <a:gd name="connsiteY18" fmla="*/ 329914 h 3386993"/>
              <a:gd name="connsiteX19" fmla="*/ 31784 w 5333543"/>
              <a:gd name="connsiteY19" fmla="*/ 51930 h 3386993"/>
              <a:gd name="connsiteX20" fmla="*/ 42292 w 5333543"/>
              <a:gd name="connsiteY20" fmla="*/ 51930 h 3386993"/>
              <a:gd name="connsiteX21" fmla="*/ 43490 w 5333543"/>
              <a:gd name="connsiteY21" fmla="*/ 30061 h 3386993"/>
              <a:gd name="connsiteX22" fmla="*/ 153325 w 5333543"/>
              <a:gd name="connsiteY22" fmla="*/ 0 h 3386993"/>
              <a:gd name="connsiteX0" fmla="*/ 153325 w 5046350"/>
              <a:gd name="connsiteY0" fmla="*/ 0 h 3386993"/>
              <a:gd name="connsiteX1" fmla="*/ 4281098 w 5046350"/>
              <a:gd name="connsiteY1" fmla="*/ 51930 h 3386993"/>
              <a:gd name="connsiteX2" fmla="*/ 5015797 w 5046350"/>
              <a:gd name="connsiteY2" fmla="*/ 51930 h 3386993"/>
              <a:gd name="connsiteX3" fmla="*/ 5015797 w 5046350"/>
              <a:gd name="connsiteY3" fmla="*/ 61173 h 3386993"/>
              <a:gd name="connsiteX4" fmla="*/ 5046350 w 5046350"/>
              <a:gd name="connsiteY4" fmla="*/ 61558 h 3386993"/>
              <a:gd name="connsiteX5" fmla="*/ 4999002 w 5046350"/>
              <a:gd name="connsiteY5" fmla="*/ 3187666 h 3386993"/>
              <a:gd name="connsiteX6" fmla="*/ 4953653 w 5046350"/>
              <a:gd name="connsiteY6" fmla="*/ 3386993 h 3386993"/>
              <a:gd name="connsiteX7" fmla="*/ 3193274 w 5046350"/>
              <a:gd name="connsiteY7" fmla="*/ 3359051 h 3386993"/>
              <a:gd name="connsiteX8" fmla="*/ 9008 w 5046350"/>
              <a:gd name="connsiteY8" fmla="*/ 3359051 h 3386993"/>
              <a:gd name="connsiteX9" fmla="*/ 9008 w 5046350"/>
              <a:gd name="connsiteY9" fmla="*/ 3266078 h 3386993"/>
              <a:gd name="connsiteX10" fmla="*/ 6485 w 5046350"/>
              <a:gd name="connsiteY10" fmla="*/ 3256945 h 3386993"/>
              <a:gd name="connsiteX11" fmla="*/ 7456 w 5046350"/>
              <a:gd name="connsiteY11" fmla="*/ 2970580 h 3386993"/>
              <a:gd name="connsiteX12" fmla="*/ 8927 w 5046350"/>
              <a:gd name="connsiteY12" fmla="*/ 2877353 h 3386993"/>
              <a:gd name="connsiteX13" fmla="*/ 9008 w 5046350"/>
              <a:gd name="connsiteY13" fmla="*/ 2870051 h 3386993"/>
              <a:gd name="connsiteX14" fmla="*/ 9008 w 5046350"/>
              <a:gd name="connsiteY14" fmla="*/ 2017268 h 3386993"/>
              <a:gd name="connsiteX15" fmla="*/ 14318 w 5046350"/>
              <a:gd name="connsiteY15" fmla="*/ 2017268 h 3386993"/>
              <a:gd name="connsiteX16" fmla="*/ 14343 w 5046350"/>
              <a:gd name="connsiteY16" fmla="*/ 2011550 h 3386993"/>
              <a:gd name="connsiteX17" fmla="*/ 28589 w 5046350"/>
              <a:gd name="connsiteY17" fmla="*/ 458817 h 3386993"/>
              <a:gd name="connsiteX18" fmla="*/ 31784 w 5046350"/>
              <a:gd name="connsiteY18" fmla="*/ 329914 h 3386993"/>
              <a:gd name="connsiteX19" fmla="*/ 31784 w 5046350"/>
              <a:gd name="connsiteY19" fmla="*/ 51930 h 3386993"/>
              <a:gd name="connsiteX20" fmla="*/ 42292 w 5046350"/>
              <a:gd name="connsiteY20" fmla="*/ 51930 h 3386993"/>
              <a:gd name="connsiteX21" fmla="*/ 43490 w 5046350"/>
              <a:gd name="connsiteY21" fmla="*/ 30061 h 3386993"/>
              <a:gd name="connsiteX22" fmla="*/ 153325 w 5046350"/>
              <a:gd name="connsiteY22" fmla="*/ 0 h 3386993"/>
              <a:gd name="connsiteX0" fmla="*/ 153325 w 5046350"/>
              <a:gd name="connsiteY0" fmla="*/ 0 h 3386993"/>
              <a:gd name="connsiteX1" fmla="*/ 5015797 w 5046350"/>
              <a:gd name="connsiteY1" fmla="*/ 51930 h 3386993"/>
              <a:gd name="connsiteX2" fmla="*/ 5015797 w 5046350"/>
              <a:gd name="connsiteY2" fmla="*/ 61173 h 3386993"/>
              <a:gd name="connsiteX3" fmla="*/ 5046350 w 5046350"/>
              <a:gd name="connsiteY3" fmla="*/ 61558 h 3386993"/>
              <a:gd name="connsiteX4" fmla="*/ 4999002 w 5046350"/>
              <a:gd name="connsiteY4" fmla="*/ 3187666 h 3386993"/>
              <a:gd name="connsiteX5" fmla="*/ 4953653 w 5046350"/>
              <a:gd name="connsiteY5" fmla="*/ 3386993 h 3386993"/>
              <a:gd name="connsiteX6" fmla="*/ 3193274 w 5046350"/>
              <a:gd name="connsiteY6" fmla="*/ 3359051 h 3386993"/>
              <a:gd name="connsiteX7" fmla="*/ 9008 w 5046350"/>
              <a:gd name="connsiteY7" fmla="*/ 3359051 h 3386993"/>
              <a:gd name="connsiteX8" fmla="*/ 9008 w 5046350"/>
              <a:gd name="connsiteY8" fmla="*/ 3266078 h 3386993"/>
              <a:gd name="connsiteX9" fmla="*/ 6485 w 5046350"/>
              <a:gd name="connsiteY9" fmla="*/ 3256945 h 3386993"/>
              <a:gd name="connsiteX10" fmla="*/ 7456 w 5046350"/>
              <a:gd name="connsiteY10" fmla="*/ 2970580 h 3386993"/>
              <a:gd name="connsiteX11" fmla="*/ 8927 w 5046350"/>
              <a:gd name="connsiteY11" fmla="*/ 2877353 h 3386993"/>
              <a:gd name="connsiteX12" fmla="*/ 9008 w 5046350"/>
              <a:gd name="connsiteY12" fmla="*/ 2870051 h 3386993"/>
              <a:gd name="connsiteX13" fmla="*/ 9008 w 5046350"/>
              <a:gd name="connsiteY13" fmla="*/ 2017268 h 3386993"/>
              <a:gd name="connsiteX14" fmla="*/ 14318 w 5046350"/>
              <a:gd name="connsiteY14" fmla="*/ 2017268 h 3386993"/>
              <a:gd name="connsiteX15" fmla="*/ 14343 w 5046350"/>
              <a:gd name="connsiteY15" fmla="*/ 2011550 h 3386993"/>
              <a:gd name="connsiteX16" fmla="*/ 28589 w 5046350"/>
              <a:gd name="connsiteY16" fmla="*/ 458817 h 3386993"/>
              <a:gd name="connsiteX17" fmla="*/ 31784 w 5046350"/>
              <a:gd name="connsiteY17" fmla="*/ 329914 h 3386993"/>
              <a:gd name="connsiteX18" fmla="*/ 31784 w 5046350"/>
              <a:gd name="connsiteY18" fmla="*/ 51930 h 3386993"/>
              <a:gd name="connsiteX19" fmla="*/ 42292 w 5046350"/>
              <a:gd name="connsiteY19" fmla="*/ 51930 h 3386993"/>
              <a:gd name="connsiteX20" fmla="*/ 43490 w 5046350"/>
              <a:gd name="connsiteY20" fmla="*/ 30061 h 3386993"/>
              <a:gd name="connsiteX21" fmla="*/ 153325 w 5046350"/>
              <a:gd name="connsiteY21" fmla="*/ 0 h 3386993"/>
              <a:gd name="connsiteX0" fmla="*/ 153325 w 5046350"/>
              <a:gd name="connsiteY0" fmla="*/ 0 h 3386993"/>
              <a:gd name="connsiteX1" fmla="*/ 5015797 w 5046350"/>
              <a:gd name="connsiteY1" fmla="*/ 51930 h 3386993"/>
              <a:gd name="connsiteX2" fmla="*/ 5015797 w 5046350"/>
              <a:gd name="connsiteY2" fmla="*/ 61173 h 3386993"/>
              <a:gd name="connsiteX3" fmla="*/ 5046350 w 5046350"/>
              <a:gd name="connsiteY3" fmla="*/ 61558 h 3386993"/>
              <a:gd name="connsiteX4" fmla="*/ 4999002 w 5046350"/>
              <a:gd name="connsiteY4" fmla="*/ 3187666 h 3386993"/>
              <a:gd name="connsiteX5" fmla="*/ 4953653 w 5046350"/>
              <a:gd name="connsiteY5" fmla="*/ 3386993 h 3386993"/>
              <a:gd name="connsiteX6" fmla="*/ 3193274 w 5046350"/>
              <a:gd name="connsiteY6" fmla="*/ 3359051 h 3386993"/>
              <a:gd name="connsiteX7" fmla="*/ 9008 w 5046350"/>
              <a:gd name="connsiteY7" fmla="*/ 3359051 h 3386993"/>
              <a:gd name="connsiteX8" fmla="*/ 9008 w 5046350"/>
              <a:gd name="connsiteY8" fmla="*/ 3266078 h 3386993"/>
              <a:gd name="connsiteX9" fmla="*/ 6485 w 5046350"/>
              <a:gd name="connsiteY9" fmla="*/ 3256945 h 3386993"/>
              <a:gd name="connsiteX10" fmla="*/ 7456 w 5046350"/>
              <a:gd name="connsiteY10" fmla="*/ 2970580 h 3386993"/>
              <a:gd name="connsiteX11" fmla="*/ 8927 w 5046350"/>
              <a:gd name="connsiteY11" fmla="*/ 2877353 h 3386993"/>
              <a:gd name="connsiteX12" fmla="*/ 9008 w 5046350"/>
              <a:gd name="connsiteY12" fmla="*/ 2870051 h 3386993"/>
              <a:gd name="connsiteX13" fmla="*/ 9008 w 5046350"/>
              <a:gd name="connsiteY13" fmla="*/ 2017268 h 3386993"/>
              <a:gd name="connsiteX14" fmla="*/ 14318 w 5046350"/>
              <a:gd name="connsiteY14" fmla="*/ 2017268 h 3386993"/>
              <a:gd name="connsiteX15" fmla="*/ 14343 w 5046350"/>
              <a:gd name="connsiteY15" fmla="*/ 2011550 h 3386993"/>
              <a:gd name="connsiteX16" fmla="*/ 28589 w 5046350"/>
              <a:gd name="connsiteY16" fmla="*/ 458817 h 3386993"/>
              <a:gd name="connsiteX17" fmla="*/ 31784 w 5046350"/>
              <a:gd name="connsiteY17" fmla="*/ 329914 h 3386993"/>
              <a:gd name="connsiteX18" fmla="*/ 31784 w 5046350"/>
              <a:gd name="connsiteY18" fmla="*/ 51930 h 3386993"/>
              <a:gd name="connsiteX19" fmla="*/ 42292 w 5046350"/>
              <a:gd name="connsiteY19" fmla="*/ 51930 h 3386993"/>
              <a:gd name="connsiteX20" fmla="*/ 43490 w 5046350"/>
              <a:gd name="connsiteY20" fmla="*/ 30061 h 3386993"/>
              <a:gd name="connsiteX21" fmla="*/ 153325 w 5046350"/>
              <a:gd name="connsiteY21" fmla="*/ 0 h 3386993"/>
              <a:gd name="connsiteX0" fmla="*/ 43490 w 5046350"/>
              <a:gd name="connsiteY0" fmla="*/ 0 h 3356932"/>
              <a:gd name="connsiteX1" fmla="*/ 5015797 w 5046350"/>
              <a:gd name="connsiteY1" fmla="*/ 21869 h 3356932"/>
              <a:gd name="connsiteX2" fmla="*/ 5015797 w 5046350"/>
              <a:gd name="connsiteY2" fmla="*/ 31112 h 3356932"/>
              <a:gd name="connsiteX3" fmla="*/ 5046350 w 5046350"/>
              <a:gd name="connsiteY3" fmla="*/ 31497 h 3356932"/>
              <a:gd name="connsiteX4" fmla="*/ 4999002 w 5046350"/>
              <a:gd name="connsiteY4" fmla="*/ 3157605 h 3356932"/>
              <a:gd name="connsiteX5" fmla="*/ 4953653 w 5046350"/>
              <a:gd name="connsiteY5" fmla="*/ 3356932 h 3356932"/>
              <a:gd name="connsiteX6" fmla="*/ 3193274 w 5046350"/>
              <a:gd name="connsiteY6" fmla="*/ 3328990 h 3356932"/>
              <a:gd name="connsiteX7" fmla="*/ 9008 w 5046350"/>
              <a:gd name="connsiteY7" fmla="*/ 3328990 h 3356932"/>
              <a:gd name="connsiteX8" fmla="*/ 9008 w 5046350"/>
              <a:gd name="connsiteY8" fmla="*/ 3236017 h 3356932"/>
              <a:gd name="connsiteX9" fmla="*/ 6485 w 5046350"/>
              <a:gd name="connsiteY9" fmla="*/ 3226884 h 3356932"/>
              <a:gd name="connsiteX10" fmla="*/ 7456 w 5046350"/>
              <a:gd name="connsiteY10" fmla="*/ 2940519 h 3356932"/>
              <a:gd name="connsiteX11" fmla="*/ 8927 w 5046350"/>
              <a:gd name="connsiteY11" fmla="*/ 2847292 h 3356932"/>
              <a:gd name="connsiteX12" fmla="*/ 9008 w 5046350"/>
              <a:gd name="connsiteY12" fmla="*/ 2839990 h 3356932"/>
              <a:gd name="connsiteX13" fmla="*/ 9008 w 5046350"/>
              <a:gd name="connsiteY13" fmla="*/ 1987207 h 3356932"/>
              <a:gd name="connsiteX14" fmla="*/ 14318 w 5046350"/>
              <a:gd name="connsiteY14" fmla="*/ 1987207 h 3356932"/>
              <a:gd name="connsiteX15" fmla="*/ 14343 w 5046350"/>
              <a:gd name="connsiteY15" fmla="*/ 1981489 h 3356932"/>
              <a:gd name="connsiteX16" fmla="*/ 28589 w 5046350"/>
              <a:gd name="connsiteY16" fmla="*/ 428756 h 3356932"/>
              <a:gd name="connsiteX17" fmla="*/ 31784 w 5046350"/>
              <a:gd name="connsiteY17" fmla="*/ 299853 h 3356932"/>
              <a:gd name="connsiteX18" fmla="*/ 31784 w 5046350"/>
              <a:gd name="connsiteY18" fmla="*/ 21869 h 3356932"/>
              <a:gd name="connsiteX19" fmla="*/ 42292 w 5046350"/>
              <a:gd name="connsiteY19" fmla="*/ 21869 h 3356932"/>
              <a:gd name="connsiteX20" fmla="*/ 43490 w 5046350"/>
              <a:gd name="connsiteY20" fmla="*/ 0 h 3356932"/>
              <a:gd name="connsiteX0" fmla="*/ 43490 w 5046350"/>
              <a:gd name="connsiteY0" fmla="*/ 0 h 3356932"/>
              <a:gd name="connsiteX1" fmla="*/ 5015797 w 5046350"/>
              <a:gd name="connsiteY1" fmla="*/ 21869 h 3356932"/>
              <a:gd name="connsiteX2" fmla="*/ 5015797 w 5046350"/>
              <a:gd name="connsiteY2" fmla="*/ 31112 h 3356932"/>
              <a:gd name="connsiteX3" fmla="*/ 5046350 w 5046350"/>
              <a:gd name="connsiteY3" fmla="*/ 31497 h 3356932"/>
              <a:gd name="connsiteX4" fmla="*/ 4999002 w 5046350"/>
              <a:gd name="connsiteY4" fmla="*/ 3157605 h 3356932"/>
              <a:gd name="connsiteX5" fmla="*/ 4953653 w 5046350"/>
              <a:gd name="connsiteY5" fmla="*/ 3356932 h 3356932"/>
              <a:gd name="connsiteX6" fmla="*/ 3193274 w 5046350"/>
              <a:gd name="connsiteY6" fmla="*/ 3328990 h 3356932"/>
              <a:gd name="connsiteX7" fmla="*/ 9008 w 5046350"/>
              <a:gd name="connsiteY7" fmla="*/ 3328990 h 3356932"/>
              <a:gd name="connsiteX8" fmla="*/ 9008 w 5046350"/>
              <a:gd name="connsiteY8" fmla="*/ 3236017 h 3356932"/>
              <a:gd name="connsiteX9" fmla="*/ 6485 w 5046350"/>
              <a:gd name="connsiteY9" fmla="*/ 3226884 h 3356932"/>
              <a:gd name="connsiteX10" fmla="*/ 7456 w 5046350"/>
              <a:gd name="connsiteY10" fmla="*/ 2940519 h 3356932"/>
              <a:gd name="connsiteX11" fmla="*/ 8927 w 5046350"/>
              <a:gd name="connsiteY11" fmla="*/ 2847292 h 3356932"/>
              <a:gd name="connsiteX12" fmla="*/ 9008 w 5046350"/>
              <a:gd name="connsiteY12" fmla="*/ 2839990 h 3356932"/>
              <a:gd name="connsiteX13" fmla="*/ 9008 w 5046350"/>
              <a:gd name="connsiteY13" fmla="*/ 1987207 h 3356932"/>
              <a:gd name="connsiteX14" fmla="*/ 14318 w 5046350"/>
              <a:gd name="connsiteY14" fmla="*/ 1987207 h 3356932"/>
              <a:gd name="connsiteX15" fmla="*/ 28589 w 5046350"/>
              <a:gd name="connsiteY15" fmla="*/ 428756 h 3356932"/>
              <a:gd name="connsiteX16" fmla="*/ 31784 w 5046350"/>
              <a:gd name="connsiteY16" fmla="*/ 299853 h 3356932"/>
              <a:gd name="connsiteX17" fmla="*/ 31784 w 5046350"/>
              <a:gd name="connsiteY17" fmla="*/ 21869 h 3356932"/>
              <a:gd name="connsiteX18" fmla="*/ 42292 w 5046350"/>
              <a:gd name="connsiteY18" fmla="*/ 21869 h 3356932"/>
              <a:gd name="connsiteX19" fmla="*/ 43490 w 5046350"/>
              <a:gd name="connsiteY19" fmla="*/ 0 h 3356932"/>
              <a:gd name="connsiteX0" fmla="*/ 43490 w 5046350"/>
              <a:gd name="connsiteY0" fmla="*/ 0 h 3356932"/>
              <a:gd name="connsiteX1" fmla="*/ 5015797 w 5046350"/>
              <a:gd name="connsiteY1" fmla="*/ 21869 h 3356932"/>
              <a:gd name="connsiteX2" fmla="*/ 5015797 w 5046350"/>
              <a:gd name="connsiteY2" fmla="*/ 31112 h 3356932"/>
              <a:gd name="connsiteX3" fmla="*/ 5046350 w 5046350"/>
              <a:gd name="connsiteY3" fmla="*/ 31497 h 3356932"/>
              <a:gd name="connsiteX4" fmla="*/ 4999002 w 5046350"/>
              <a:gd name="connsiteY4" fmla="*/ 3157605 h 3356932"/>
              <a:gd name="connsiteX5" fmla="*/ 4953653 w 5046350"/>
              <a:gd name="connsiteY5" fmla="*/ 3356932 h 3356932"/>
              <a:gd name="connsiteX6" fmla="*/ 3193274 w 5046350"/>
              <a:gd name="connsiteY6" fmla="*/ 3328990 h 3356932"/>
              <a:gd name="connsiteX7" fmla="*/ 9008 w 5046350"/>
              <a:gd name="connsiteY7" fmla="*/ 3328990 h 3356932"/>
              <a:gd name="connsiteX8" fmla="*/ 9008 w 5046350"/>
              <a:gd name="connsiteY8" fmla="*/ 3236017 h 3356932"/>
              <a:gd name="connsiteX9" fmla="*/ 6485 w 5046350"/>
              <a:gd name="connsiteY9" fmla="*/ 3226884 h 3356932"/>
              <a:gd name="connsiteX10" fmla="*/ 7456 w 5046350"/>
              <a:gd name="connsiteY10" fmla="*/ 2940519 h 3356932"/>
              <a:gd name="connsiteX11" fmla="*/ 8927 w 5046350"/>
              <a:gd name="connsiteY11" fmla="*/ 2847292 h 3356932"/>
              <a:gd name="connsiteX12" fmla="*/ 9008 w 5046350"/>
              <a:gd name="connsiteY12" fmla="*/ 2839990 h 3356932"/>
              <a:gd name="connsiteX13" fmla="*/ 9008 w 5046350"/>
              <a:gd name="connsiteY13" fmla="*/ 1987207 h 3356932"/>
              <a:gd name="connsiteX14" fmla="*/ 28589 w 5046350"/>
              <a:gd name="connsiteY14" fmla="*/ 428756 h 3356932"/>
              <a:gd name="connsiteX15" fmla="*/ 31784 w 5046350"/>
              <a:gd name="connsiteY15" fmla="*/ 299853 h 3356932"/>
              <a:gd name="connsiteX16" fmla="*/ 31784 w 5046350"/>
              <a:gd name="connsiteY16" fmla="*/ 21869 h 3356932"/>
              <a:gd name="connsiteX17" fmla="*/ 42292 w 5046350"/>
              <a:gd name="connsiteY17" fmla="*/ 21869 h 3356932"/>
              <a:gd name="connsiteX18" fmla="*/ 43490 w 5046350"/>
              <a:gd name="connsiteY18" fmla="*/ 0 h 3356932"/>
              <a:gd name="connsiteX0" fmla="*/ 43490 w 5046350"/>
              <a:gd name="connsiteY0" fmla="*/ 0 h 3356932"/>
              <a:gd name="connsiteX1" fmla="*/ 5015797 w 5046350"/>
              <a:gd name="connsiteY1" fmla="*/ 21869 h 3356932"/>
              <a:gd name="connsiteX2" fmla="*/ 5015797 w 5046350"/>
              <a:gd name="connsiteY2" fmla="*/ 31112 h 3356932"/>
              <a:gd name="connsiteX3" fmla="*/ 5046350 w 5046350"/>
              <a:gd name="connsiteY3" fmla="*/ 31497 h 3356932"/>
              <a:gd name="connsiteX4" fmla="*/ 4999002 w 5046350"/>
              <a:gd name="connsiteY4" fmla="*/ 3157605 h 3356932"/>
              <a:gd name="connsiteX5" fmla="*/ 4953653 w 5046350"/>
              <a:gd name="connsiteY5" fmla="*/ 3356932 h 3356932"/>
              <a:gd name="connsiteX6" fmla="*/ 3193274 w 5046350"/>
              <a:gd name="connsiteY6" fmla="*/ 3328990 h 3356932"/>
              <a:gd name="connsiteX7" fmla="*/ 9008 w 5046350"/>
              <a:gd name="connsiteY7" fmla="*/ 3328990 h 3356932"/>
              <a:gd name="connsiteX8" fmla="*/ 9008 w 5046350"/>
              <a:gd name="connsiteY8" fmla="*/ 3236017 h 3356932"/>
              <a:gd name="connsiteX9" fmla="*/ 6485 w 5046350"/>
              <a:gd name="connsiteY9" fmla="*/ 3226884 h 3356932"/>
              <a:gd name="connsiteX10" fmla="*/ 7456 w 5046350"/>
              <a:gd name="connsiteY10" fmla="*/ 2940519 h 3356932"/>
              <a:gd name="connsiteX11" fmla="*/ 8927 w 5046350"/>
              <a:gd name="connsiteY11" fmla="*/ 2847292 h 3356932"/>
              <a:gd name="connsiteX12" fmla="*/ 9008 w 5046350"/>
              <a:gd name="connsiteY12" fmla="*/ 2839990 h 3356932"/>
              <a:gd name="connsiteX13" fmla="*/ 28589 w 5046350"/>
              <a:gd name="connsiteY13" fmla="*/ 428756 h 3356932"/>
              <a:gd name="connsiteX14" fmla="*/ 31784 w 5046350"/>
              <a:gd name="connsiteY14" fmla="*/ 299853 h 3356932"/>
              <a:gd name="connsiteX15" fmla="*/ 31784 w 5046350"/>
              <a:gd name="connsiteY15" fmla="*/ 21869 h 3356932"/>
              <a:gd name="connsiteX16" fmla="*/ 42292 w 5046350"/>
              <a:gd name="connsiteY16" fmla="*/ 21869 h 3356932"/>
              <a:gd name="connsiteX17" fmla="*/ 43490 w 5046350"/>
              <a:gd name="connsiteY17" fmla="*/ 0 h 3356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46350" h="3356932">
                <a:moveTo>
                  <a:pt x="43490" y="0"/>
                </a:moveTo>
                <a:lnTo>
                  <a:pt x="5015797" y="21869"/>
                </a:lnTo>
                <a:lnTo>
                  <a:pt x="5015797" y="31112"/>
                </a:lnTo>
                <a:lnTo>
                  <a:pt x="5046350" y="31497"/>
                </a:lnTo>
                <a:cubicBezTo>
                  <a:pt x="5023270" y="960427"/>
                  <a:pt x="5014452" y="2603365"/>
                  <a:pt x="4999002" y="3157605"/>
                </a:cubicBezTo>
                <a:cubicBezTo>
                  <a:pt x="4998798" y="3167595"/>
                  <a:pt x="5055651" y="3346666"/>
                  <a:pt x="4953653" y="3356932"/>
                </a:cubicBezTo>
                <a:lnTo>
                  <a:pt x="3193274" y="3328990"/>
                </a:lnTo>
                <a:lnTo>
                  <a:pt x="9008" y="3328990"/>
                </a:lnTo>
                <a:lnTo>
                  <a:pt x="9008" y="3236017"/>
                </a:lnTo>
                <a:lnTo>
                  <a:pt x="6485" y="3226884"/>
                </a:lnTo>
                <a:cubicBezTo>
                  <a:pt x="-8612" y="3133903"/>
                  <a:pt x="7369" y="2947997"/>
                  <a:pt x="7456" y="2940519"/>
                </a:cubicBezTo>
                <a:cubicBezTo>
                  <a:pt x="7992" y="2912665"/>
                  <a:pt x="8480" y="2881476"/>
                  <a:pt x="8927" y="2847292"/>
                </a:cubicBezTo>
                <a:lnTo>
                  <a:pt x="9008" y="2839990"/>
                </a:lnTo>
                <a:lnTo>
                  <a:pt x="28589" y="428756"/>
                </a:lnTo>
                <a:lnTo>
                  <a:pt x="31784" y="299853"/>
                </a:lnTo>
                <a:lnTo>
                  <a:pt x="31784" y="21869"/>
                </a:lnTo>
                <a:lnTo>
                  <a:pt x="42292" y="21869"/>
                </a:lnTo>
                <a:cubicBezTo>
                  <a:pt x="42691" y="14579"/>
                  <a:pt x="43091" y="7290"/>
                  <a:pt x="434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11CA427-05C7-4891-A575-FDB3B4CE7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4397">
            <a:off x="6099944" y="2753768"/>
            <a:ext cx="4738769" cy="3445680"/>
          </a:xfrm>
          <a:prstGeom prst="rect">
            <a:avLst/>
          </a:prstGeom>
          <a:solidFill>
            <a:srgbClr val="EFEEE9"/>
          </a:solidFill>
          <a:ln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711E9755-1693-402B-9830-FFA08F276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4397">
            <a:off x="6200605" y="2862252"/>
            <a:ext cx="4537872" cy="3225002"/>
          </a:xfrm>
          <a:custGeom>
            <a:avLst/>
            <a:gdLst>
              <a:gd name="connsiteX0" fmla="*/ 153325 w 5333543"/>
              <a:gd name="connsiteY0" fmla="*/ 0 h 3386993"/>
              <a:gd name="connsiteX1" fmla="*/ 4281098 w 5333543"/>
              <a:gd name="connsiteY1" fmla="*/ 51930 h 3386993"/>
              <a:gd name="connsiteX2" fmla="*/ 5015797 w 5333543"/>
              <a:gd name="connsiteY2" fmla="*/ 51930 h 3386993"/>
              <a:gd name="connsiteX3" fmla="*/ 5015797 w 5333543"/>
              <a:gd name="connsiteY3" fmla="*/ 61173 h 3386993"/>
              <a:gd name="connsiteX4" fmla="*/ 5046350 w 5333543"/>
              <a:gd name="connsiteY4" fmla="*/ 61558 h 3386993"/>
              <a:gd name="connsiteX5" fmla="*/ 4999002 w 5333543"/>
              <a:gd name="connsiteY5" fmla="*/ 3187666 h 3386993"/>
              <a:gd name="connsiteX6" fmla="*/ 4953653 w 5333543"/>
              <a:gd name="connsiteY6" fmla="*/ 3386993 h 3386993"/>
              <a:gd name="connsiteX7" fmla="*/ 3193274 w 5333543"/>
              <a:gd name="connsiteY7" fmla="*/ 3359051 h 3386993"/>
              <a:gd name="connsiteX8" fmla="*/ 9008 w 5333543"/>
              <a:gd name="connsiteY8" fmla="*/ 3359051 h 3386993"/>
              <a:gd name="connsiteX9" fmla="*/ 9008 w 5333543"/>
              <a:gd name="connsiteY9" fmla="*/ 3266078 h 3386993"/>
              <a:gd name="connsiteX10" fmla="*/ 6485 w 5333543"/>
              <a:gd name="connsiteY10" fmla="*/ 3256945 h 3386993"/>
              <a:gd name="connsiteX11" fmla="*/ 7456 w 5333543"/>
              <a:gd name="connsiteY11" fmla="*/ 2970580 h 3386993"/>
              <a:gd name="connsiteX12" fmla="*/ 8927 w 5333543"/>
              <a:gd name="connsiteY12" fmla="*/ 2877353 h 3386993"/>
              <a:gd name="connsiteX13" fmla="*/ 9008 w 5333543"/>
              <a:gd name="connsiteY13" fmla="*/ 2870051 h 3386993"/>
              <a:gd name="connsiteX14" fmla="*/ 9008 w 5333543"/>
              <a:gd name="connsiteY14" fmla="*/ 2017268 h 3386993"/>
              <a:gd name="connsiteX15" fmla="*/ 14318 w 5333543"/>
              <a:gd name="connsiteY15" fmla="*/ 2017268 h 3386993"/>
              <a:gd name="connsiteX16" fmla="*/ 14343 w 5333543"/>
              <a:gd name="connsiteY16" fmla="*/ 2011550 h 3386993"/>
              <a:gd name="connsiteX17" fmla="*/ 28589 w 5333543"/>
              <a:gd name="connsiteY17" fmla="*/ 458817 h 3386993"/>
              <a:gd name="connsiteX18" fmla="*/ 31784 w 5333543"/>
              <a:gd name="connsiteY18" fmla="*/ 329914 h 3386993"/>
              <a:gd name="connsiteX19" fmla="*/ 31784 w 5333543"/>
              <a:gd name="connsiteY19" fmla="*/ 51930 h 3386993"/>
              <a:gd name="connsiteX20" fmla="*/ 42292 w 5333543"/>
              <a:gd name="connsiteY20" fmla="*/ 51930 h 3386993"/>
              <a:gd name="connsiteX21" fmla="*/ 43490 w 5333543"/>
              <a:gd name="connsiteY21" fmla="*/ 30061 h 3386993"/>
              <a:gd name="connsiteX22" fmla="*/ 153325 w 5333543"/>
              <a:gd name="connsiteY22" fmla="*/ 0 h 3386993"/>
              <a:gd name="connsiteX0" fmla="*/ 153325 w 5046350"/>
              <a:gd name="connsiteY0" fmla="*/ 0 h 3386993"/>
              <a:gd name="connsiteX1" fmla="*/ 4281098 w 5046350"/>
              <a:gd name="connsiteY1" fmla="*/ 51930 h 3386993"/>
              <a:gd name="connsiteX2" fmla="*/ 5015797 w 5046350"/>
              <a:gd name="connsiteY2" fmla="*/ 51930 h 3386993"/>
              <a:gd name="connsiteX3" fmla="*/ 5015797 w 5046350"/>
              <a:gd name="connsiteY3" fmla="*/ 61173 h 3386993"/>
              <a:gd name="connsiteX4" fmla="*/ 5046350 w 5046350"/>
              <a:gd name="connsiteY4" fmla="*/ 61558 h 3386993"/>
              <a:gd name="connsiteX5" fmla="*/ 4999002 w 5046350"/>
              <a:gd name="connsiteY5" fmla="*/ 3187666 h 3386993"/>
              <a:gd name="connsiteX6" fmla="*/ 4953653 w 5046350"/>
              <a:gd name="connsiteY6" fmla="*/ 3386993 h 3386993"/>
              <a:gd name="connsiteX7" fmla="*/ 3193274 w 5046350"/>
              <a:gd name="connsiteY7" fmla="*/ 3359051 h 3386993"/>
              <a:gd name="connsiteX8" fmla="*/ 9008 w 5046350"/>
              <a:gd name="connsiteY8" fmla="*/ 3359051 h 3386993"/>
              <a:gd name="connsiteX9" fmla="*/ 9008 w 5046350"/>
              <a:gd name="connsiteY9" fmla="*/ 3266078 h 3386993"/>
              <a:gd name="connsiteX10" fmla="*/ 6485 w 5046350"/>
              <a:gd name="connsiteY10" fmla="*/ 3256945 h 3386993"/>
              <a:gd name="connsiteX11" fmla="*/ 7456 w 5046350"/>
              <a:gd name="connsiteY11" fmla="*/ 2970580 h 3386993"/>
              <a:gd name="connsiteX12" fmla="*/ 8927 w 5046350"/>
              <a:gd name="connsiteY12" fmla="*/ 2877353 h 3386993"/>
              <a:gd name="connsiteX13" fmla="*/ 9008 w 5046350"/>
              <a:gd name="connsiteY13" fmla="*/ 2870051 h 3386993"/>
              <a:gd name="connsiteX14" fmla="*/ 9008 w 5046350"/>
              <a:gd name="connsiteY14" fmla="*/ 2017268 h 3386993"/>
              <a:gd name="connsiteX15" fmla="*/ 14318 w 5046350"/>
              <a:gd name="connsiteY15" fmla="*/ 2017268 h 3386993"/>
              <a:gd name="connsiteX16" fmla="*/ 14343 w 5046350"/>
              <a:gd name="connsiteY16" fmla="*/ 2011550 h 3386993"/>
              <a:gd name="connsiteX17" fmla="*/ 28589 w 5046350"/>
              <a:gd name="connsiteY17" fmla="*/ 458817 h 3386993"/>
              <a:gd name="connsiteX18" fmla="*/ 31784 w 5046350"/>
              <a:gd name="connsiteY18" fmla="*/ 329914 h 3386993"/>
              <a:gd name="connsiteX19" fmla="*/ 31784 w 5046350"/>
              <a:gd name="connsiteY19" fmla="*/ 51930 h 3386993"/>
              <a:gd name="connsiteX20" fmla="*/ 42292 w 5046350"/>
              <a:gd name="connsiteY20" fmla="*/ 51930 h 3386993"/>
              <a:gd name="connsiteX21" fmla="*/ 43490 w 5046350"/>
              <a:gd name="connsiteY21" fmla="*/ 30061 h 3386993"/>
              <a:gd name="connsiteX22" fmla="*/ 153325 w 5046350"/>
              <a:gd name="connsiteY22" fmla="*/ 0 h 3386993"/>
              <a:gd name="connsiteX0" fmla="*/ 153325 w 5046350"/>
              <a:gd name="connsiteY0" fmla="*/ 0 h 3386993"/>
              <a:gd name="connsiteX1" fmla="*/ 5015797 w 5046350"/>
              <a:gd name="connsiteY1" fmla="*/ 51930 h 3386993"/>
              <a:gd name="connsiteX2" fmla="*/ 5015797 w 5046350"/>
              <a:gd name="connsiteY2" fmla="*/ 61173 h 3386993"/>
              <a:gd name="connsiteX3" fmla="*/ 5046350 w 5046350"/>
              <a:gd name="connsiteY3" fmla="*/ 61558 h 3386993"/>
              <a:gd name="connsiteX4" fmla="*/ 4999002 w 5046350"/>
              <a:gd name="connsiteY4" fmla="*/ 3187666 h 3386993"/>
              <a:gd name="connsiteX5" fmla="*/ 4953653 w 5046350"/>
              <a:gd name="connsiteY5" fmla="*/ 3386993 h 3386993"/>
              <a:gd name="connsiteX6" fmla="*/ 3193274 w 5046350"/>
              <a:gd name="connsiteY6" fmla="*/ 3359051 h 3386993"/>
              <a:gd name="connsiteX7" fmla="*/ 9008 w 5046350"/>
              <a:gd name="connsiteY7" fmla="*/ 3359051 h 3386993"/>
              <a:gd name="connsiteX8" fmla="*/ 9008 w 5046350"/>
              <a:gd name="connsiteY8" fmla="*/ 3266078 h 3386993"/>
              <a:gd name="connsiteX9" fmla="*/ 6485 w 5046350"/>
              <a:gd name="connsiteY9" fmla="*/ 3256945 h 3386993"/>
              <a:gd name="connsiteX10" fmla="*/ 7456 w 5046350"/>
              <a:gd name="connsiteY10" fmla="*/ 2970580 h 3386993"/>
              <a:gd name="connsiteX11" fmla="*/ 8927 w 5046350"/>
              <a:gd name="connsiteY11" fmla="*/ 2877353 h 3386993"/>
              <a:gd name="connsiteX12" fmla="*/ 9008 w 5046350"/>
              <a:gd name="connsiteY12" fmla="*/ 2870051 h 3386993"/>
              <a:gd name="connsiteX13" fmla="*/ 9008 w 5046350"/>
              <a:gd name="connsiteY13" fmla="*/ 2017268 h 3386993"/>
              <a:gd name="connsiteX14" fmla="*/ 14318 w 5046350"/>
              <a:gd name="connsiteY14" fmla="*/ 2017268 h 3386993"/>
              <a:gd name="connsiteX15" fmla="*/ 14343 w 5046350"/>
              <a:gd name="connsiteY15" fmla="*/ 2011550 h 3386993"/>
              <a:gd name="connsiteX16" fmla="*/ 28589 w 5046350"/>
              <a:gd name="connsiteY16" fmla="*/ 458817 h 3386993"/>
              <a:gd name="connsiteX17" fmla="*/ 31784 w 5046350"/>
              <a:gd name="connsiteY17" fmla="*/ 329914 h 3386993"/>
              <a:gd name="connsiteX18" fmla="*/ 31784 w 5046350"/>
              <a:gd name="connsiteY18" fmla="*/ 51930 h 3386993"/>
              <a:gd name="connsiteX19" fmla="*/ 42292 w 5046350"/>
              <a:gd name="connsiteY19" fmla="*/ 51930 h 3386993"/>
              <a:gd name="connsiteX20" fmla="*/ 43490 w 5046350"/>
              <a:gd name="connsiteY20" fmla="*/ 30061 h 3386993"/>
              <a:gd name="connsiteX21" fmla="*/ 153325 w 5046350"/>
              <a:gd name="connsiteY21" fmla="*/ 0 h 3386993"/>
              <a:gd name="connsiteX0" fmla="*/ 153325 w 5046350"/>
              <a:gd name="connsiteY0" fmla="*/ 0 h 3386993"/>
              <a:gd name="connsiteX1" fmla="*/ 5015797 w 5046350"/>
              <a:gd name="connsiteY1" fmla="*/ 51930 h 3386993"/>
              <a:gd name="connsiteX2" fmla="*/ 5015797 w 5046350"/>
              <a:gd name="connsiteY2" fmla="*/ 61173 h 3386993"/>
              <a:gd name="connsiteX3" fmla="*/ 5046350 w 5046350"/>
              <a:gd name="connsiteY3" fmla="*/ 61558 h 3386993"/>
              <a:gd name="connsiteX4" fmla="*/ 4999002 w 5046350"/>
              <a:gd name="connsiteY4" fmla="*/ 3187666 h 3386993"/>
              <a:gd name="connsiteX5" fmla="*/ 4953653 w 5046350"/>
              <a:gd name="connsiteY5" fmla="*/ 3386993 h 3386993"/>
              <a:gd name="connsiteX6" fmla="*/ 3193274 w 5046350"/>
              <a:gd name="connsiteY6" fmla="*/ 3359051 h 3386993"/>
              <a:gd name="connsiteX7" fmla="*/ 9008 w 5046350"/>
              <a:gd name="connsiteY7" fmla="*/ 3359051 h 3386993"/>
              <a:gd name="connsiteX8" fmla="*/ 9008 w 5046350"/>
              <a:gd name="connsiteY8" fmla="*/ 3266078 h 3386993"/>
              <a:gd name="connsiteX9" fmla="*/ 6485 w 5046350"/>
              <a:gd name="connsiteY9" fmla="*/ 3256945 h 3386993"/>
              <a:gd name="connsiteX10" fmla="*/ 7456 w 5046350"/>
              <a:gd name="connsiteY10" fmla="*/ 2970580 h 3386993"/>
              <a:gd name="connsiteX11" fmla="*/ 8927 w 5046350"/>
              <a:gd name="connsiteY11" fmla="*/ 2877353 h 3386993"/>
              <a:gd name="connsiteX12" fmla="*/ 9008 w 5046350"/>
              <a:gd name="connsiteY12" fmla="*/ 2870051 h 3386993"/>
              <a:gd name="connsiteX13" fmla="*/ 9008 w 5046350"/>
              <a:gd name="connsiteY13" fmla="*/ 2017268 h 3386993"/>
              <a:gd name="connsiteX14" fmla="*/ 14318 w 5046350"/>
              <a:gd name="connsiteY14" fmla="*/ 2017268 h 3386993"/>
              <a:gd name="connsiteX15" fmla="*/ 14343 w 5046350"/>
              <a:gd name="connsiteY15" fmla="*/ 2011550 h 3386993"/>
              <a:gd name="connsiteX16" fmla="*/ 28589 w 5046350"/>
              <a:gd name="connsiteY16" fmla="*/ 458817 h 3386993"/>
              <a:gd name="connsiteX17" fmla="*/ 31784 w 5046350"/>
              <a:gd name="connsiteY17" fmla="*/ 329914 h 3386993"/>
              <a:gd name="connsiteX18" fmla="*/ 31784 w 5046350"/>
              <a:gd name="connsiteY18" fmla="*/ 51930 h 3386993"/>
              <a:gd name="connsiteX19" fmla="*/ 42292 w 5046350"/>
              <a:gd name="connsiteY19" fmla="*/ 51930 h 3386993"/>
              <a:gd name="connsiteX20" fmla="*/ 43490 w 5046350"/>
              <a:gd name="connsiteY20" fmla="*/ 30061 h 3386993"/>
              <a:gd name="connsiteX21" fmla="*/ 153325 w 5046350"/>
              <a:gd name="connsiteY21" fmla="*/ 0 h 3386993"/>
              <a:gd name="connsiteX0" fmla="*/ 43490 w 5046350"/>
              <a:gd name="connsiteY0" fmla="*/ 0 h 3356932"/>
              <a:gd name="connsiteX1" fmla="*/ 5015797 w 5046350"/>
              <a:gd name="connsiteY1" fmla="*/ 21869 h 3356932"/>
              <a:gd name="connsiteX2" fmla="*/ 5015797 w 5046350"/>
              <a:gd name="connsiteY2" fmla="*/ 31112 h 3356932"/>
              <a:gd name="connsiteX3" fmla="*/ 5046350 w 5046350"/>
              <a:gd name="connsiteY3" fmla="*/ 31497 h 3356932"/>
              <a:gd name="connsiteX4" fmla="*/ 4999002 w 5046350"/>
              <a:gd name="connsiteY4" fmla="*/ 3157605 h 3356932"/>
              <a:gd name="connsiteX5" fmla="*/ 4953653 w 5046350"/>
              <a:gd name="connsiteY5" fmla="*/ 3356932 h 3356932"/>
              <a:gd name="connsiteX6" fmla="*/ 3193274 w 5046350"/>
              <a:gd name="connsiteY6" fmla="*/ 3328990 h 3356932"/>
              <a:gd name="connsiteX7" fmla="*/ 9008 w 5046350"/>
              <a:gd name="connsiteY7" fmla="*/ 3328990 h 3356932"/>
              <a:gd name="connsiteX8" fmla="*/ 9008 w 5046350"/>
              <a:gd name="connsiteY8" fmla="*/ 3236017 h 3356932"/>
              <a:gd name="connsiteX9" fmla="*/ 6485 w 5046350"/>
              <a:gd name="connsiteY9" fmla="*/ 3226884 h 3356932"/>
              <a:gd name="connsiteX10" fmla="*/ 7456 w 5046350"/>
              <a:gd name="connsiteY10" fmla="*/ 2940519 h 3356932"/>
              <a:gd name="connsiteX11" fmla="*/ 8927 w 5046350"/>
              <a:gd name="connsiteY11" fmla="*/ 2847292 h 3356932"/>
              <a:gd name="connsiteX12" fmla="*/ 9008 w 5046350"/>
              <a:gd name="connsiteY12" fmla="*/ 2839990 h 3356932"/>
              <a:gd name="connsiteX13" fmla="*/ 9008 w 5046350"/>
              <a:gd name="connsiteY13" fmla="*/ 1987207 h 3356932"/>
              <a:gd name="connsiteX14" fmla="*/ 14318 w 5046350"/>
              <a:gd name="connsiteY14" fmla="*/ 1987207 h 3356932"/>
              <a:gd name="connsiteX15" fmla="*/ 14343 w 5046350"/>
              <a:gd name="connsiteY15" fmla="*/ 1981489 h 3356932"/>
              <a:gd name="connsiteX16" fmla="*/ 28589 w 5046350"/>
              <a:gd name="connsiteY16" fmla="*/ 428756 h 3356932"/>
              <a:gd name="connsiteX17" fmla="*/ 31784 w 5046350"/>
              <a:gd name="connsiteY17" fmla="*/ 299853 h 3356932"/>
              <a:gd name="connsiteX18" fmla="*/ 31784 w 5046350"/>
              <a:gd name="connsiteY18" fmla="*/ 21869 h 3356932"/>
              <a:gd name="connsiteX19" fmla="*/ 42292 w 5046350"/>
              <a:gd name="connsiteY19" fmla="*/ 21869 h 3356932"/>
              <a:gd name="connsiteX20" fmla="*/ 43490 w 5046350"/>
              <a:gd name="connsiteY20" fmla="*/ 0 h 3356932"/>
              <a:gd name="connsiteX0" fmla="*/ 43490 w 5046350"/>
              <a:gd name="connsiteY0" fmla="*/ 0 h 3356932"/>
              <a:gd name="connsiteX1" fmla="*/ 5015797 w 5046350"/>
              <a:gd name="connsiteY1" fmla="*/ 21869 h 3356932"/>
              <a:gd name="connsiteX2" fmla="*/ 5015797 w 5046350"/>
              <a:gd name="connsiteY2" fmla="*/ 31112 h 3356932"/>
              <a:gd name="connsiteX3" fmla="*/ 5046350 w 5046350"/>
              <a:gd name="connsiteY3" fmla="*/ 31497 h 3356932"/>
              <a:gd name="connsiteX4" fmla="*/ 4999002 w 5046350"/>
              <a:gd name="connsiteY4" fmla="*/ 3157605 h 3356932"/>
              <a:gd name="connsiteX5" fmla="*/ 4953653 w 5046350"/>
              <a:gd name="connsiteY5" fmla="*/ 3356932 h 3356932"/>
              <a:gd name="connsiteX6" fmla="*/ 3193274 w 5046350"/>
              <a:gd name="connsiteY6" fmla="*/ 3328990 h 3356932"/>
              <a:gd name="connsiteX7" fmla="*/ 9008 w 5046350"/>
              <a:gd name="connsiteY7" fmla="*/ 3328990 h 3356932"/>
              <a:gd name="connsiteX8" fmla="*/ 9008 w 5046350"/>
              <a:gd name="connsiteY8" fmla="*/ 3236017 h 3356932"/>
              <a:gd name="connsiteX9" fmla="*/ 6485 w 5046350"/>
              <a:gd name="connsiteY9" fmla="*/ 3226884 h 3356932"/>
              <a:gd name="connsiteX10" fmla="*/ 7456 w 5046350"/>
              <a:gd name="connsiteY10" fmla="*/ 2940519 h 3356932"/>
              <a:gd name="connsiteX11" fmla="*/ 8927 w 5046350"/>
              <a:gd name="connsiteY11" fmla="*/ 2847292 h 3356932"/>
              <a:gd name="connsiteX12" fmla="*/ 9008 w 5046350"/>
              <a:gd name="connsiteY12" fmla="*/ 2839990 h 3356932"/>
              <a:gd name="connsiteX13" fmla="*/ 9008 w 5046350"/>
              <a:gd name="connsiteY13" fmla="*/ 1987207 h 3356932"/>
              <a:gd name="connsiteX14" fmla="*/ 14318 w 5046350"/>
              <a:gd name="connsiteY14" fmla="*/ 1987207 h 3356932"/>
              <a:gd name="connsiteX15" fmla="*/ 28589 w 5046350"/>
              <a:gd name="connsiteY15" fmla="*/ 428756 h 3356932"/>
              <a:gd name="connsiteX16" fmla="*/ 31784 w 5046350"/>
              <a:gd name="connsiteY16" fmla="*/ 299853 h 3356932"/>
              <a:gd name="connsiteX17" fmla="*/ 31784 w 5046350"/>
              <a:gd name="connsiteY17" fmla="*/ 21869 h 3356932"/>
              <a:gd name="connsiteX18" fmla="*/ 42292 w 5046350"/>
              <a:gd name="connsiteY18" fmla="*/ 21869 h 3356932"/>
              <a:gd name="connsiteX19" fmla="*/ 43490 w 5046350"/>
              <a:gd name="connsiteY19" fmla="*/ 0 h 3356932"/>
              <a:gd name="connsiteX0" fmla="*/ 43490 w 5046350"/>
              <a:gd name="connsiteY0" fmla="*/ 0 h 3356932"/>
              <a:gd name="connsiteX1" fmla="*/ 5015797 w 5046350"/>
              <a:gd name="connsiteY1" fmla="*/ 21869 h 3356932"/>
              <a:gd name="connsiteX2" fmla="*/ 5015797 w 5046350"/>
              <a:gd name="connsiteY2" fmla="*/ 31112 h 3356932"/>
              <a:gd name="connsiteX3" fmla="*/ 5046350 w 5046350"/>
              <a:gd name="connsiteY3" fmla="*/ 31497 h 3356932"/>
              <a:gd name="connsiteX4" fmla="*/ 4999002 w 5046350"/>
              <a:gd name="connsiteY4" fmla="*/ 3157605 h 3356932"/>
              <a:gd name="connsiteX5" fmla="*/ 4953653 w 5046350"/>
              <a:gd name="connsiteY5" fmla="*/ 3356932 h 3356932"/>
              <a:gd name="connsiteX6" fmla="*/ 3193274 w 5046350"/>
              <a:gd name="connsiteY6" fmla="*/ 3328990 h 3356932"/>
              <a:gd name="connsiteX7" fmla="*/ 9008 w 5046350"/>
              <a:gd name="connsiteY7" fmla="*/ 3328990 h 3356932"/>
              <a:gd name="connsiteX8" fmla="*/ 9008 w 5046350"/>
              <a:gd name="connsiteY8" fmla="*/ 3236017 h 3356932"/>
              <a:gd name="connsiteX9" fmla="*/ 6485 w 5046350"/>
              <a:gd name="connsiteY9" fmla="*/ 3226884 h 3356932"/>
              <a:gd name="connsiteX10" fmla="*/ 7456 w 5046350"/>
              <a:gd name="connsiteY10" fmla="*/ 2940519 h 3356932"/>
              <a:gd name="connsiteX11" fmla="*/ 8927 w 5046350"/>
              <a:gd name="connsiteY11" fmla="*/ 2847292 h 3356932"/>
              <a:gd name="connsiteX12" fmla="*/ 9008 w 5046350"/>
              <a:gd name="connsiteY12" fmla="*/ 2839990 h 3356932"/>
              <a:gd name="connsiteX13" fmla="*/ 9008 w 5046350"/>
              <a:gd name="connsiteY13" fmla="*/ 1987207 h 3356932"/>
              <a:gd name="connsiteX14" fmla="*/ 28589 w 5046350"/>
              <a:gd name="connsiteY14" fmla="*/ 428756 h 3356932"/>
              <a:gd name="connsiteX15" fmla="*/ 31784 w 5046350"/>
              <a:gd name="connsiteY15" fmla="*/ 299853 h 3356932"/>
              <a:gd name="connsiteX16" fmla="*/ 31784 w 5046350"/>
              <a:gd name="connsiteY16" fmla="*/ 21869 h 3356932"/>
              <a:gd name="connsiteX17" fmla="*/ 42292 w 5046350"/>
              <a:gd name="connsiteY17" fmla="*/ 21869 h 3356932"/>
              <a:gd name="connsiteX18" fmla="*/ 43490 w 5046350"/>
              <a:gd name="connsiteY18" fmla="*/ 0 h 3356932"/>
              <a:gd name="connsiteX0" fmla="*/ 43490 w 5046350"/>
              <a:gd name="connsiteY0" fmla="*/ 0 h 3356932"/>
              <a:gd name="connsiteX1" fmla="*/ 5015797 w 5046350"/>
              <a:gd name="connsiteY1" fmla="*/ 21869 h 3356932"/>
              <a:gd name="connsiteX2" fmla="*/ 5015797 w 5046350"/>
              <a:gd name="connsiteY2" fmla="*/ 31112 h 3356932"/>
              <a:gd name="connsiteX3" fmla="*/ 5046350 w 5046350"/>
              <a:gd name="connsiteY3" fmla="*/ 31497 h 3356932"/>
              <a:gd name="connsiteX4" fmla="*/ 4999002 w 5046350"/>
              <a:gd name="connsiteY4" fmla="*/ 3157605 h 3356932"/>
              <a:gd name="connsiteX5" fmla="*/ 4953653 w 5046350"/>
              <a:gd name="connsiteY5" fmla="*/ 3356932 h 3356932"/>
              <a:gd name="connsiteX6" fmla="*/ 3193274 w 5046350"/>
              <a:gd name="connsiteY6" fmla="*/ 3328990 h 3356932"/>
              <a:gd name="connsiteX7" fmla="*/ 9008 w 5046350"/>
              <a:gd name="connsiteY7" fmla="*/ 3328990 h 3356932"/>
              <a:gd name="connsiteX8" fmla="*/ 9008 w 5046350"/>
              <a:gd name="connsiteY8" fmla="*/ 3236017 h 3356932"/>
              <a:gd name="connsiteX9" fmla="*/ 6485 w 5046350"/>
              <a:gd name="connsiteY9" fmla="*/ 3226884 h 3356932"/>
              <a:gd name="connsiteX10" fmla="*/ 7456 w 5046350"/>
              <a:gd name="connsiteY10" fmla="*/ 2940519 h 3356932"/>
              <a:gd name="connsiteX11" fmla="*/ 8927 w 5046350"/>
              <a:gd name="connsiteY11" fmla="*/ 2847292 h 3356932"/>
              <a:gd name="connsiteX12" fmla="*/ 9008 w 5046350"/>
              <a:gd name="connsiteY12" fmla="*/ 2839990 h 3356932"/>
              <a:gd name="connsiteX13" fmla="*/ 28589 w 5046350"/>
              <a:gd name="connsiteY13" fmla="*/ 428756 h 3356932"/>
              <a:gd name="connsiteX14" fmla="*/ 31784 w 5046350"/>
              <a:gd name="connsiteY14" fmla="*/ 299853 h 3356932"/>
              <a:gd name="connsiteX15" fmla="*/ 31784 w 5046350"/>
              <a:gd name="connsiteY15" fmla="*/ 21869 h 3356932"/>
              <a:gd name="connsiteX16" fmla="*/ 42292 w 5046350"/>
              <a:gd name="connsiteY16" fmla="*/ 21869 h 3356932"/>
              <a:gd name="connsiteX17" fmla="*/ 43490 w 5046350"/>
              <a:gd name="connsiteY17" fmla="*/ 0 h 3356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46350" h="3356932">
                <a:moveTo>
                  <a:pt x="43490" y="0"/>
                </a:moveTo>
                <a:lnTo>
                  <a:pt x="5015797" y="21869"/>
                </a:lnTo>
                <a:lnTo>
                  <a:pt x="5015797" y="31112"/>
                </a:lnTo>
                <a:lnTo>
                  <a:pt x="5046350" y="31497"/>
                </a:lnTo>
                <a:cubicBezTo>
                  <a:pt x="5023270" y="960427"/>
                  <a:pt x="5014452" y="2603365"/>
                  <a:pt x="4999002" y="3157605"/>
                </a:cubicBezTo>
                <a:cubicBezTo>
                  <a:pt x="4998798" y="3167595"/>
                  <a:pt x="5055651" y="3346666"/>
                  <a:pt x="4953653" y="3356932"/>
                </a:cubicBezTo>
                <a:lnTo>
                  <a:pt x="3193274" y="3328990"/>
                </a:lnTo>
                <a:lnTo>
                  <a:pt x="9008" y="3328990"/>
                </a:lnTo>
                <a:lnTo>
                  <a:pt x="9008" y="3236017"/>
                </a:lnTo>
                <a:lnTo>
                  <a:pt x="6485" y="3226884"/>
                </a:lnTo>
                <a:cubicBezTo>
                  <a:pt x="-8612" y="3133903"/>
                  <a:pt x="7369" y="2947997"/>
                  <a:pt x="7456" y="2940519"/>
                </a:cubicBezTo>
                <a:cubicBezTo>
                  <a:pt x="7992" y="2912665"/>
                  <a:pt x="8480" y="2881476"/>
                  <a:pt x="8927" y="2847292"/>
                </a:cubicBezTo>
                <a:lnTo>
                  <a:pt x="9008" y="2839990"/>
                </a:lnTo>
                <a:lnTo>
                  <a:pt x="28589" y="428756"/>
                </a:lnTo>
                <a:lnTo>
                  <a:pt x="31784" y="299853"/>
                </a:lnTo>
                <a:lnTo>
                  <a:pt x="31784" y="21869"/>
                </a:lnTo>
                <a:lnTo>
                  <a:pt x="42292" y="21869"/>
                </a:lnTo>
                <a:cubicBezTo>
                  <a:pt x="42691" y="14579"/>
                  <a:pt x="43091" y="7290"/>
                  <a:pt x="434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0DE699-CAE4-A843-E883-7D6AA3317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199" y="796066"/>
            <a:ext cx="9749307" cy="10105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CAD Drawings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6033DB-D202-1D8F-5B57-9196F536A9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00" r="3" b="3"/>
          <a:stretch/>
        </p:blipFill>
        <p:spPr>
          <a:xfrm rot="21396714">
            <a:off x="7139158" y="3029764"/>
            <a:ext cx="2601566" cy="29665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4F437B-DAEC-0AFB-E712-F056A89CA8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21763">
            <a:off x="1965919" y="3174742"/>
            <a:ext cx="3521161" cy="296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458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A0980D0-C2CB-4F0C-833C-1B6483572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1D110A99-3F6B-4F79-9283-A5ECB5016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24509">
            <a:off x="-184530" y="5189558"/>
            <a:ext cx="12362426" cy="2575409"/>
          </a:xfrm>
          <a:custGeom>
            <a:avLst/>
            <a:gdLst>
              <a:gd name="connsiteX0" fmla="*/ 5035354 w 12362426"/>
              <a:gd name="connsiteY0" fmla="*/ 0 h 3099769"/>
              <a:gd name="connsiteX1" fmla="*/ 9625764 w 12362426"/>
              <a:gd name="connsiteY1" fmla="*/ 0 h 3099769"/>
              <a:gd name="connsiteX2" fmla="*/ 9625764 w 12362426"/>
              <a:gd name="connsiteY2" fmla="*/ 743325 h 3099769"/>
              <a:gd name="connsiteX3" fmla="*/ 9658262 w 12362426"/>
              <a:gd name="connsiteY3" fmla="*/ 749028 h 3099769"/>
              <a:gd name="connsiteX4" fmla="*/ 9750370 w 12362426"/>
              <a:gd name="connsiteY4" fmla="*/ 768340 h 3099769"/>
              <a:gd name="connsiteX5" fmla="*/ 9836966 w 12362426"/>
              <a:gd name="connsiteY5" fmla="*/ 778233 h 3099769"/>
              <a:gd name="connsiteX6" fmla="*/ 9994340 w 12362426"/>
              <a:gd name="connsiteY6" fmla="*/ 807111 h 3099769"/>
              <a:gd name="connsiteX7" fmla="*/ 10021527 w 12362426"/>
              <a:gd name="connsiteY7" fmla="*/ 815221 h 3099769"/>
              <a:gd name="connsiteX8" fmla="*/ 10077617 w 12362426"/>
              <a:gd name="connsiteY8" fmla="*/ 830232 h 3099769"/>
              <a:gd name="connsiteX9" fmla="*/ 10249434 w 12362426"/>
              <a:gd name="connsiteY9" fmla="*/ 822796 h 3099769"/>
              <a:gd name="connsiteX10" fmla="*/ 10291151 w 12362426"/>
              <a:gd name="connsiteY10" fmla="*/ 809816 h 3099769"/>
              <a:gd name="connsiteX11" fmla="*/ 10537628 w 12362426"/>
              <a:gd name="connsiteY11" fmla="*/ 783838 h 3099769"/>
              <a:gd name="connsiteX12" fmla="*/ 10875114 w 12362426"/>
              <a:gd name="connsiteY12" fmla="*/ 713312 h 3099769"/>
              <a:gd name="connsiteX13" fmla="*/ 11131506 w 12362426"/>
              <a:gd name="connsiteY13" fmla="*/ 698211 h 3099769"/>
              <a:gd name="connsiteX14" fmla="*/ 11236837 w 12362426"/>
              <a:gd name="connsiteY14" fmla="*/ 682768 h 3099769"/>
              <a:gd name="connsiteX15" fmla="*/ 11428024 w 12362426"/>
              <a:gd name="connsiteY15" fmla="*/ 654608 h 3099769"/>
              <a:gd name="connsiteX16" fmla="*/ 11627584 w 12362426"/>
              <a:gd name="connsiteY16" fmla="*/ 623505 h 3099769"/>
              <a:gd name="connsiteX17" fmla="*/ 11715836 w 12362426"/>
              <a:gd name="connsiteY17" fmla="*/ 608349 h 3099769"/>
              <a:gd name="connsiteX18" fmla="*/ 11987050 w 12362426"/>
              <a:gd name="connsiteY18" fmla="*/ 707424 h 3099769"/>
              <a:gd name="connsiteX19" fmla="*/ 12251338 w 12362426"/>
              <a:gd name="connsiteY19" fmla="*/ 524360 h 3099769"/>
              <a:gd name="connsiteX20" fmla="*/ 12362426 w 12362426"/>
              <a:gd name="connsiteY20" fmla="*/ 1246801 h 3099769"/>
              <a:gd name="connsiteX21" fmla="*/ 312058 w 12362426"/>
              <a:gd name="connsiteY21" fmla="*/ 3099769 h 3099769"/>
              <a:gd name="connsiteX22" fmla="*/ 0 w 12362426"/>
              <a:gd name="connsiteY22" fmla="*/ 1070366 h 3099769"/>
              <a:gd name="connsiteX23" fmla="*/ 4427 w 12362426"/>
              <a:gd name="connsiteY23" fmla="*/ 1069072 h 3099769"/>
              <a:gd name="connsiteX24" fmla="*/ 36478 w 12362426"/>
              <a:gd name="connsiteY24" fmla="*/ 1059901 h 3099769"/>
              <a:gd name="connsiteX25" fmla="*/ 74319 w 12362426"/>
              <a:gd name="connsiteY25" fmla="*/ 1042827 h 3099769"/>
              <a:gd name="connsiteX26" fmla="*/ 265466 w 12362426"/>
              <a:gd name="connsiteY26" fmla="*/ 997965 h 3099769"/>
              <a:gd name="connsiteX27" fmla="*/ 365700 w 12362426"/>
              <a:gd name="connsiteY27" fmla="*/ 971269 h 3099769"/>
              <a:gd name="connsiteX28" fmla="*/ 402179 w 12362426"/>
              <a:gd name="connsiteY28" fmla="*/ 962934 h 3099769"/>
              <a:gd name="connsiteX29" fmla="*/ 504196 w 12362426"/>
              <a:gd name="connsiteY29" fmla="*/ 923429 h 3099769"/>
              <a:gd name="connsiteX30" fmla="*/ 579858 w 12362426"/>
              <a:gd name="connsiteY30" fmla="*/ 911776 h 3099769"/>
              <a:gd name="connsiteX31" fmla="*/ 788740 w 12362426"/>
              <a:gd name="connsiteY31" fmla="*/ 851017 h 3099769"/>
              <a:gd name="connsiteX32" fmla="*/ 942632 w 12362426"/>
              <a:gd name="connsiteY32" fmla="*/ 816590 h 3099769"/>
              <a:gd name="connsiteX33" fmla="*/ 1166396 w 12362426"/>
              <a:gd name="connsiteY33" fmla="*/ 790722 h 3099769"/>
              <a:gd name="connsiteX34" fmla="*/ 1247277 w 12362426"/>
              <a:gd name="connsiteY34" fmla="*/ 761271 h 3099769"/>
              <a:gd name="connsiteX35" fmla="*/ 1322184 w 12362426"/>
              <a:gd name="connsiteY35" fmla="*/ 744388 h 3099769"/>
              <a:gd name="connsiteX36" fmla="*/ 1336256 w 12362426"/>
              <a:gd name="connsiteY36" fmla="*/ 739876 h 3099769"/>
              <a:gd name="connsiteX37" fmla="*/ 1399541 w 12362426"/>
              <a:gd name="connsiteY37" fmla="*/ 733051 h 3099769"/>
              <a:gd name="connsiteX38" fmla="*/ 1609734 w 12362426"/>
              <a:gd name="connsiteY38" fmla="*/ 761684 h 3099769"/>
              <a:gd name="connsiteX39" fmla="*/ 1736383 w 12362426"/>
              <a:gd name="connsiteY39" fmla="*/ 788462 h 3099769"/>
              <a:gd name="connsiteX40" fmla="*/ 1857314 w 12362426"/>
              <a:gd name="connsiteY40" fmla="*/ 794085 h 3099769"/>
              <a:gd name="connsiteX41" fmla="*/ 2026639 w 12362426"/>
              <a:gd name="connsiteY41" fmla="*/ 812780 h 3099769"/>
              <a:gd name="connsiteX42" fmla="*/ 2043398 w 12362426"/>
              <a:gd name="connsiteY42" fmla="*/ 817701 h 3099769"/>
              <a:gd name="connsiteX43" fmla="*/ 2154517 w 12362426"/>
              <a:gd name="connsiteY43" fmla="*/ 837821 h 3099769"/>
              <a:gd name="connsiteX44" fmla="*/ 2277168 w 12362426"/>
              <a:gd name="connsiteY44" fmla="*/ 830176 h 3099769"/>
              <a:gd name="connsiteX45" fmla="*/ 2361853 w 12362426"/>
              <a:gd name="connsiteY45" fmla="*/ 812755 h 3099769"/>
              <a:gd name="connsiteX46" fmla="*/ 2463967 w 12362426"/>
              <a:gd name="connsiteY46" fmla="*/ 801890 h 3099769"/>
              <a:gd name="connsiteX47" fmla="*/ 2699787 w 12362426"/>
              <a:gd name="connsiteY47" fmla="*/ 773633 h 3099769"/>
              <a:gd name="connsiteX48" fmla="*/ 2705016 w 12362426"/>
              <a:gd name="connsiteY48" fmla="*/ 772146 h 3099769"/>
              <a:gd name="connsiteX49" fmla="*/ 2828071 w 12362426"/>
              <a:gd name="connsiteY49" fmla="*/ 751618 h 3099769"/>
              <a:gd name="connsiteX50" fmla="*/ 2858408 w 12362426"/>
              <a:gd name="connsiteY50" fmla="*/ 743423 h 3099769"/>
              <a:gd name="connsiteX51" fmla="*/ 2858814 w 12362426"/>
              <a:gd name="connsiteY51" fmla="*/ 742482 h 3099769"/>
              <a:gd name="connsiteX52" fmla="*/ 2927761 w 12362426"/>
              <a:gd name="connsiteY52" fmla="*/ 747246 h 3099769"/>
              <a:gd name="connsiteX53" fmla="*/ 2982332 w 12362426"/>
              <a:gd name="connsiteY53" fmla="*/ 752913 h 3099769"/>
              <a:gd name="connsiteX54" fmla="*/ 2997509 w 12362426"/>
              <a:gd name="connsiteY54" fmla="*/ 759653 h 3099769"/>
              <a:gd name="connsiteX55" fmla="*/ 3270214 w 12362426"/>
              <a:gd name="connsiteY55" fmla="*/ 755376 h 3099769"/>
              <a:gd name="connsiteX56" fmla="*/ 3396647 w 12362426"/>
              <a:gd name="connsiteY56" fmla="*/ 750718 h 3099769"/>
              <a:gd name="connsiteX57" fmla="*/ 3557903 w 12362426"/>
              <a:gd name="connsiteY57" fmla="*/ 736857 h 3099769"/>
              <a:gd name="connsiteX58" fmla="*/ 3749729 w 12362426"/>
              <a:gd name="connsiteY58" fmla="*/ 728647 h 3099769"/>
              <a:gd name="connsiteX59" fmla="*/ 3802620 w 12362426"/>
              <a:gd name="connsiteY59" fmla="*/ 716926 h 3099769"/>
              <a:gd name="connsiteX60" fmla="*/ 3922921 w 12362426"/>
              <a:gd name="connsiteY60" fmla="*/ 714754 h 3099769"/>
              <a:gd name="connsiteX61" fmla="*/ 3993939 w 12362426"/>
              <a:gd name="connsiteY61" fmla="*/ 710294 h 3099769"/>
              <a:gd name="connsiteX62" fmla="*/ 4019416 w 12362426"/>
              <a:gd name="connsiteY62" fmla="*/ 703635 h 3099769"/>
              <a:gd name="connsiteX63" fmla="*/ 4056007 w 12362426"/>
              <a:gd name="connsiteY63" fmla="*/ 697674 h 3099769"/>
              <a:gd name="connsiteX64" fmla="*/ 4180468 w 12362426"/>
              <a:gd name="connsiteY64" fmla="*/ 676714 h 3099769"/>
              <a:gd name="connsiteX65" fmla="*/ 4221483 w 12362426"/>
              <a:gd name="connsiteY65" fmla="*/ 675093 h 3099769"/>
              <a:gd name="connsiteX66" fmla="*/ 4227430 w 12362426"/>
              <a:gd name="connsiteY66" fmla="*/ 675249 h 3099769"/>
              <a:gd name="connsiteX67" fmla="*/ 4281173 w 12362426"/>
              <a:gd name="connsiteY67" fmla="*/ 678603 h 3099769"/>
              <a:gd name="connsiteX68" fmla="*/ 4371560 w 12362426"/>
              <a:gd name="connsiteY68" fmla="*/ 686851 h 3099769"/>
              <a:gd name="connsiteX69" fmla="*/ 4454221 w 12362426"/>
              <a:gd name="connsiteY69" fmla="*/ 693129 h 3099769"/>
              <a:gd name="connsiteX70" fmla="*/ 4508379 w 12362426"/>
              <a:gd name="connsiteY70" fmla="*/ 690599 h 3099769"/>
              <a:gd name="connsiteX71" fmla="*/ 4531879 w 12362426"/>
              <a:gd name="connsiteY71" fmla="*/ 693543 h 3099769"/>
              <a:gd name="connsiteX72" fmla="*/ 4634634 w 12362426"/>
              <a:gd name="connsiteY72" fmla="*/ 678753 h 3099769"/>
              <a:gd name="connsiteX73" fmla="*/ 4682281 w 12362426"/>
              <a:gd name="connsiteY73" fmla="*/ 654613 h 3099769"/>
              <a:gd name="connsiteX74" fmla="*/ 4800765 w 12362426"/>
              <a:gd name="connsiteY74" fmla="*/ 633179 h 3099769"/>
              <a:gd name="connsiteX75" fmla="*/ 4870119 w 12362426"/>
              <a:gd name="connsiteY75" fmla="*/ 617406 h 3099769"/>
              <a:gd name="connsiteX76" fmla="*/ 4894058 w 12362426"/>
              <a:gd name="connsiteY76" fmla="*/ 606780 h 3099769"/>
              <a:gd name="connsiteX77" fmla="*/ 4929109 w 12362426"/>
              <a:gd name="connsiteY77" fmla="*/ 595059 h 3099769"/>
              <a:gd name="connsiteX78" fmla="*/ 4989104 w 12362426"/>
              <a:gd name="connsiteY78" fmla="*/ 570780 h 3099769"/>
              <a:gd name="connsiteX79" fmla="*/ 5035354 w 12362426"/>
              <a:gd name="connsiteY79" fmla="*/ 558051 h 3099769"/>
              <a:gd name="connsiteX0" fmla="*/ 6007671 w 12362426"/>
              <a:gd name="connsiteY0" fmla="*/ 508646 h 3099769"/>
              <a:gd name="connsiteX1" fmla="*/ 9625764 w 12362426"/>
              <a:gd name="connsiteY1" fmla="*/ 0 h 3099769"/>
              <a:gd name="connsiteX2" fmla="*/ 9625764 w 12362426"/>
              <a:gd name="connsiteY2" fmla="*/ 743325 h 3099769"/>
              <a:gd name="connsiteX3" fmla="*/ 9658262 w 12362426"/>
              <a:gd name="connsiteY3" fmla="*/ 749028 h 3099769"/>
              <a:gd name="connsiteX4" fmla="*/ 9750370 w 12362426"/>
              <a:gd name="connsiteY4" fmla="*/ 768340 h 3099769"/>
              <a:gd name="connsiteX5" fmla="*/ 9836966 w 12362426"/>
              <a:gd name="connsiteY5" fmla="*/ 778233 h 3099769"/>
              <a:gd name="connsiteX6" fmla="*/ 9994340 w 12362426"/>
              <a:gd name="connsiteY6" fmla="*/ 807111 h 3099769"/>
              <a:gd name="connsiteX7" fmla="*/ 10021527 w 12362426"/>
              <a:gd name="connsiteY7" fmla="*/ 815221 h 3099769"/>
              <a:gd name="connsiteX8" fmla="*/ 10077617 w 12362426"/>
              <a:gd name="connsiteY8" fmla="*/ 830232 h 3099769"/>
              <a:gd name="connsiteX9" fmla="*/ 10249434 w 12362426"/>
              <a:gd name="connsiteY9" fmla="*/ 822796 h 3099769"/>
              <a:gd name="connsiteX10" fmla="*/ 10291151 w 12362426"/>
              <a:gd name="connsiteY10" fmla="*/ 809816 h 3099769"/>
              <a:gd name="connsiteX11" fmla="*/ 10537628 w 12362426"/>
              <a:gd name="connsiteY11" fmla="*/ 783838 h 3099769"/>
              <a:gd name="connsiteX12" fmla="*/ 10875114 w 12362426"/>
              <a:gd name="connsiteY12" fmla="*/ 713312 h 3099769"/>
              <a:gd name="connsiteX13" fmla="*/ 11131506 w 12362426"/>
              <a:gd name="connsiteY13" fmla="*/ 698211 h 3099769"/>
              <a:gd name="connsiteX14" fmla="*/ 11236837 w 12362426"/>
              <a:gd name="connsiteY14" fmla="*/ 682768 h 3099769"/>
              <a:gd name="connsiteX15" fmla="*/ 11428024 w 12362426"/>
              <a:gd name="connsiteY15" fmla="*/ 654608 h 3099769"/>
              <a:gd name="connsiteX16" fmla="*/ 11627584 w 12362426"/>
              <a:gd name="connsiteY16" fmla="*/ 623505 h 3099769"/>
              <a:gd name="connsiteX17" fmla="*/ 11715836 w 12362426"/>
              <a:gd name="connsiteY17" fmla="*/ 608349 h 3099769"/>
              <a:gd name="connsiteX18" fmla="*/ 11987050 w 12362426"/>
              <a:gd name="connsiteY18" fmla="*/ 707424 h 3099769"/>
              <a:gd name="connsiteX19" fmla="*/ 12251338 w 12362426"/>
              <a:gd name="connsiteY19" fmla="*/ 524360 h 3099769"/>
              <a:gd name="connsiteX20" fmla="*/ 12362426 w 12362426"/>
              <a:gd name="connsiteY20" fmla="*/ 1246801 h 3099769"/>
              <a:gd name="connsiteX21" fmla="*/ 312058 w 12362426"/>
              <a:gd name="connsiteY21" fmla="*/ 3099769 h 3099769"/>
              <a:gd name="connsiteX22" fmla="*/ 0 w 12362426"/>
              <a:gd name="connsiteY22" fmla="*/ 1070366 h 3099769"/>
              <a:gd name="connsiteX23" fmla="*/ 4427 w 12362426"/>
              <a:gd name="connsiteY23" fmla="*/ 1069072 h 3099769"/>
              <a:gd name="connsiteX24" fmla="*/ 36478 w 12362426"/>
              <a:gd name="connsiteY24" fmla="*/ 1059901 h 3099769"/>
              <a:gd name="connsiteX25" fmla="*/ 74319 w 12362426"/>
              <a:gd name="connsiteY25" fmla="*/ 1042827 h 3099769"/>
              <a:gd name="connsiteX26" fmla="*/ 265466 w 12362426"/>
              <a:gd name="connsiteY26" fmla="*/ 997965 h 3099769"/>
              <a:gd name="connsiteX27" fmla="*/ 365700 w 12362426"/>
              <a:gd name="connsiteY27" fmla="*/ 971269 h 3099769"/>
              <a:gd name="connsiteX28" fmla="*/ 402179 w 12362426"/>
              <a:gd name="connsiteY28" fmla="*/ 962934 h 3099769"/>
              <a:gd name="connsiteX29" fmla="*/ 504196 w 12362426"/>
              <a:gd name="connsiteY29" fmla="*/ 923429 h 3099769"/>
              <a:gd name="connsiteX30" fmla="*/ 579858 w 12362426"/>
              <a:gd name="connsiteY30" fmla="*/ 911776 h 3099769"/>
              <a:gd name="connsiteX31" fmla="*/ 788740 w 12362426"/>
              <a:gd name="connsiteY31" fmla="*/ 851017 h 3099769"/>
              <a:gd name="connsiteX32" fmla="*/ 942632 w 12362426"/>
              <a:gd name="connsiteY32" fmla="*/ 816590 h 3099769"/>
              <a:gd name="connsiteX33" fmla="*/ 1166396 w 12362426"/>
              <a:gd name="connsiteY33" fmla="*/ 790722 h 3099769"/>
              <a:gd name="connsiteX34" fmla="*/ 1247277 w 12362426"/>
              <a:gd name="connsiteY34" fmla="*/ 761271 h 3099769"/>
              <a:gd name="connsiteX35" fmla="*/ 1322184 w 12362426"/>
              <a:gd name="connsiteY35" fmla="*/ 744388 h 3099769"/>
              <a:gd name="connsiteX36" fmla="*/ 1336256 w 12362426"/>
              <a:gd name="connsiteY36" fmla="*/ 739876 h 3099769"/>
              <a:gd name="connsiteX37" fmla="*/ 1399541 w 12362426"/>
              <a:gd name="connsiteY37" fmla="*/ 733051 h 3099769"/>
              <a:gd name="connsiteX38" fmla="*/ 1609734 w 12362426"/>
              <a:gd name="connsiteY38" fmla="*/ 761684 h 3099769"/>
              <a:gd name="connsiteX39" fmla="*/ 1736383 w 12362426"/>
              <a:gd name="connsiteY39" fmla="*/ 788462 h 3099769"/>
              <a:gd name="connsiteX40" fmla="*/ 1857314 w 12362426"/>
              <a:gd name="connsiteY40" fmla="*/ 794085 h 3099769"/>
              <a:gd name="connsiteX41" fmla="*/ 2026639 w 12362426"/>
              <a:gd name="connsiteY41" fmla="*/ 812780 h 3099769"/>
              <a:gd name="connsiteX42" fmla="*/ 2043398 w 12362426"/>
              <a:gd name="connsiteY42" fmla="*/ 817701 h 3099769"/>
              <a:gd name="connsiteX43" fmla="*/ 2154517 w 12362426"/>
              <a:gd name="connsiteY43" fmla="*/ 837821 h 3099769"/>
              <a:gd name="connsiteX44" fmla="*/ 2277168 w 12362426"/>
              <a:gd name="connsiteY44" fmla="*/ 830176 h 3099769"/>
              <a:gd name="connsiteX45" fmla="*/ 2361853 w 12362426"/>
              <a:gd name="connsiteY45" fmla="*/ 812755 h 3099769"/>
              <a:gd name="connsiteX46" fmla="*/ 2463967 w 12362426"/>
              <a:gd name="connsiteY46" fmla="*/ 801890 h 3099769"/>
              <a:gd name="connsiteX47" fmla="*/ 2699787 w 12362426"/>
              <a:gd name="connsiteY47" fmla="*/ 773633 h 3099769"/>
              <a:gd name="connsiteX48" fmla="*/ 2705016 w 12362426"/>
              <a:gd name="connsiteY48" fmla="*/ 772146 h 3099769"/>
              <a:gd name="connsiteX49" fmla="*/ 2828071 w 12362426"/>
              <a:gd name="connsiteY49" fmla="*/ 751618 h 3099769"/>
              <a:gd name="connsiteX50" fmla="*/ 2858408 w 12362426"/>
              <a:gd name="connsiteY50" fmla="*/ 743423 h 3099769"/>
              <a:gd name="connsiteX51" fmla="*/ 2858814 w 12362426"/>
              <a:gd name="connsiteY51" fmla="*/ 742482 h 3099769"/>
              <a:gd name="connsiteX52" fmla="*/ 2927761 w 12362426"/>
              <a:gd name="connsiteY52" fmla="*/ 747246 h 3099769"/>
              <a:gd name="connsiteX53" fmla="*/ 2982332 w 12362426"/>
              <a:gd name="connsiteY53" fmla="*/ 752913 h 3099769"/>
              <a:gd name="connsiteX54" fmla="*/ 2997509 w 12362426"/>
              <a:gd name="connsiteY54" fmla="*/ 759653 h 3099769"/>
              <a:gd name="connsiteX55" fmla="*/ 3270214 w 12362426"/>
              <a:gd name="connsiteY55" fmla="*/ 755376 h 3099769"/>
              <a:gd name="connsiteX56" fmla="*/ 3396647 w 12362426"/>
              <a:gd name="connsiteY56" fmla="*/ 750718 h 3099769"/>
              <a:gd name="connsiteX57" fmla="*/ 3557903 w 12362426"/>
              <a:gd name="connsiteY57" fmla="*/ 736857 h 3099769"/>
              <a:gd name="connsiteX58" fmla="*/ 3749729 w 12362426"/>
              <a:gd name="connsiteY58" fmla="*/ 728647 h 3099769"/>
              <a:gd name="connsiteX59" fmla="*/ 3802620 w 12362426"/>
              <a:gd name="connsiteY59" fmla="*/ 716926 h 3099769"/>
              <a:gd name="connsiteX60" fmla="*/ 3922921 w 12362426"/>
              <a:gd name="connsiteY60" fmla="*/ 714754 h 3099769"/>
              <a:gd name="connsiteX61" fmla="*/ 3993939 w 12362426"/>
              <a:gd name="connsiteY61" fmla="*/ 710294 h 3099769"/>
              <a:gd name="connsiteX62" fmla="*/ 4019416 w 12362426"/>
              <a:gd name="connsiteY62" fmla="*/ 703635 h 3099769"/>
              <a:gd name="connsiteX63" fmla="*/ 4056007 w 12362426"/>
              <a:gd name="connsiteY63" fmla="*/ 697674 h 3099769"/>
              <a:gd name="connsiteX64" fmla="*/ 4180468 w 12362426"/>
              <a:gd name="connsiteY64" fmla="*/ 676714 h 3099769"/>
              <a:gd name="connsiteX65" fmla="*/ 4221483 w 12362426"/>
              <a:gd name="connsiteY65" fmla="*/ 675093 h 3099769"/>
              <a:gd name="connsiteX66" fmla="*/ 4227430 w 12362426"/>
              <a:gd name="connsiteY66" fmla="*/ 675249 h 3099769"/>
              <a:gd name="connsiteX67" fmla="*/ 4281173 w 12362426"/>
              <a:gd name="connsiteY67" fmla="*/ 678603 h 3099769"/>
              <a:gd name="connsiteX68" fmla="*/ 4371560 w 12362426"/>
              <a:gd name="connsiteY68" fmla="*/ 686851 h 3099769"/>
              <a:gd name="connsiteX69" fmla="*/ 4454221 w 12362426"/>
              <a:gd name="connsiteY69" fmla="*/ 693129 h 3099769"/>
              <a:gd name="connsiteX70" fmla="*/ 4508379 w 12362426"/>
              <a:gd name="connsiteY70" fmla="*/ 690599 h 3099769"/>
              <a:gd name="connsiteX71" fmla="*/ 4531879 w 12362426"/>
              <a:gd name="connsiteY71" fmla="*/ 693543 h 3099769"/>
              <a:gd name="connsiteX72" fmla="*/ 4634634 w 12362426"/>
              <a:gd name="connsiteY72" fmla="*/ 678753 h 3099769"/>
              <a:gd name="connsiteX73" fmla="*/ 4682281 w 12362426"/>
              <a:gd name="connsiteY73" fmla="*/ 654613 h 3099769"/>
              <a:gd name="connsiteX74" fmla="*/ 4800765 w 12362426"/>
              <a:gd name="connsiteY74" fmla="*/ 633179 h 3099769"/>
              <a:gd name="connsiteX75" fmla="*/ 4870119 w 12362426"/>
              <a:gd name="connsiteY75" fmla="*/ 617406 h 3099769"/>
              <a:gd name="connsiteX76" fmla="*/ 4894058 w 12362426"/>
              <a:gd name="connsiteY76" fmla="*/ 606780 h 3099769"/>
              <a:gd name="connsiteX77" fmla="*/ 4929109 w 12362426"/>
              <a:gd name="connsiteY77" fmla="*/ 595059 h 3099769"/>
              <a:gd name="connsiteX78" fmla="*/ 4989104 w 12362426"/>
              <a:gd name="connsiteY78" fmla="*/ 570780 h 3099769"/>
              <a:gd name="connsiteX79" fmla="*/ 5035354 w 12362426"/>
              <a:gd name="connsiteY79" fmla="*/ 558051 h 3099769"/>
              <a:gd name="connsiteX80" fmla="*/ 6007671 w 12362426"/>
              <a:gd name="connsiteY80" fmla="*/ 508646 h 3099769"/>
              <a:gd name="connsiteX0" fmla="*/ 6007671 w 12362426"/>
              <a:gd name="connsiteY0" fmla="*/ 10697 h 2601820"/>
              <a:gd name="connsiteX1" fmla="*/ 8177440 w 12362426"/>
              <a:gd name="connsiteY1" fmla="*/ 258735 h 2601820"/>
              <a:gd name="connsiteX2" fmla="*/ 9625764 w 12362426"/>
              <a:gd name="connsiteY2" fmla="*/ 245376 h 2601820"/>
              <a:gd name="connsiteX3" fmla="*/ 9658262 w 12362426"/>
              <a:gd name="connsiteY3" fmla="*/ 251079 h 2601820"/>
              <a:gd name="connsiteX4" fmla="*/ 9750370 w 12362426"/>
              <a:gd name="connsiteY4" fmla="*/ 270391 h 2601820"/>
              <a:gd name="connsiteX5" fmla="*/ 9836966 w 12362426"/>
              <a:gd name="connsiteY5" fmla="*/ 280284 h 2601820"/>
              <a:gd name="connsiteX6" fmla="*/ 9994340 w 12362426"/>
              <a:gd name="connsiteY6" fmla="*/ 309162 h 2601820"/>
              <a:gd name="connsiteX7" fmla="*/ 10021527 w 12362426"/>
              <a:gd name="connsiteY7" fmla="*/ 317272 h 2601820"/>
              <a:gd name="connsiteX8" fmla="*/ 10077617 w 12362426"/>
              <a:gd name="connsiteY8" fmla="*/ 332283 h 2601820"/>
              <a:gd name="connsiteX9" fmla="*/ 10249434 w 12362426"/>
              <a:gd name="connsiteY9" fmla="*/ 324847 h 2601820"/>
              <a:gd name="connsiteX10" fmla="*/ 10291151 w 12362426"/>
              <a:gd name="connsiteY10" fmla="*/ 311867 h 2601820"/>
              <a:gd name="connsiteX11" fmla="*/ 10537628 w 12362426"/>
              <a:gd name="connsiteY11" fmla="*/ 285889 h 2601820"/>
              <a:gd name="connsiteX12" fmla="*/ 10875114 w 12362426"/>
              <a:gd name="connsiteY12" fmla="*/ 215363 h 2601820"/>
              <a:gd name="connsiteX13" fmla="*/ 11131506 w 12362426"/>
              <a:gd name="connsiteY13" fmla="*/ 200262 h 2601820"/>
              <a:gd name="connsiteX14" fmla="*/ 11236837 w 12362426"/>
              <a:gd name="connsiteY14" fmla="*/ 184819 h 2601820"/>
              <a:gd name="connsiteX15" fmla="*/ 11428024 w 12362426"/>
              <a:gd name="connsiteY15" fmla="*/ 156659 h 2601820"/>
              <a:gd name="connsiteX16" fmla="*/ 11627584 w 12362426"/>
              <a:gd name="connsiteY16" fmla="*/ 125556 h 2601820"/>
              <a:gd name="connsiteX17" fmla="*/ 11715836 w 12362426"/>
              <a:gd name="connsiteY17" fmla="*/ 110400 h 2601820"/>
              <a:gd name="connsiteX18" fmla="*/ 11987050 w 12362426"/>
              <a:gd name="connsiteY18" fmla="*/ 209475 h 2601820"/>
              <a:gd name="connsiteX19" fmla="*/ 12251338 w 12362426"/>
              <a:gd name="connsiteY19" fmla="*/ 26411 h 2601820"/>
              <a:gd name="connsiteX20" fmla="*/ 12362426 w 12362426"/>
              <a:gd name="connsiteY20" fmla="*/ 748852 h 2601820"/>
              <a:gd name="connsiteX21" fmla="*/ 312058 w 12362426"/>
              <a:gd name="connsiteY21" fmla="*/ 2601820 h 2601820"/>
              <a:gd name="connsiteX22" fmla="*/ 0 w 12362426"/>
              <a:gd name="connsiteY22" fmla="*/ 572417 h 2601820"/>
              <a:gd name="connsiteX23" fmla="*/ 4427 w 12362426"/>
              <a:gd name="connsiteY23" fmla="*/ 571123 h 2601820"/>
              <a:gd name="connsiteX24" fmla="*/ 36478 w 12362426"/>
              <a:gd name="connsiteY24" fmla="*/ 561952 h 2601820"/>
              <a:gd name="connsiteX25" fmla="*/ 74319 w 12362426"/>
              <a:gd name="connsiteY25" fmla="*/ 544878 h 2601820"/>
              <a:gd name="connsiteX26" fmla="*/ 265466 w 12362426"/>
              <a:gd name="connsiteY26" fmla="*/ 500016 h 2601820"/>
              <a:gd name="connsiteX27" fmla="*/ 365700 w 12362426"/>
              <a:gd name="connsiteY27" fmla="*/ 473320 h 2601820"/>
              <a:gd name="connsiteX28" fmla="*/ 402179 w 12362426"/>
              <a:gd name="connsiteY28" fmla="*/ 464985 h 2601820"/>
              <a:gd name="connsiteX29" fmla="*/ 504196 w 12362426"/>
              <a:gd name="connsiteY29" fmla="*/ 425480 h 2601820"/>
              <a:gd name="connsiteX30" fmla="*/ 579858 w 12362426"/>
              <a:gd name="connsiteY30" fmla="*/ 413827 h 2601820"/>
              <a:gd name="connsiteX31" fmla="*/ 788740 w 12362426"/>
              <a:gd name="connsiteY31" fmla="*/ 353068 h 2601820"/>
              <a:gd name="connsiteX32" fmla="*/ 942632 w 12362426"/>
              <a:gd name="connsiteY32" fmla="*/ 318641 h 2601820"/>
              <a:gd name="connsiteX33" fmla="*/ 1166396 w 12362426"/>
              <a:gd name="connsiteY33" fmla="*/ 292773 h 2601820"/>
              <a:gd name="connsiteX34" fmla="*/ 1247277 w 12362426"/>
              <a:gd name="connsiteY34" fmla="*/ 263322 h 2601820"/>
              <a:gd name="connsiteX35" fmla="*/ 1322184 w 12362426"/>
              <a:gd name="connsiteY35" fmla="*/ 246439 h 2601820"/>
              <a:gd name="connsiteX36" fmla="*/ 1336256 w 12362426"/>
              <a:gd name="connsiteY36" fmla="*/ 241927 h 2601820"/>
              <a:gd name="connsiteX37" fmla="*/ 1399541 w 12362426"/>
              <a:gd name="connsiteY37" fmla="*/ 235102 h 2601820"/>
              <a:gd name="connsiteX38" fmla="*/ 1609734 w 12362426"/>
              <a:gd name="connsiteY38" fmla="*/ 263735 h 2601820"/>
              <a:gd name="connsiteX39" fmla="*/ 1736383 w 12362426"/>
              <a:gd name="connsiteY39" fmla="*/ 290513 h 2601820"/>
              <a:gd name="connsiteX40" fmla="*/ 1857314 w 12362426"/>
              <a:gd name="connsiteY40" fmla="*/ 296136 h 2601820"/>
              <a:gd name="connsiteX41" fmla="*/ 2026639 w 12362426"/>
              <a:gd name="connsiteY41" fmla="*/ 314831 h 2601820"/>
              <a:gd name="connsiteX42" fmla="*/ 2043398 w 12362426"/>
              <a:gd name="connsiteY42" fmla="*/ 319752 h 2601820"/>
              <a:gd name="connsiteX43" fmla="*/ 2154517 w 12362426"/>
              <a:gd name="connsiteY43" fmla="*/ 339872 h 2601820"/>
              <a:gd name="connsiteX44" fmla="*/ 2277168 w 12362426"/>
              <a:gd name="connsiteY44" fmla="*/ 332227 h 2601820"/>
              <a:gd name="connsiteX45" fmla="*/ 2361853 w 12362426"/>
              <a:gd name="connsiteY45" fmla="*/ 314806 h 2601820"/>
              <a:gd name="connsiteX46" fmla="*/ 2463967 w 12362426"/>
              <a:gd name="connsiteY46" fmla="*/ 303941 h 2601820"/>
              <a:gd name="connsiteX47" fmla="*/ 2699787 w 12362426"/>
              <a:gd name="connsiteY47" fmla="*/ 275684 h 2601820"/>
              <a:gd name="connsiteX48" fmla="*/ 2705016 w 12362426"/>
              <a:gd name="connsiteY48" fmla="*/ 274197 h 2601820"/>
              <a:gd name="connsiteX49" fmla="*/ 2828071 w 12362426"/>
              <a:gd name="connsiteY49" fmla="*/ 253669 h 2601820"/>
              <a:gd name="connsiteX50" fmla="*/ 2858408 w 12362426"/>
              <a:gd name="connsiteY50" fmla="*/ 245474 h 2601820"/>
              <a:gd name="connsiteX51" fmla="*/ 2858814 w 12362426"/>
              <a:gd name="connsiteY51" fmla="*/ 244533 h 2601820"/>
              <a:gd name="connsiteX52" fmla="*/ 2927761 w 12362426"/>
              <a:gd name="connsiteY52" fmla="*/ 249297 h 2601820"/>
              <a:gd name="connsiteX53" fmla="*/ 2982332 w 12362426"/>
              <a:gd name="connsiteY53" fmla="*/ 254964 h 2601820"/>
              <a:gd name="connsiteX54" fmla="*/ 2997509 w 12362426"/>
              <a:gd name="connsiteY54" fmla="*/ 261704 h 2601820"/>
              <a:gd name="connsiteX55" fmla="*/ 3270214 w 12362426"/>
              <a:gd name="connsiteY55" fmla="*/ 257427 h 2601820"/>
              <a:gd name="connsiteX56" fmla="*/ 3396647 w 12362426"/>
              <a:gd name="connsiteY56" fmla="*/ 252769 h 2601820"/>
              <a:gd name="connsiteX57" fmla="*/ 3557903 w 12362426"/>
              <a:gd name="connsiteY57" fmla="*/ 238908 h 2601820"/>
              <a:gd name="connsiteX58" fmla="*/ 3749729 w 12362426"/>
              <a:gd name="connsiteY58" fmla="*/ 230698 h 2601820"/>
              <a:gd name="connsiteX59" fmla="*/ 3802620 w 12362426"/>
              <a:gd name="connsiteY59" fmla="*/ 218977 h 2601820"/>
              <a:gd name="connsiteX60" fmla="*/ 3922921 w 12362426"/>
              <a:gd name="connsiteY60" fmla="*/ 216805 h 2601820"/>
              <a:gd name="connsiteX61" fmla="*/ 3993939 w 12362426"/>
              <a:gd name="connsiteY61" fmla="*/ 212345 h 2601820"/>
              <a:gd name="connsiteX62" fmla="*/ 4019416 w 12362426"/>
              <a:gd name="connsiteY62" fmla="*/ 205686 h 2601820"/>
              <a:gd name="connsiteX63" fmla="*/ 4056007 w 12362426"/>
              <a:gd name="connsiteY63" fmla="*/ 199725 h 2601820"/>
              <a:gd name="connsiteX64" fmla="*/ 4180468 w 12362426"/>
              <a:gd name="connsiteY64" fmla="*/ 178765 h 2601820"/>
              <a:gd name="connsiteX65" fmla="*/ 4221483 w 12362426"/>
              <a:gd name="connsiteY65" fmla="*/ 177144 h 2601820"/>
              <a:gd name="connsiteX66" fmla="*/ 4227430 w 12362426"/>
              <a:gd name="connsiteY66" fmla="*/ 177300 h 2601820"/>
              <a:gd name="connsiteX67" fmla="*/ 4281173 w 12362426"/>
              <a:gd name="connsiteY67" fmla="*/ 180654 h 2601820"/>
              <a:gd name="connsiteX68" fmla="*/ 4371560 w 12362426"/>
              <a:gd name="connsiteY68" fmla="*/ 188902 h 2601820"/>
              <a:gd name="connsiteX69" fmla="*/ 4454221 w 12362426"/>
              <a:gd name="connsiteY69" fmla="*/ 195180 h 2601820"/>
              <a:gd name="connsiteX70" fmla="*/ 4508379 w 12362426"/>
              <a:gd name="connsiteY70" fmla="*/ 192650 h 2601820"/>
              <a:gd name="connsiteX71" fmla="*/ 4531879 w 12362426"/>
              <a:gd name="connsiteY71" fmla="*/ 195594 h 2601820"/>
              <a:gd name="connsiteX72" fmla="*/ 4634634 w 12362426"/>
              <a:gd name="connsiteY72" fmla="*/ 180804 h 2601820"/>
              <a:gd name="connsiteX73" fmla="*/ 4682281 w 12362426"/>
              <a:gd name="connsiteY73" fmla="*/ 156664 h 2601820"/>
              <a:gd name="connsiteX74" fmla="*/ 4800765 w 12362426"/>
              <a:gd name="connsiteY74" fmla="*/ 135230 h 2601820"/>
              <a:gd name="connsiteX75" fmla="*/ 4870119 w 12362426"/>
              <a:gd name="connsiteY75" fmla="*/ 119457 h 2601820"/>
              <a:gd name="connsiteX76" fmla="*/ 4894058 w 12362426"/>
              <a:gd name="connsiteY76" fmla="*/ 108831 h 2601820"/>
              <a:gd name="connsiteX77" fmla="*/ 4929109 w 12362426"/>
              <a:gd name="connsiteY77" fmla="*/ 97110 h 2601820"/>
              <a:gd name="connsiteX78" fmla="*/ 4989104 w 12362426"/>
              <a:gd name="connsiteY78" fmla="*/ 72831 h 2601820"/>
              <a:gd name="connsiteX79" fmla="*/ 5035354 w 12362426"/>
              <a:gd name="connsiteY79" fmla="*/ 60102 h 2601820"/>
              <a:gd name="connsiteX80" fmla="*/ 6007671 w 12362426"/>
              <a:gd name="connsiteY80" fmla="*/ 10697 h 2601820"/>
              <a:gd name="connsiteX0" fmla="*/ 6007671 w 12362426"/>
              <a:gd name="connsiteY0" fmla="*/ 10697 h 2601820"/>
              <a:gd name="connsiteX1" fmla="*/ 8177440 w 12362426"/>
              <a:gd name="connsiteY1" fmla="*/ 258735 h 2601820"/>
              <a:gd name="connsiteX2" fmla="*/ 9625764 w 12362426"/>
              <a:gd name="connsiteY2" fmla="*/ 245376 h 2601820"/>
              <a:gd name="connsiteX3" fmla="*/ 9658262 w 12362426"/>
              <a:gd name="connsiteY3" fmla="*/ 251079 h 2601820"/>
              <a:gd name="connsiteX4" fmla="*/ 9836966 w 12362426"/>
              <a:gd name="connsiteY4" fmla="*/ 280284 h 2601820"/>
              <a:gd name="connsiteX5" fmla="*/ 9994340 w 12362426"/>
              <a:gd name="connsiteY5" fmla="*/ 309162 h 2601820"/>
              <a:gd name="connsiteX6" fmla="*/ 10021527 w 12362426"/>
              <a:gd name="connsiteY6" fmla="*/ 317272 h 2601820"/>
              <a:gd name="connsiteX7" fmla="*/ 10077617 w 12362426"/>
              <a:gd name="connsiteY7" fmla="*/ 332283 h 2601820"/>
              <a:gd name="connsiteX8" fmla="*/ 10249434 w 12362426"/>
              <a:gd name="connsiteY8" fmla="*/ 324847 h 2601820"/>
              <a:gd name="connsiteX9" fmla="*/ 10291151 w 12362426"/>
              <a:gd name="connsiteY9" fmla="*/ 311867 h 2601820"/>
              <a:gd name="connsiteX10" fmla="*/ 10537628 w 12362426"/>
              <a:gd name="connsiteY10" fmla="*/ 285889 h 2601820"/>
              <a:gd name="connsiteX11" fmla="*/ 10875114 w 12362426"/>
              <a:gd name="connsiteY11" fmla="*/ 215363 h 2601820"/>
              <a:gd name="connsiteX12" fmla="*/ 11131506 w 12362426"/>
              <a:gd name="connsiteY12" fmla="*/ 200262 h 2601820"/>
              <a:gd name="connsiteX13" fmla="*/ 11236837 w 12362426"/>
              <a:gd name="connsiteY13" fmla="*/ 184819 h 2601820"/>
              <a:gd name="connsiteX14" fmla="*/ 11428024 w 12362426"/>
              <a:gd name="connsiteY14" fmla="*/ 156659 h 2601820"/>
              <a:gd name="connsiteX15" fmla="*/ 11627584 w 12362426"/>
              <a:gd name="connsiteY15" fmla="*/ 125556 h 2601820"/>
              <a:gd name="connsiteX16" fmla="*/ 11715836 w 12362426"/>
              <a:gd name="connsiteY16" fmla="*/ 110400 h 2601820"/>
              <a:gd name="connsiteX17" fmla="*/ 11987050 w 12362426"/>
              <a:gd name="connsiteY17" fmla="*/ 209475 h 2601820"/>
              <a:gd name="connsiteX18" fmla="*/ 12251338 w 12362426"/>
              <a:gd name="connsiteY18" fmla="*/ 26411 h 2601820"/>
              <a:gd name="connsiteX19" fmla="*/ 12362426 w 12362426"/>
              <a:gd name="connsiteY19" fmla="*/ 748852 h 2601820"/>
              <a:gd name="connsiteX20" fmla="*/ 312058 w 12362426"/>
              <a:gd name="connsiteY20" fmla="*/ 2601820 h 2601820"/>
              <a:gd name="connsiteX21" fmla="*/ 0 w 12362426"/>
              <a:gd name="connsiteY21" fmla="*/ 572417 h 2601820"/>
              <a:gd name="connsiteX22" fmla="*/ 4427 w 12362426"/>
              <a:gd name="connsiteY22" fmla="*/ 571123 h 2601820"/>
              <a:gd name="connsiteX23" fmla="*/ 36478 w 12362426"/>
              <a:gd name="connsiteY23" fmla="*/ 561952 h 2601820"/>
              <a:gd name="connsiteX24" fmla="*/ 74319 w 12362426"/>
              <a:gd name="connsiteY24" fmla="*/ 544878 h 2601820"/>
              <a:gd name="connsiteX25" fmla="*/ 265466 w 12362426"/>
              <a:gd name="connsiteY25" fmla="*/ 500016 h 2601820"/>
              <a:gd name="connsiteX26" fmla="*/ 365700 w 12362426"/>
              <a:gd name="connsiteY26" fmla="*/ 473320 h 2601820"/>
              <a:gd name="connsiteX27" fmla="*/ 402179 w 12362426"/>
              <a:gd name="connsiteY27" fmla="*/ 464985 h 2601820"/>
              <a:gd name="connsiteX28" fmla="*/ 504196 w 12362426"/>
              <a:gd name="connsiteY28" fmla="*/ 425480 h 2601820"/>
              <a:gd name="connsiteX29" fmla="*/ 579858 w 12362426"/>
              <a:gd name="connsiteY29" fmla="*/ 413827 h 2601820"/>
              <a:gd name="connsiteX30" fmla="*/ 788740 w 12362426"/>
              <a:gd name="connsiteY30" fmla="*/ 353068 h 2601820"/>
              <a:gd name="connsiteX31" fmla="*/ 942632 w 12362426"/>
              <a:gd name="connsiteY31" fmla="*/ 318641 h 2601820"/>
              <a:gd name="connsiteX32" fmla="*/ 1166396 w 12362426"/>
              <a:gd name="connsiteY32" fmla="*/ 292773 h 2601820"/>
              <a:gd name="connsiteX33" fmla="*/ 1247277 w 12362426"/>
              <a:gd name="connsiteY33" fmla="*/ 263322 h 2601820"/>
              <a:gd name="connsiteX34" fmla="*/ 1322184 w 12362426"/>
              <a:gd name="connsiteY34" fmla="*/ 246439 h 2601820"/>
              <a:gd name="connsiteX35" fmla="*/ 1336256 w 12362426"/>
              <a:gd name="connsiteY35" fmla="*/ 241927 h 2601820"/>
              <a:gd name="connsiteX36" fmla="*/ 1399541 w 12362426"/>
              <a:gd name="connsiteY36" fmla="*/ 235102 h 2601820"/>
              <a:gd name="connsiteX37" fmla="*/ 1609734 w 12362426"/>
              <a:gd name="connsiteY37" fmla="*/ 263735 h 2601820"/>
              <a:gd name="connsiteX38" fmla="*/ 1736383 w 12362426"/>
              <a:gd name="connsiteY38" fmla="*/ 290513 h 2601820"/>
              <a:gd name="connsiteX39" fmla="*/ 1857314 w 12362426"/>
              <a:gd name="connsiteY39" fmla="*/ 296136 h 2601820"/>
              <a:gd name="connsiteX40" fmla="*/ 2026639 w 12362426"/>
              <a:gd name="connsiteY40" fmla="*/ 314831 h 2601820"/>
              <a:gd name="connsiteX41" fmla="*/ 2043398 w 12362426"/>
              <a:gd name="connsiteY41" fmla="*/ 319752 h 2601820"/>
              <a:gd name="connsiteX42" fmla="*/ 2154517 w 12362426"/>
              <a:gd name="connsiteY42" fmla="*/ 339872 h 2601820"/>
              <a:gd name="connsiteX43" fmla="*/ 2277168 w 12362426"/>
              <a:gd name="connsiteY43" fmla="*/ 332227 h 2601820"/>
              <a:gd name="connsiteX44" fmla="*/ 2361853 w 12362426"/>
              <a:gd name="connsiteY44" fmla="*/ 314806 h 2601820"/>
              <a:gd name="connsiteX45" fmla="*/ 2463967 w 12362426"/>
              <a:gd name="connsiteY45" fmla="*/ 303941 h 2601820"/>
              <a:gd name="connsiteX46" fmla="*/ 2699787 w 12362426"/>
              <a:gd name="connsiteY46" fmla="*/ 275684 h 2601820"/>
              <a:gd name="connsiteX47" fmla="*/ 2705016 w 12362426"/>
              <a:gd name="connsiteY47" fmla="*/ 274197 h 2601820"/>
              <a:gd name="connsiteX48" fmla="*/ 2828071 w 12362426"/>
              <a:gd name="connsiteY48" fmla="*/ 253669 h 2601820"/>
              <a:gd name="connsiteX49" fmla="*/ 2858408 w 12362426"/>
              <a:gd name="connsiteY49" fmla="*/ 245474 h 2601820"/>
              <a:gd name="connsiteX50" fmla="*/ 2858814 w 12362426"/>
              <a:gd name="connsiteY50" fmla="*/ 244533 h 2601820"/>
              <a:gd name="connsiteX51" fmla="*/ 2927761 w 12362426"/>
              <a:gd name="connsiteY51" fmla="*/ 249297 h 2601820"/>
              <a:gd name="connsiteX52" fmla="*/ 2982332 w 12362426"/>
              <a:gd name="connsiteY52" fmla="*/ 254964 h 2601820"/>
              <a:gd name="connsiteX53" fmla="*/ 2997509 w 12362426"/>
              <a:gd name="connsiteY53" fmla="*/ 261704 h 2601820"/>
              <a:gd name="connsiteX54" fmla="*/ 3270214 w 12362426"/>
              <a:gd name="connsiteY54" fmla="*/ 257427 h 2601820"/>
              <a:gd name="connsiteX55" fmla="*/ 3396647 w 12362426"/>
              <a:gd name="connsiteY55" fmla="*/ 252769 h 2601820"/>
              <a:gd name="connsiteX56" fmla="*/ 3557903 w 12362426"/>
              <a:gd name="connsiteY56" fmla="*/ 238908 h 2601820"/>
              <a:gd name="connsiteX57" fmla="*/ 3749729 w 12362426"/>
              <a:gd name="connsiteY57" fmla="*/ 230698 h 2601820"/>
              <a:gd name="connsiteX58" fmla="*/ 3802620 w 12362426"/>
              <a:gd name="connsiteY58" fmla="*/ 218977 h 2601820"/>
              <a:gd name="connsiteX59" fmla="*/ 3922921 w 12362426"/>
              <a:gd name="connsiteY59" fmla="*/ 216805 h 2601820"/>
              <a:gd name="connsiteX60" fmla="*/ 3993939 w 12362426"/>
              <a:gd name="connsiteY60" fmla="*/ 212345 h 2601820"/>
              <a:gd name="connsiteX61" fmla="*/ 4019416 w 12362426"/>
              <a:gd name="connsiteY61" fmla="*/ 205686 h 2601820"/>
              <a:gd name="connsiteX62" fmla="*/ 4056007 w 12362426"/>
              <a:gd name="connsiteY62" fmla="*/ 199725 h 2601820"/>
              <a:gd name="connsiteX63" fmla="*/ 4180468 w 12362426"/>
              <a:gd name="connsiteY63" fmla="*/ 178765 h 2601820"/>
              <a:gd name="connsiteX64" fmla="*/ 4221483 w 12362426"/>
              <a:gd name="connsiteY64" fmla="*/ 177144 h 2601820"/>
              <a:gd name="connsiteX65" fmla="*/ 4227430 w 12362426"/>
              <a:gd name="connsiteY65" fmla="*/ 177300 h 2601820"/>
              <a:gd name="connsiteX66" fmla="*/ 4281173 w 12362426"/>
              <a:gd name="connsiteY66" fmla="*/ 180654 h 2601820"/>
              <a:gd name="connsiteX67" fmla="*/ 4371560 w 12362426"/>
              <a:gd name="connsiteY67" fmla="*/ 188902 h 2601820"/>
              <a:gd name="connsiteX68" fmla="*/ 4454221 w 12362426"/>
              <a:gd name="connsiteY68" fmla="*/ 195180 h 2601820"/>
              <a:gd name="connsiteX69" fmla="*/ 4508379 w 12362426"/>
              <a:gd name="connsiteY69" fmla="*/ 192650 h 2601820"/>
              <a:gd name="connsiteX70" fmla="*/ 4531879 w 12362426"/>
              <a:gd name="connsiteY70" fmla="*/ 195594 h 2601820"/>
              <a:gd name="connsiteX71" fmla="*/ 4634634 w 12362426"/>
              <a:gd name="connsiteY71" fmla="*/ 180804 h 2601820"/>
              <a:gd name="connsiteX72" fmla="*/ 4682281 w 12362426"/>
              <a:gd name="connsiteY72" fmla="*/ 156664 h 2601820"/>
              <a:gd name="connsiteX73" fmla="*/ 4800765 w 12362426"/>
              <a:gd name="connsiteY73" fmla="*/ 135230 h 2601820"/>
              <a:gd name="connsiteX74" fmla="*/ 4870119 w 12362426"/>
              <a:gd name="connsiteY74" fmla="*/ 119457 h 2601820"/>
              <a:gd name="connsiteX75" fmla="*/ 4894058 w 12362426"/>
              <a:gd name="connsiteY75" fmla="*/ 108831 h 2601820"/>
              <a:gd name="connsiteX76" fmla="*/ 4929109 w 12362426"/>
              <a:gd name="connsiteY76" fmla="*/ 97110 h 2601820"/>
              <a:gd name="connsiteX77" fmla="*/ 4989104 w 12362426"/>
              <a:gd name="connsiteY77" fmla="*/ 72831 h 2601820"/>
              <a:gd name="connsiteX78" fmla="*/ 5035354 w 12362426"/>
              <a:gd name="connsiteY78" fmla="*/ 60102 h 2601820"/>
              <a:gd name="connsiteX79" fmla="*/ 6007671 w 12362426"/>
              <a:gd name="connsiteY79" fmla="*/ 10697 h 2601820"/>
              <a:gd name="connsiteX0" fmla="*/ 6007671 w 12362426"/>
              <a:gd name="connsiteY0" fmla="*/ 10697 h 2601820"/>
              <a:gd name="connsiteX1" fmla="*/ 8177440 w 12362426"/>
              <a:gd name="connsiteY1" fmla="*/ 258735 h 2601820"/>
              <a:gd name="connsiteX2" fmla="*/ 9625764 w 12362426"/>
              <a:gd name="connsiteY2" fmla="*/ 245376 h 2601820"/>
              <a:gd name="connsiteX3" fmla="*/ 9836966 w 12362426"/>
              <a:gd name="connsiteY3" fmla="*/ 280284 h 2601820"/>
              <a:gd name="connsiteX4" fmla="*/ 9994340 w 12362426"/>
              <a:gd name="connsiteY4" fmla="*/ 309162 h 2601820"/>
              <a:gd name="connsiteX5" fmla="*/ 10021527 w 12362426"/>
              <a:gd name="connsiteY5" fmla="*/ 317272 h 2601820"/>
              <a:gd name="connsiteX6" fmla="*/ 10077617 w 12362426"/>
              <a:gd name="connsiteY6" fmla="*/ 332283 h 2601820"/>
              <a:gd name="connsiteX7" fmla="*/ 10249434 w 12362426"/>
              <a:gd name="connsiteY7" fmla="*/ 324847 h 2601820"/>
              <a:gd name="connsiteX8" fmla="*/ 10291151 w 12362426"/>
              <a:gd name="connsiteY8" fmla="*/ 311867 h 2601820"/>
              <a:gd name="connsiteX9" fmla="*/ 10537628 w 12362426"/>
              <a:gd name="connsiteY9" fmla="*/ 285889 h 2601820"/>
              <a:gd name="connsiteX10" fmla="*/ 10875114 w 12362426"/>
              <a:gd name="connsiteY10" fmla="*/ 215363 h 2601820"/>
              <a:gd name="connsiteX11" fmla="*/ 11131506 w 12362426"/>
              <a:gd name="connsiteY11" fmla="*/ 200262 h 2601820"/>
              <a:gd name="connsiteX12" fmla="*/ 11236837 w 12362426"/>
              <a:gd name="connsiteY12" fmla="*/ 184819 h 2601820"/>
              <a:gd name="connsiteX13" fmla="*/ 11428024 w 12362426"/>
              <a:gd name="connsiteY13" fmla="*/ 156659 h 2601820"/>
              <a:gd name="connsiteX14" fmla="*/ 11627584 w 12362426"/>
              <a:gd name="connsiteY14" fmla="*/ 125556 h 2601820"/>
              <a:gd name="connsiteX15" fmla="*/ 11715836 w 12362426"/>
              <a:gd name="connsiteY15" fmla="*/ 110400 h 2601820"/>
              <a:gd name="connsiteX16" fmla="*/ 11987050 w 12362426"/>
              <a:gd name="connsiteY16" fmla="*/ 209475 h 2601820"/>
              <a:gd name="connsiteX17" fmla="*/ 12251338 w 12362426"/>
              <a:gd name="connsiteY17" fmla="*/ 26411 h 2601820"/>
              <a:gd name="connsiteX18" fmla="*/ 12362426 w 12362426"/>
              <a:gd name="connsiteY18" fmla="*/ 748852 h 2601820"/>
              <a:gd name="connsiteX19" fmla="*/ 312058 w 12362426"/>
              <a:gd name="connsiteY19" fmla="*/ 2601820 h 2601820"/>
              <a:gd name="connsiteX20" fmla="*/ 0 w 12362426"/>
              <a:gd name="connsiteY20" fmla="*/ 572417 h 2601820"/>
              <a:gd name="connsiteX21" fmla="*/ 4427 w 12362426"/>
              <a:gd name="connsiteY21" fmla="*/ 571123 h 2601820"/>
              <a:gd name="connsiteX22" fmla="*/ 36478 w 12362426"/>
              <a:gd name="connsiteY22" fmla="*/ 561952 h 2601820"/>
              <a:gd name="connsiteX23" fmla="*/ 74319 w 12362426"/>
              <a:gd name="connsiteY23" fmla="*/ 544878 h 2601820"/>
              <a:gd name="connsiteX24" fmla="*/ 265466 w 12362426"/>
              <a:gd name="connsiteY24" fmla="*/ 500016 h 2601820"/>
              <a:gd name="connsiteX25" fmla="*/ 365700 w 12362426"/>
              <a:gd name="connsiteY25" fmla="*/ 473320 h 2601820"/>
              <a:gd name="connsiteX26" fmla="*/ 402179 w 12362426"/>
              <a:gd name="connsiteY26" fmla="*/ 464985 h 2601820"/>
              <a:gd name="connsiteX27" fmla="*/ 504196 w 12362426"/>
              <a:gd name="connsiteY27" fmla="*/ 425480 h 2601820"/>
              <a:gd name="connsiteX28" fmla="*/ 579858 w 12362426"/>
              <a:gd name="connsiteY28" fmla="*/ 413827 h 2601820"/>
              <a:gd name="connsiteX29" fmla="*/ 788740 w 12362426"/>
              <a:gd name="connsiteY29" fmla="*/ 353068 h 2601820"/>
              <a:gd name="connsiteX30" fmla="*/ 942632 w 12362426"/>
              <a:gd name="connsiteY30" fmla="*/ 318641 h 2601820"/>
              <a:gd name="connsiteX31" fmla="*/ 1166396 w 12362426"/>
              <a:gd name="connsiteY31" fmla="*/ 292773 h 2601820"/>
              <a:gd name="connsiteX32" fmla="*/ 1247277 w 12362426"/>
              <a:gd name="connsiteY32" fmla="*/ 263322 h 2601820"/>
              <a:gd name="connsiteX33" fmla="*/ 1322184 w 12362426"/>
              <a:gd name="connsiteY33" fmla="*/ 246439 h 2601820"/>
              <a:gd name="connsiteX34" fmla="*/ 1336256 w 12362426"/>
              <a:gd name="connsiteY34" fmla="*/ 241927 h 2601820"/>
              <a:gd name="connsiteX35" fmla="*/ 1399541 w 12362426"/>
              <a:gd name="connsiteY35" fmla="*/ 235102 h 2601820"/>
              <a:gd name="connsiteX36" fmla="*/ 1609734 w 12362426"/>
              <a:gd name="connsiteY36" fmla="*/ 263735 h 2601820"/>
              <a:gd name="connsiteX37" fmla="*/ 1736383 w 12362426"/>
              <a:gd name="connsiteY37" fmla="*/ 290513 h 2601820"/>
              <a:gd name="connsiteX38" fmla="*/ 1857314 w 12362426"/>
              <a:gd name="connsiteY38" fmla="*/ 296136 h 2601820"/>
              <a:gd name="connsiteX39" fmla="*/ 2026639 w 12362426"/>
              <a:gd name="connsiteY39" fmla="*/ 314831 h 2601820"/>
              <a:gd name="connsiteX40" fmla="*/ 2043398 w 12362426"/>
              <a:gd name="connsiteY40" fmla="*/ 319752 h 2601820"/>
              <a:gd name="connsiteX41" fmla="*/ 2154517 w 12362426"/>
              <a:gd name="connsiteY41" fmla="*/ 339872 h 2601820"/>
              <a:gd name="connsiteX42" fmla="*/ 2277168 w 12362426"/>
              <a:gd name="connsiteY42" fmla="*/ 332227 h 2601820"/>
              <a:gd name="connsiteX43" fmla="*/ 2361853 w 12362426"/>
              <a:gd name="connsiteY43" fmla="*/ 314806 h 2601820"/>
              <a:gd name="connsiteX44" fmla="*/ 2463967 w 12362426"/>
              <a:gd name="connsiteY44" fmla="*/ 303941 h 2601820"/>
              <a:gd name="connsiteX45" fmla="*/ 2699787 w 12362426"/>
              <a:gd name="connsiteY45" fmla="*/ 275684 h 2601820"/>
              <a:gd name="connsiteX46" fmla="*/ 2705016 w 12362426"/>
              <a:gd name="connsiteY46" fmla="*/ 274197 h 2601820"/>
              <a:gd name="connsiteX47" fmla="*/ 2828071 w 12362426"/>
              <a:gd name="connsiteY47" fmla="*/ 253669 h 2601820"/>
              <a:gd name="connsiteX48" fmla="*/ 2858408 w 12362426"/>
              <a:gd name="connsiteY48" fmla="*/ 245474 h 2601820"/>
              <a:gd name="connsiteX49" fmla="*/ 2858814 w 12362426"/>
              <a:gd name="connsiteY49" fmla="*/ 244533 h 2601820"/>
              <a:gd name="connsiteX50" fmla="*/ 2927761 w 12362426"/>
              <a:gd name="connsiteY50" fmla="*/ 249297 h 2601820"/>
              <a:gd name="connsiteX51" fmla="*/ 2982332 w 12362426"/>
              <a:gd name="connsiteY51" fmla="*/ 254964 h 2601820"/>
              <a:gd name="connsiteX52" fmla="*/ 2997509 w 12362426"/>
              <a:gd name="connsiteY52" fmla="*/ 261704 h 2601820"/>
              <a:gd name="connsiteX53" fmla="*/ 3270214 w 12362426"/>
              <a:gd name="connsiteY53" fmla="*/ 257427 h 2601820"/>
              <a:gd name="connsiteX54" fmla="*/ 3396647 w 12362426"/>
              <a:gd name="connsiteY54" fmla="*/ 252769 h 2601820"/>
              <a:gd name="connsiteX55" fmla="*/ 3557903 w 12362426"/>
              <a:gd name="connsiteY55" fmla="*/ 238908 h 2601820"/>
              <a:gd name="connsiteX56" fmla="*/ 3749729 w 12362426"/>
              <a:gd name="connsiteY56" fmla="*/ 230698 h 2601820"/>
              <a:gd name="connsiteX57" fmla="*/ 3802620 w 12362426"/>
              <a:gd name="connsiteY57" fmla="*/ 218977 h 2601820"/>
              <a:gd name="connsiteX58" fmla="*/ 3922921 w 12362426"/>
              <a:gd name="connsiteY58" fmla="*/ 216805 h 2601820"/>
              <a:gd name="connsiteX59" fmla="*/ 3993939 w 12362426"/>
              <a:gd name="connsiteY59" fmla="*/ 212345 h 2601820"/>
              <a:gd name="connsiteX60" fmla="*/ 4019416 w 12362426"/>
              <a:gd name="connsiteY60" fmla="*/ 205686 h 2601820"/>
              <a:gd name="connsiteX61" fmla="*/ 4056007 w 12362426"/>
              <a:gd name="connsiteY61" fmla="*/ 199725 h 2601820"/>
              <a:gd name="connsiteX62" fmla="*/ 4180468 w 12362426"/>
              <a:gd name="connsiteY62" fmla="*/ 178765 h 2601820"/>
              <a:gd name="connsiteX63" fmla="*/ 4221483 w 12362426"/>
              <a:gd name="connsiteY63" fmla="*/ 177144 h 2601820"/>
              <a:gd name="connsiteX64" fmla="*/ 4227430 w 12362426"/>
              <a:gd name="connsiteY64" fmla="*/ 177300 h 2601820"/>
              <a:gd name="connsiteX65" fmla="*/ 4281173 w 12362426"/>
              <a:gd name="connsiteY65" fmla="*/ 180654 h 2601820"/>
              <a:gd name="connsiteX66" fmla="*/ 4371560 w 12362426"/>
              <a:gd name="connsiteY66" fmla="*/ 188902 h 2601820"/>
              <a:gd name="connsiteX67" fmla="*/ 4454221 w 12362426"/>
              <a:gd name="connsiteY67" fmla="*/ 195180 h 2601820"/>
              <a:gd name="connsiteX68" fmla="*/ 4508379 w 12362426"/>
              <a:gd name="connsiteY68" fmla="*/ 192650 h 2601820"/>
              <a:gd name="connsiteX69" fmla="*/ 4531879 w 12362426"/>
              <a:gd name="connsiteY69" fmla="*/ 195594 h 2601820"/>
              <a:gd name="connsiteX70" fmla="*/ 4634634 w 12362426"/>
              <a:gd name="connsiteY70" fmla="*/ 180804 h 2601820"/>
              <a:gd name="connsiteX71" fmla="*/ 4682281 w 12362426"/>
              <a:gd name="connsiteY71" fmla="*/ 156664 h 2601820"/>
              <a:gd name="connsiteX72" fmla="*/ 4800765 w 12362426"/>
              <a:gd name="connsiteY72" fmla="*/ 135230 h 2601820"/>
              <a:gd name="connsiteX73" fmla="*/ 4870119 w 12362426"/>
              <a:gd name="connsiteY73" fmla="*/ 119457 h 2601820"/>
              <a:gd name="connsiteX74" fmla="*/ 4894058 w 12362426"/>
              <a:gd name="connsiteY74" fmla="*/ 108831 h 2601820"/>
              <a:gd name="connsiteX75" fmla="*/ 4929109 w 12362426"/>
              <a:gd name="connsiteY75" fmla="*/ 97110 h 2601820"/>
              <a:gd name="connsiteX76" fmla="*/ 4989104 w 12362426"/>
              <a:gd name="connsiteY76" fmla="*/ 72831 h 2601820"/>
              <a:gd name="connsiteX77" fmla="*/ 5035354 w 12362426"/>
              <a:gd name="connsiteY77" fmla="*/ 60102 h 2601820"/>
              <a:gd name="connsiteX78" fmla="*/ 6007671 w 12362426"/>
              <a:gd name="connsiteY78" fmla="*/ 10697 h 2601820"/>
              <a:gd name="connsiteX0" fmla="*/ 6007671 w 12362426"/>
              <a:gd name="connsiteY0" fmla="*/ 10697 h 2601820"/>
              <a:gd name="connsiteX1" fmla="*/ 8177440 w 12362426"/>
              <a:gd name="connsiteY1" fmla="*/ 258735 h 2601820"/>
              <a:gd name="connsiteX2" fmla="*/ 9140514 w 12362426"/>
              <a:gd name="connsiteY2" fmla="*/ 319993 h 2601820"/>
              <a:gd name="connsiteX3" fmla="*/ 9836966 w 12362426"/>
              <a:gd name="connsiteY3" fmla="*/ 280284 h 2601820"/>
              <a:gd name="connsiteX4" fmla="*/ 9994340 w 12362426"/>
              <a:gd name="connsiteY4" fmla="*/ 309162 h 2601820"/>
              <a:gd name="connsiteX5" fmla="*/ 10021527 w 12362426"/>
              <a:gd name="connsiteY5" fmla="*/ 317272 h 2601820"/>
              <a:gd name="connsiteX6" fmla="*/ 10077617 w 12362426"/>
              <a:gd name="connsiteY6" fmla="*/ 332283 h 2601820"/>
              <a:gd name="connsiteX7" fmla="*/ 10249434 w 12362426"/>
              <a:gd name="connsiteY7" fmla="*/ 324847 h 2601820"/>
              <a:gd name="connsiteX8" fmla="*/ 10291151 w 12362426"/>
              <a:gd name="connsiteY8" fmla="*/ 311867 h 2601820"/>
              <a:gd name="connsiteX9" fmla="*/ 10537628 w 12362426"/>
              <a:gd name="connsiteY9" fmla="*/ 285889 h 2601820"/>
              <a:gd name="connsiteX10" fmla="*/ 10875114 w 12362426"/>
              <a:gd name="connsiteY10" fmla="*/ 215363 h 2601820"/>
              <a:gd name="connsiteX11" fmla="*/ 11131506 w 12362426"/>
              <a:gd name="connsiteY11" fmla="*/ 200262 h 2601820"/>
              <a:gd name="connsiteX12" fmla="*/ 11236837 w 12362426"/>
              <a:gd name="connsiteY12" fmla="*/ 184819 h 2601820"/>
              <a:gd name="connsiteX13" fmla="*/ 11428024 w 12362426"/>
              <a:gd name="connsiteY13" fmla="*/ 156659 h 2601820"/>
              <a:gd name="connsiteX14" fmla="*/ 11627584 w 12362426"/>
              <a:gd name="connsiteY14" fmla="*/ 125556 h 2601820"/>
              <a:gd name="connsiteX15" fmla="*/ 11715836 w 12362426"/>
              <a:gd name="connsiteY15" fmla="*/ 110400 h 2601820"/>
              <a:gd name="connsiteX16" fmla="*/ 11987050 w 12362426"/>
              <a:gd name="connsiteY16" fmla="*/ 209475 h 2601820"/>
              <a:gd name="connsiteX17" fmla="*/ 12251338 w 12362426"/>
              <a:gd name="connsiteY17" fmla="*/ 26411 h 2601820"/>
              <a:gd name="connsiteX18" fmla="*/ 12362426 w 12362426"/>
              <a:gd name="connsiteY18" fmla="*/ 748852 h 2601820"/>
              <a:gd name="connsiteX19" fmla="*/ 312058 w 12362426"/>
              <a:gd name="connsiteY19" fmla="*/ 2601820 h 2601820"/>
              <a:gd name="connsiteX20" fmla="*/ 0 w 12362426"/>
              <a:gd name="connsiteY20" fmla="*/ 572417 h 2601820"/>
              <a:gd name="connsiteX21" fmla="*/ 4427 w 12362426"/>
              <a:gd name="connsiteY21" fmla="*/ 571123 h 2601820"/>
              <a:gd name="connsiteX22" fmla="*/ 36478 w 12362426"/>
              <a:gd name="connsiteY22" fmla="*/ 561952 h 2601820"/>
              <a:gd name="connsiteX23" fmla="*/ 74319 w 12362426"/>
              <a:gd name="connsiteY23" fmla="*/ 544878 h 2601820"/>
              <a:gd name="connsiteX24" fmla="*/ 265466 w 12362426"/>
              <a:gd name="connsiteY24" fmla="*/ 500016 h 2601820"/>
              <a:gd name="connsiteX25" fmla="*/ 365700 w 12362426"/>
              <a:gd name="connsiteY25" fmla="*/ 473320 h 2601820"/>
              <a:gd name="connsiteX26" fmla="*/ 402179 w 12362426"/>
              <a:gd name="connsiteY26" fmla="*/ 464985 h 2601820"/>
              <a:gd name="connsiteX27" fmla="*/ 504196 w 12362426"/>
              <a:gd name="connsiteY27" fmla="*/ 425480 h 2601820"/>
              <a:gd name="connsiteX28" fmla="*/ 579858 w 12362426"/>
              <a:gd name="connsiteY28" fmla="*/ 413827 h 2601820"/>
              <a:gd name="connsiteX29" fmla="*/ 788740 w 12362426"/>
              <a:gd name="connsiteY29" fmla="*/ 353068 h 2601820"/>
              <a:gd name="connsiteX30" fmla="*/ 942632 w 12362426"/>
              <a:gd name="connsiteY30" fmla="*/ 318641 h 2601820"/>
              <a:gd name="connsiteX31" fmla="*/ 1166396 w 12362426"/>
              <a:gd name="connsiteY31" fmla="*/ 292773 h 2601820"/>
              <a:gd name="connsiteX32" fmla="*/ 1247277 w 12362426"/>
              <a:gd name="connsiteY32" fmla="*/ 263322 h 2601820"/>
              <a:gd name="connsiteX33" fmla="*/ 1322184 w 12362426"/>
              <a:gd name="connsiteY33" fmla="*/ 246439 h 2601820"/>
              <a:gd name="connsiteX34" fmla="*/ 1336256 w 12362426"/>
              <a:gd name="connsiteY34" fmla="*/ 241927 h 2601820"/>
              <a:gd name="connsiteX35" fmla="*/ 1399541 w 12362426"/>
              <a:gd name="connsiteY35" fmla="*/ 235102 h 2601820"/>
              <a:gd name="connsiteX36" fmla="*/ 1609734 w 12362426"/>
              <a:gd name="connsiteY36" fmla="*/ 263735 h 2601820"/>
              <a:gd name="connsiteX37" fmla="*/ 1736383 w 12362426"/>
              <a:gd name="connsiteY37" fmla="*/ 290513 h 2601820"/>
              <a:gd name="connsiteX38" fmla="*/ 1857314 w 12362426"/>
              <a:gd name="connsiteY38" fmla="*/ 296136 h 2601820"/>
              <a:gd name="connsiteX39" fmla="*/ 2026639 w 12362426"/>
              <a:gd name="connsiteY39" fmla="*/ 314831 h 2601820"/>
              <a:gd name="connsiteX40" fmla="*/ 2043398 w 12362426"/>
              <a:gd name="connsiteY40" fmla="*/ 319752 h 2601820"/>
              <a:gd name="connsiteX41" fmla="*/ 2154517 w 12362426"/>
              <a:gd name="connsiteY41" fmla="*/ 339872 h 2601820"/>
              <a:gd name="connsiteX42" fmla="*/ 2277168 w 12362426"/>
              <a:gd name="connsiteY42" fmla="*/ 332227 h 2601820"/>
              <a:gd name="connsiteX43" fmla="*/ 2361853 w 12362426"/>
              <a:gd name="connsiteY43" fmla="*/ 314806 h 2601820"/>
              <a:gd name="connsiteX44" fmla="*/ 2463967 w 12362426"/>
              <a:gd name="connsiteY44" fmla="*/ 303941 h 2601820"/>
              <a:gd name="connsiteX45" fmla="*/ 2699787 w 12362426"/>
              <a:gd name="connsiteY45" fmla="*/ 275684 h 2601820"/>
              <a:gd name="connsiteX46" fmla="*/ 2705016 w 12362426"/>
              <a:gd name="connsiteY46" fmla="*/ 274197 h 2601820"/>
              <a:gd name="connsiteX47" fmla="*/ 2828071 w 12362426"/>
              <a:gd name="connsiteY47" fmla="*/ 253669 h 2601820"/>
              <a:gd name="connsiteX48" fmla="*/ 2858408 w 12362426"/>
              <a:gd name="connsiteY48" fmla="*/ 245474 h 2601820"/>
              <a:gd name="connsiteX49" fmla="*/ 2858814 w 12362426"/>
              <a:gd name="connsiteY49" fmla="*/ 244533 h 2601820"/>
              <a:gd name="connsiteX50" fmla="*/ 2927761 w 12362426"/>
              <a:gd name="connsiteY50" fmla="*/ 249297 h 2601820"/>
              <a:gd name="connsiteX51" fmla="*/ 2982332 w 12362426"/>
              <a:gd name="connsiteY51" fmla="*/ 254964 h 2601820"/>
              <a:gd name="connsiteX52" fmla="*/ 2997509 w 12362426"/>
              <a:gd name="connsiteY52" fmla="*/ 261704 h 2601820"/>
              <a:gd name="connsiteX53" fmla="*/ 3270214 w 12362426"/>
              <a:gd name="connsiteY53" fmla="*/ 257427 h 2601820"/>
              <a:gd name="connsiteX54" fmla="*/ 3396647 w 12362426"/>
              <a:gd name="connsiteY54" fmla="*/ 252769 h 2601820"/>
              <a:gd name="connsiteX55" fmla="*/ 3557903 w 12362426"/>
              <a:gd name="connsiteY55" fmla="*/ 238908 h 2601820"/>
              <a:gd name="connsiteX56" fmla="*/ 3749729 w 12362426"/>
              <a:gd name="connsiteY56" fmla="*/ 230698 h 2601820"/>
              <a:gd name="connsiteX57" fmla="*/ 3802620 w 12362426"/>
              <a:gd name="connsiteY57" fmla="*/ 218977 h 2601820"/>
              <a:gd name="connsiteX58" fmla="*/ 3922921 w 12362426"/>
              <a:gd name="connsiteY58" fmla="*/ 216805 h 2601820"/>
              <a:gd name="connsiteX59" fmla="*/ 3993939 w 12362426"/>
              <a:gd name="connsiteY59" fmla="*/ 212345 h 2601820"/>
              <a:gd name="connsiteX60" fmla="*/ 4019416 w 12362426"/>
              <a:gd name="connsiteY60" fmla="*/ 205686 h 2601820"/>
              <a:gd name="connsiteX61" fmla="*/ 4056007 w 12362426"/>
              <a:gd name="connsiteY61" fmla="*/ 199725 h 2601820"/>
              <a:gd name="connsiteX62" fmla="*/ 4180468 w 12362426"/>
              <a:gd name="connsiteY62" fmla="*/ 178765 h 2601820"/>
              <a:gd name="connsiteX63" fmla="*/ 4221483 w 12362426"/>
              <a:gd name="connsiteY63" fmla="*/ 177144 h 2601820"/>
              <a:gd name="connsiteX64" fmla="*/ 4227430 w 12362426"/>
              <a:gd name="connsiteY64" fmla="*/ 177300 h 2601820"/>
              <a:gd name="connsiteX65" fmla="*/ 4281173 w 12362426"/>
              <a:gd name="connsiteY65" fmla="*/ 180654 h 2601820"/>
              <a:gd name="connsiteX66" fmla="*/ 4371560 w 12362426"/>
              <a:gd name="connsiteY66" fmla="*/ 188902 h 2601820"/>
              <a:gd name="connsiteX67" fmla="*/ 4454221 w 12362426"/>
              <a:gd name="connsiteY67" fmla="*/ 195180 h 2601820"/>
              <a:gd name="connsiteX68" fmla="*/ 4508379 w 12362426"/>
              <a:gd name="connsiteY68" fmla="*/ 192650 h 2601820"/>
              <a:gd name="connsiteX69" fmla="*/ 4531879 w 12362426"/>
              <a:gd name="connsiteY69" fmla="*/ 195594 h 2601820"/>
              <a:gd name="connsiteX70" fmla="*/ 4634634 w 12362426"/>
              <a:gd name="connsiteY70" fmla="*/ 180804 h 2601820"/>
              <a:gd name="connsiteX71" fmla="*/ 4682281 w 12362426"/>
              <a:gd name="connsiteY71" fmla="*/ 156664 h 2601820"/>
              <a:gd name="connsiteX72" fmla="*/ 4800765 w 12362426"/>
              <a:gd name="connsiteY72" fmla="*/ 135230 h 2601820"/>
              <a:gd name="connsiteX73" fmla="*/ 4870119 w 12362426"/>
              <a:gd name="connsiteY73" fmla="*/ 119457 h 2601820"/>
              <a:gd name="connsiteX74" fmla="*/ 4894058 w 12362426"/>
              <a:gd name="connsiteY74" fmla="*/ 108831 h 2601820"/>
              <a:gd name="connsiteX75" fmla="*/ 4929109 w 12362426"/>
              <a:gd name="connsiteY75" fmla="*/ 97110 h 2601820"/>
              <a:gd name="connsiteX76" fmla="*/ 4989104 w 12362426"/>
              <a:gd name="connsiteY76" fmla="*/ 72831 h 2601820"/>
              <a:gd name="connsiteX77" fmla="*/ 5035354 w 12362426"/>
              <a:gd name="connsiteY77" fmla="*/ 60102 h 2601820"/>
              <a:gd name="connsiteX78" fmla="*/ 6007671 w 12362426"/>
              <a:gd name="connsiteY78" fmla="*/ 10697 h 2601820"/>
              <a:gd name="connsiteX0" fmla="*/ 6007671 w 12362426"/>
              <a:gd name="connsiteY0" fmla="*/ 10697 h 2601820"/>
              <a:gd name="connsiteX1" fmla="*/ 8177440 w 12362426"/>
              <a:gd name="connsiteY1" fmla="*/ 258735 h 2601820"/>
              <a:gd name="connsiteX2" fmla="*/ 9140514 w 12362426"/>
              <a:gd name="connsiteY2" fmla="*/ 319993 h 2601820"/>
              <a:gd name="connsiteX3" fmla="*/ 9836966 w 12362426"/>
              <a:gd name="connsiteY3" fmla="*/ 280284 h 2601820"/>
              <a:gd name="connsiteX4" fmla="*/ 9994340 w 12362426"/>
              <a:gd name="connsiteY4" fmla="*/ 309162 h 2601820"/>
              <a:gd name="connsiteX5" fmla="*/ 10021527 w 12362426"/>
              <a:gd name="connsiteY5" fmla="*/ 317272 h 2601820"/>
              <a:gd name="connsiteX6" fmla="*/ 10077617 w 12362426"/>
              <a:gd name="connsiteY6" fmla="*/ 332283 h 2601820"/>
              <a:gd name="connsiteX7" fmla="*/ 10249434 w 12362426"/>
              <a:gd name="connsiteY7" fmla="*/ 324847 h 2601820"/>
              <a:gd name="connsiteX8" fmla="*/ 10291151 w 12362426"/>
              <a:gd name="connsiteY8" fmla="*/ 311867 h 2601820"/>
              <a:gd name="connsiteX9" fmla="*/ 10537628 w 12362426"/>
              <a:gd name="connsiteY9" fmla="*/ 285889 h 2601820"/>
              <a:gd name="connsiteX10" fmla="*/ 10875114 w 12362426"/>
              <a:gd name="connsiteY10" fmla="*/ 215363 h 2601820"/>
              <a:gd name="connsiteX11" fmla="*/ 11131506 w 12362426"/>
              <a:gd name="connsiteY11" fmla="*/ 200262 h 2601820"/>
              <a:gd name="connsiteX12" fmla="*/ 11236837 w 12362426"/>
              <a:gd name="connsiteY12" fmla="*/ 184819 h 2601820"/>
              <a:gd name="connsiteX13" fmla="*/ 11428024 w 12362426"/>
              <a:gd name="connsiteY13" fmla="*/ 156659 h 2601820"/>
              <a:gd name="connsiteX14" fmla="*/ 11627584 w 12362426"/>
              <a:gd name="connsiteY14" fmla="*/ 125556 h 2601820"/>
              <a:gd name="connsiteX15" fmla="*/ 11715836 w 12362426"/>
              <a:gd name="connsiteY15" fmla="*/ 110400 h 2601820"/>
              <a:gd name="connsiteX16" fmla="*/ 11987050 w 12362426"/>
              <a:gd name="connsiteY16" fmla="*/ 209475 h 2601820"/>
              <a:gd name="connsiteX17" fmla="*/ 12251338 w 12362426"/>
              <a:gd name="connsiteY17" fmla="*/ 26411 h 2601820"/>
              <a:gd name="connsiteX18" fmla="*/ 12362426 w 12362426"/>
              <a:gd name="connsiteY18" fmla="*/ 748852 h 2601820"/>
              <a:gd name="connsiteX19" fmla="*/ 312058 w 12362426"/>
              <a:gd name="connsiteY19" fmla="*/ 2601820 h 2601820"/>
              <a:gd name="connsiteX20" fmla="*/ 0 w 12362426"/>
              <a:gd name="connsiteY20" fmla="*/ 572417 h 2601820"/>
              <a:gd name="connsiteX21" fmla="*/ 4427 w 12362426"/>
              <a:gd name="connsiteY21" fmla="*/ 571123 h 2601820"/>
              <a:gd name="connsiteX22" fmla="*/ 36478 w 12362426"/>
              <a:gd name="connsiteY22" fmla="*/ 561952 h 2601820"/>
              <a:gd name="connsiteX23" fmla="*/ 74319 w 12362426"/>
              <a:gd name="connsiteY23" fmla="*/ 544878 h 2601820"/>
              <a:gd name="connsiteX24" fmla="*/ 265466 w 12362426"/>
              <a:gd name="connsiteY24" fmla="*/ 500016 h 2601820"/>
              <a:gd name="connsiteX25" fmla="*/ 365700 w 12362426"/>
              <a:gd name="connsiteY25" fmla="*/ 473320 h 2601820"/>
              <a:gd name="connsiteX26" fmla="*/ 402179 w 12362426"/>
              <a:gd name="connsiteY26" fmla="*/ 464985 h 2601820"/>
              <a:gd name="connsiteX27" fmla="*/ 504196 w 12362426"/>
              <a:gd name="connsiteY27" fmla="*/ 425480 h 2601820"/>
              <a:gd name="connsiteX28" fmla="*/ 579858 w 12362426"/>
              <a:gd name="connsiteY28" fmla="*/ 413827 h 2601820"/>
              <a:gd name="connsiteX29" fmla="*/ 788740 w 12362426"/>
              <a:gd name="connsiteY29" fmla="*/ 353068 h 2601820"/>
              <a:gd name="connsiteX30" fmla="*/ 942632 w 12362426"/>
              <a:gd name="connsiteY30" fmla="*/ 318641 h 2601820"/>
              <a:gd name="connsiteX31" fmla="*/ 1166396 w 12362426"/>
              <a:gd name="connsiteY31" fmla="*/ 292773 h 2601820"/>
              <a:gd name="connsiteX32" fmla="*/ 1247277 w 12362426"/>
              <a:gd name="connsiteY32" fmla="*/ 263322 h 2601820"/>
              <a:gd name="connsiteX33" fmla="*/ 1322184 w 12362426"/>
              <a:gd name="connsiteY33" fmla="*/ 246439 h 2601820"/>
              <a:gd name="connsiteX34" fmla="*/ 1336256 w 12362426"/>
              <a:gd name="connsiteY34" fmla="*/ 241927 h 2601820"/>
              <a:gd name="connsiteX35" fmla="*/ 1399541 w 12362426"/>
              <a:gd name="connsiteY35" fmla="*/ 235102 h 2601820"/>
              <a:gd name="connsiteX36" fmla="*/ 1609734 w 12362426"/>
              <a:gd name="connsiteY36" fmla="*/ 263735 h 2601820"/>
              <a:gd name="connsiteX37" fmla="*/ 1736383 w 12362426"/>
              <a:gd name="connsiteY37" fmla="*/ 290513 h 2601820"/>
              <a:gd name="connsiteX38" fmla="*/ 1857314 w 12362426"/>
              <a:gd name="connsiteY38" fmla="*/ 296136 h 2601820"/>
              <a:gd name="connsiteX39" fmla="*/ 2026639 w 12362426"/>
              <a:gd name="connsiteY39" fmla="*/ 314831 h 2601820"/>
              <a:gd name="connsiteX40" fmla="*/ 2043398 w 12362426"/>
              <a:gd name="connsiteY40" fmla="*/ 319752 h 2601820"/>
              <a:gd name="connsiteX41" fmla="*/ 2154517 w 12362426"/>
              <a:gd name="connsiteY41" fmla="*/ 339872 h 2601820"/>
              <a:gd name="connsiteX42" fmla="*/ 2277168 w 12362426"/>
              <a:gd name="connsiteY42" fmla="*/ 332227 h 2601820"/>
              <a:gd name="connsiteX43" fmla="*/ 2361853 w 12362426"/>
              <a:gd name="connsiteY43" fmla="*/ 314806 h 2601820"/>
              <a:gd name="connsiteX44" fmla="*/ 2463967 w 12362426"/>
              <a:gd name="connsiteY44" fmla="*/ 303941 h 2601820"/>
              <a:gd name="connsiteX45" fmla="*/ 2699787 w 12362426"/>
              <a:gd name="connsiteY45" fmla="*/ 275684 h 2601820"/>
              <a:gd name="connsiteX46" fmla="*/ 2705016 w 12362426"/>
              <a:gd name="connsiteY46" fmla="*/ 274197 h 2601820"/>
              <a:gd name="connsiteX47" fmla="*/ 2828071 w 12362426"/>
              <a:gd name="connsiteY47" fmla="*/ 253669 h 2601820"/>
              <a:gd name="connsiteX48" fmla="*/ 2858408 w 12362426"/>
              <a:gd name="connsiteY48" fmla="*/ 245474 h 2601820"/>
              <a:gd name="connsiteX49" fmla="*/ 2858814 w 12362426"/>
              <a:gd name="connsiteY49" fmla="*/ 244533 h 2601820"/>
              <a:gd name="connsiteX50" fmla="*/ 2927761 w 12362426"/>
              <a:gd name="connsiteY50" fmla="*/ 249297 h 2601820"/>
              <a:gd name="connsiteX51" fmla="*/ 2982332 w 12362426"/>
              <a:gd name="connsiteY51" fmla="*/ 254964 h 2601820"/>
              <a:gd name="connsiteX52" fmla="*/ 2997509 w 12362426"/>
              <a:gd name="connsiteY52" fmla="*/ 261704 h 2601820"/>
              <a:gd name="connsiteX53" fmla="*/ 3270214 w 12362426"/>
              <a:gd name="connsiteY53" fmla="*/ 257427 h 2601820"/>
              <a:gd name="connsiteX54" fmla="*/ 3396647 w 12362426"/>
              <a:gd name="connsiteY54" fmla="*/ 252769 h 2601820"/>
              <a:gd name="connsiteX55" fmla="*/ 3557903 w 12362426"/>
              <a:gd name="connsiteY55" fmla="*/ 238908 h 2601820"/>
              <a:gd name="connsiteX56" fmla="*/ 3749729 w 12362426"/>
              <a:gd name="connsiteY56" fmla="*/ 230698 h 2601820"/>
              <a:gd name="connsiteX57" fmla="*/ 3802620 w 12362426"/>
              <a:gd name="connsiteY57" fmla="*/ 218977 h 2601820"/>
              <a:gd name="connsiteX58" fmla="*/ 3922921 w 12362426"/>
              <a:gd name="connsiteY58" fmla="*/ 216805 h 2601820"/>
              <a:gd name="connsiteX59" fmla="*/ 3993939 w 12362426"/>
              <a:gd name="connsiteY59" fmla="*/ 212345 h 2601820"/>
              <a:gd name="connsiteX60" fmla="*/ 4019416 w 12362426"/>
              <a:gd name="connsiteY60" fmla="*/ 205686 h 2601820"/>
              <a:gd name="connsiteX61" fmla="*/ 4056007 w 12362426"/>
              <a:gd name="connsiteY61" fmla="*/ 199725 h 2601820"/>
              <a:gd name="connsiteX62" fmla="*/ 4180468 w 12362426"/>
              <a:gd name="connsiteY62" fmla="*/ 178765 h 2601820"/>
              <a:gd name="connsiteX63" fmla="*/ 4221483 w 12362426"/>
              <a:gd name="connsiteY63" fmla="*/ 177144 h 2601820"/>
              <a:gd name="connsiteX64" fmla="*/ 4227430 w 12362426"/>
              <a:gd name="connsiteY64" fmla="*/ 177300 h 2601820"/>
              <a:gd name="connsiteX65" fmla="*/ 4281173 w 12362426"/>
              <a:gd name="connsiteY65" fmla="*/ 180654 h 2601820"/>
              <a:gd name="connsiteX66" fmla="*/ 4371560 w 12362426"/>
              <a:gd name="connsiteY66" fmla="*/ 188902 h 2601820"/>
              <a:gd name="connsiteX67" fmla="*/ 4454221 w 12362426"/>
              <a:gd name="connsiteY67" fmla="*/ 195180 h 2601820"/>
              <a:gd name="connsiteX68" fmla="*/ 4508379 w 12362426"/>
              <a:gd name="connsiteY68" fmla="*/ 192650 h 2601820"/>
              <a:gd name="connsiteX69" fmla="*/ 4531879 w 12362426"/>
              <a:gd name="connsiteY69" fmla="*/ 195594 h 2601820"/>
              <a:gd name="connsiteX70" fmla="*/ 4634634 w 12362426"/>
              <a:gd name="connsiteY70" fmla="*/ 180804 h 2601820"/>
              <a:gd name="connsiteX71" fmla="*/ 4682281 w 12362426"/>
              <a:gd name="connsiteY71" fmla="*/ 156664 h 2601820"/>
              <a:gd name="connsiteX72" fmla="*/ 4800765 w 12362426"/>
              <a:gd name="connsiteY72" fmla="*/ 135230 h 2601820"/>
              <a:gd name="connsiteX73" fmla="*/ 4870119 w 12362426"/>
              <a:gd name="connsiteY73" fmla="*/ 119457 h 2601820"/>
              <a:gd name="connsiteX74" fmla="*/ 4894058 w 12362426"/>
              <a:gd name="connsiteY74" fmla="*/ 108831 h 2601820"/>
              <a:gd name="connsiteX75" fmla="*/ 4929109 w 12362426"/>
              <a:gd name="connsiteY75" fmla="*/ 97110 h 2601820"/>
              <a:gd name="connsiteX76" fmla="*/ 4989104 w 12362426"/>
              <a:gd name="connsiteY76" fmla="*/ 72831 h 2601820"/>
              <a:gd name="connsiteX77" fmla="*/ 5035354 w 12362426"/>
              <a:gd name="connsiteY77" fmla="*/ 60102 h 2601820"/>
              <a:gd name="connsiteX78" fmla="*/ 6007671 w 12362426"/>
              <a:gd name="connsiteY78" fmla="*/ 10697 h 2601820"/>
              <a:gd name="connsiteX0" fmla="*/ 6007671 w 12362426"/>
              <a:gd name="connsiteY0" fmla="*/ 10697 h 2601820"/>
              <a:gd name="connsiteX1" fmla="*/ 8177440 w 12362426"/>
              <a:gd name="connsiteY1" fmla="*/ 258735 h 2601820"/>
              <a:gd name="connsiteX2" fmla="*/ 9140514 w 12362426"/>
              <a:gd name="connsiteY2" fmla="*/ 319993 h 2601820"/>
              <a:gd name="connsiteX3" fmla="*/ 9836966 w 12362426"/>
              <a:gd name="connsiteY3" fmla="*/ 280284 h 2601820"/>
              <a:gd name="connsiteX4" fmla="*/ 9994340 w 12362426"/>
              <a:gd name="connsiteY4" fmla="*/ 309162 h 2601820"/>
              <a:gd name="connsiteX5" fmla="*/ 10021527 w 12362426"/>
              <a:gd name="connsiteY5" fmla="*/ 317272 h 2601820"/>
              <a:gd name="connsiteX6" fmla="*/ 10077617 w 12362426"/>
              <a:gd name="connsiteY6" fmla="*/ 332283 h 2601820"/>
              <a:gd name="connsiteX7" fmla="*/ 10249434 w 12362426"/>
              <a:gd name="connsiteY7" fmla="*/ 324847 h 2601820"/>
              <a:gd name="connsiteX8" fmla="*/ 10291151 w 12362426"/>
              <a:gd name="connsiteY8" fmla="*/ 311867 h 2601820"/>
              <a:gd name="connsiteX9" fmla="*/ 10537628 w 12362426"/>
              <a:gd name="connsiteY9" fmla="*/ 285889 h 2601820"/>
              <a:gd name="connsiteX10" fmla="*/ 10875114 w 12362426"/>
              <a:gd name="connsiteY10" fmla="*/ 215363 h 2601820"/>
              <a:gd name="connsiteX11" fmla="*/ 11131506 w 12362426"/>
              <a:gd name="connsiteY11" fmla="*/ 200262 h 2601820"/>
              <a:gd name="connsiteX12" fmla="*/ 11236837 w 12362426"/>
              <a:gd name="connsiteY12" fmla="*/ 184819 h 2601820"/>
              <a:gd name="connsiteX13" fmla="*/ 11428024 w 12362426"/>
              <a:gd name="connsiteY13" fmla="*/ 156659 h 2601820"/>
              <a:gd name="connsiteX14" fmla="*/ 11627584 w 12362426"/>
              <a:gd name="connsiteY14" fmla="*/ 125556 h 2601820"/>
              <a:gd name="connsiteX15" fmla="*/ 11715836 w 12362426"/>
              <a:gd name="connsiteY15" fmla="*/ 110400 h 2601820"/>
              <a:gd name="connsiteX16" fmla="*/ 11987050 w 12362426"/>
              <a:gd name="connsiteY16" fmla="*/ 209475 h 2601820"/>
              <a:gd name="connsiteX17" fmla="*/ 12251338 w 12362426"/>
              <a:gd name="connsiteY17" fmla="*/ 26411 h 2601820"/>
              <a:gd name="connsiteX18" fmla="*/ 12362426 w 12362426"/>
              <a:gd name="connsiteY18" fmla="*/ 748852 h 2601820"/>
              <a:gd name="connsiteX19" fmla="*/ 312058 w 12362426"/>
              <a:gd name="connsiteY19" fmla="*/ 2601820 h 2601820"/>
              <a:gd name="connsiteX20" fmla="*/ 0 w 12362426"/>
              <a:gd name="connsiteY20" fmla="*/ 572417 h 2601820"/>
              <a:gd name="connsiteX21" fmla="*/ 4427 w 12362426"/>
              <a:gd name="connsiteY21" fmla="*/ 571123 h 2601820"/>
              <a:gd name="connsiteX22" fmla="*/ 36478 w 12362426"/>
              <a:gd name="connsiteY22" fmla="*/ 561952 h 2601820"/>
              <a:gd name="connsiteX23" fmla="*/ 74319 w 12362426"/>
              <a:gd name="connsiteY23" fmla="*/ 544878 h 2601820"/>
              <a:gd name="connsiteX24" fmla="*/ 265466 w 12362426"/>
              <a:gd name="connsiteY24" fmla="*/ 500016 h 2601820"/>
              <a:gd name="connsiteX25" fmla="*/ 365700 w 12362426"/>
              <a:gd name="connsiteY25" fmla="*/ 473320 h 2601820"/>
              <a:gd name="connsiteX26" fmla="*/ 402179 w 12362426"/>
              <a:gd name="connsiteY26" fmla="*/ 464985 h 2601820"/>
              <a:gd name="connsiteX27" fmla="*/ 504196 w 12362426"/>
              <a:gd name="connsiteY27" fmla="*/ 425480 h 2601820"/>
              <a:gd name="connsiteX28" fmla="*/ 579858 w 12362426"/>
              <a:gd name="connsiteY28" fmla="*/ 413827 h 2601820"/>
              <a:gd name="connsiteX29" fmla="*/ 788740 w 12362426"/>
              <a:gd name="connsiteY29" fmla="*/ 353068 h 2601820"/>
              <a:gd name="connsiteX30" fmla="*/ 942632 w 12362426"/>
              <a:gd name="connsiteY30" fmla="*/ 318641 h 2601820"/>
              <a:gd name="connsiteX31" fmla="*/ 1166396 w 12362426"/>
              <a:gd name="connsiteY31" fmla="*/ 292773 h 2601820"/>
              <a:gd name="connsiteX32" fmla="*/ 1247277 w 12362426"/>
              <a:gd name="connsiteY32" fmla="*/ 263322 h 2601820"/>
              <a:gd name="connsiteX33" fmla="*/ 1322184 w 12362426"/>
              <a:gd name="connsiteY33" fmla="*/ 246439 h 2601820"/>
              <a:gd name="connsiteX34" fmla="*/ 1336256 w 12362426"/>
              <a:gd name="connsiteY34" fmla="*/ 241927 h 2601820"/>
              <a:gd name="connsiteX35" fmla="*/ 1399541 w 12362426"/>
              <a:gd name="connsiteY35" fmla="*/ 235102 h 2601820"/>
              <a:gd name="connsiteX36" fmla="*/ 1609734 w 12362426"/>
              <a:gd name="connsiteY36" fmla="*/ 263735 h 2601820"/>
              <a:gd name="connsiteX37" fmla="*/ 1736383 w 12362426"/>
              <a:gd name="connsiteY37" fmla="*/ 290513 h 2601820"/>
              <a:gd name="connsiteX38" fmla="*/ 1857314 w 12362426"/>
              <a:gd name="connsiteY38" fmla="*/ 296136 h 2601820"/>
              <a:gd name="connsiteX39" fmla="*/ 2026639 w 12362426"/>
              <a:gd name="connsiteY39" fmla="*/ 314831 h 2601820"/>
              <a:gd name="connsiteX40" fmla="*/ 2043398 w 12362426"/>
              <a:gd name="connsiteY40" fmla="*/ 319752 h 2601820"/>
              <a:gd name="connsiteX41" fmla="*/ 2154517 w 12362426"/>
              <a:gd name="connsiteY41" fmla="*/ 339872 h 2601820"/>
              <a:gd name="connsiteX42" fmla="*/ 2277168 w 12362426"/>
              <a:gd name="connsiteY42" fmla="*/ 332227 h 2601820"/>
              <a:gd name="connsiteX43" fmla="*/ 2361853 w 12362426"/>
              <a:gd name="connsiteY43" fmla="*/ 314806 h 2601820"/>
              <a:gd name="connsiteX44" fmla="*/ 2463967 w 12362426"/>
              <a:gd name="connsiteY44" fmla="*/ 303941 h 2601820"/>
              <a:gd name="connsiteX45" fmla="*/ 2699787 w 12362426"/>
              <a:gd name="connsiteY45" fmla="*/ 275684 h 2601820"/>
              <a:gd name="connsiteX46" fmla="*/ 2705016 w 12362426"/>
              <a:gd name="connsiteY46" fmla="*/ 274197 h 2601820"/>
              <a:gd name="connsiteX47" fmla="*/ 2828071 w 12362426"/>
              <a:gd name="connsiteY47" fmla="*/ 253669 h 2601820"/>
              <a:gd name="connsiteX48" fmla="*/ 2858408 w 12362426"/>
              <a:gd name="connsiteY48" fmla="*/ 245474 h 2601820"/>
              <a:gd name="connsiteX49" fmla="*/ 2858814 w 12362426"/>
              <a:gd name="connsiteY49" fmla="*/ 244533 h 2601820"/>
              <a:gd name="connsiteX50" fmla="*/ 2927761 w 12362426"/>
              <a:gd name="connsiteY50" fmla="*/ 249297 h 2601820"/>
              <a:gd name="connsiteX51" fmla="*/ 2982332 w 12362426"/>
              <a:gd name="connsiteY51" fmla="*/ 254964 h 2601820"/>
              <a:gd name="connsiteX52" fmla="*/ 2997509 w 12362426"/>
              <a:gd name="connsiteY52" fmla="*/ 261704 h 2601820"/>
              <a:gd name="connsiteX53" fmla="*/ 3270214 w 12362426"/>
              <a:gd name="connsiteY53" fmla="*/ 257427 h 2601820"/>
              <a:gd name="connsiteX54" fmla="*/ 3396647 w 12362426"/>
              <a:gd name="connsiteY54" fmla="*/ 252769 h 2601820"/>
              <a:gd name="connsiteX55" fmla="*/ 3557903 w 12362426"/>
              <a:gd name="connsiteY55" fmla="*/ 238908 h 2601820"/>
              <a:gd name="connsiteX56" fmla="*/ 3749729 w 12362426"/>
              <a:gd name="connsiteY56" fmla="*/ 230698 h 2601820"/>
              <a:gd name="connsiteX57" fmla="*/ 3802620 w 12362426"/>
              <a:gd name="connsiteY57" fmla="*/ 218977 h 2601820"/>
              <a:gd name="connsiteX58" fmla="*/ 3922921 w 12362426"/>
              <a:gd name="connsiteY58" fmla="*/ 216805 h 2601820"/>
              <a:gd name="connsiteX59" fmla="*/ 3993939 w 12362426"/>
              <a:gd name="connsiteY59" fmla="*/ 212345 h 2601820"/>
              <a:gd name="connsiteX60" fmla="*/ 4019416 w 12362426"/>
              <a:gd name="connsiteY60" fmla="*/ 205686 h 2601820"/>
              <a:gd name="connsiteX61" fmla="*/ 4056007 w 12362426"/>
              <a:gd name="connsiteY61" fmla="*/ 199725 h 2601820"/>
              <a:gd name="connsiteX62" fmla="*/ 4180468 w 12362426"/>
              <a:gd name="connsiteY62" fmla="*/ 178765 h 2601820"/>
              <a:gd name="connsiteX63" fmla="*/ 4221483 w 12362426"/>
              <a:gd name="connsiteY63" fmla="*/ 177144 h 2601820"/>
              <a:gd name="connsiteX64" fmla="*/ 4227430 w 12362426"/>
              <a:gd name="connsiteY64" fmla="*/ 177300 h 2601820"/>
              <a:gd name="connsiteX65" fmla="*/ 4281173 w 12362426"/>
              <a:gd name="connsiteY65" fmla="*/ 180654 h 2601820"/>
              <a:gd name="connsiteX66" fmla="*/ 4371560 w 12362426"/>
              <a:gd name="connsiteY66" fmla="*/ 188902 h 2601820"/>
              <a:gd name="connsiteX67" fmla="*/ 4454221 w 12362426"/>
              <a:gd name="connsiteY67" fmla="*/ 195180 h 2601820"/>
              <a:gd name="connsiteX68" fmla="*/ 4508379 w 12362426"/>
              <a:gd name="connsiteY68" fmla="*/ 192650 h 2601820"/>
              <a:gd name="connsiteX69" fmla="*/ 4531879 w 12362426"/>
              <a:gd name="connsiteY69" fmla="*/ 195594 h 2601820"/>
              <a:gd name="connsiteX70" fmla="*/ 4634634 w 12362426"/>
              <a:gd name="connsiteY70" fmla="*/ 180804 h 2601820"/>
              <a:gd name="connsiteX71" fmla="*/ 4682281 w 12362426"/>
              <a:gd name="connsiteY71" fmla="*/ 156664 h 2601820"/>
              <a:gd name="connsiteX72" fmla="*/ 4800765 w 12362426"/>
              <a:gd name="connsiteY72" fmla="*/ 135230 h 2601820"/>
              <a:gd name="connsiteX73" fmla="*/ 4870119 w 12362426"/>
              <a:gd name="connsiteY73" fmla="*/ 119457 h 2601820"/>
              <a:gd name="connsiteX74" fmla="*/ 4894058 w 12362426"/>
              <a:gd name="connsiteY74" fmla="*/ 108831 h 2601820"/>
              <a:gd name="connsiteX75" fmla="*/ 4929109 w 12362426"/>
              <a:gd name="connsiteY75" fmla="*/ 97110 h 2601820"/>
              <a:gd name="connsiteX76" fmla="*/ 4989104 w 12362426"/>
              <a:gd name="connsiteY76" fmla="*/ 72831 h 2601820"/>
              <a:gd name="connsiteX77" fmla="*/ 5035354 w 12362426"/>
              <a:gd name="connsiteY77" fmla="*/ 60102 h 2601820"/>
              <a:gd name="connsiteX78" fmla="*/ 6007671 w 12362426"/>
              <a:gd name="connsiteY78" fmla="*/ 10697 h 2601820"/>
              <a:gd name="connsiteX0" fmla="*/ 6007671 w 12362426"/>
              <a:gd name="connsiteY0" fmla="*/ 10697 h 2601820"/>
              <a:gd name="connsiteX1" fmla="*/ 8177440 w 12362426"/>
              <a:gd name="connsiteY1" fmla="*/ 258735 h 2601820"/>
              <a:gd name="connsiteX2" fmla="*/ 9140514 w 12362426"/>
              <a:gd name="connsiteY2" fmla="*/ 319993 h 2601820"/>
              <a:gd name="connsiteX3" fmla="*/ 9836966 w 12362426"/>
              <a:gd name="connsiteY3" fmla="*/ 280284 h 2601820"/>
              <a:gd name="connsiteX4" fmla="*/ 9994340 w 12362426"/>
              <a:gd name="connsiteY4" fmla="*/ 309162 h 2601820"/>
              <a:gd name="connsiteX5" fmla="*/ 10021527 w 12362426"/>
              <a:gd name="connsiteY5" fmla="*/ 317272 h 2601820"/>
              <a:gd name="connsiteX6" fmla="*/ 10077617 w 12362426"/>
              <a:gd name="connsiteY6" fmla="*/ 332283 h 2601820"/>
              <a:gd name="connsiteX7" fmla="*/ 10249434 w 12362426"/>
              <a:gd name="connsiteY7" fmla="*/ 324847 h 2601820"/>
              <a:gd name="connsiteX8" fmla="*/ 10291151 w 12362426"/>
              <a:gd name="connsiteY8" fmla="*/ 311867 h 2601820"/>
              <a:gd name="connsiteX9" fmla="*/ 10537628 w 12362426"/>
              <a:gd name="connsiteY9" fmla="*/ 285889 h 2601820"/>
              <a:gd name="connsiteX10" fmla="*/ 10875114 w 12362426"/>
              <a:gd name="connsiteY10" fmla="*/ 215363 h 2601820"/>
              <a:gd name="connsiteX11" fmla="*/ 11131506 w 12362426"/>
              <a:gd name="connsiteY11" fmla="*/ 200262 h 2601820"/>
              <a:gd name="connsiteX12" fmla="*/ 11236837 w 12362426"/>
              <a:gd name="connsiteY12" fmla="*/ 184819 h 2601820"/>
              <a:gd name="connsiteX13" fmla="*/ 11428024 w 12362426"/>
              <a:gd name="connsiteY13" fmla="*/ 156659 h 2601820"/>
              <a:gd name="connsiteX14" fmla="*/ 11627584 w 12362426"/>
              <a:gd name="connsiteY14" fmla="*/ 125556 h 2601820"/>
              <a:gd name="connsiteX15" fmla="*/ 11715836 w 12362426"/>
              <a:gd name="connsiteY15" fmla="*/ 110400 h 2601820"/>
              <a:gd name="connsiteX16" fmla="*/ 11987050 w 12362426"/>
              <a:gd name="connsiteY16" fmla="*/ 209475 h 2601820"/>
              <a:gd name="connsiteX17" fmla="*/ 12251338 w 12362426"/>
              <a:gd name="connsiteY17" fmla="*/ 26411 h 2601820"/>
              <a:gd name="connsiteX18" fmla="*/ 12362426 w 12362426"/>
              <a:gd name="connsiteY18" fmla="*/ 748852 h 2601820"/>
              <a:gd name="connsiteX19" fmla="*/ 312058 w 12362426"/>
              <a:gd name="connsiteY19" fmla="*/ 2601820 h 2601820"/>
              <a:gd name="connsiteX20" fmla="*/ 0 w 12362426"/>
              <a:gd name="connsiteY20" fmla="*/ 572417 h 2601820"/>
              <a:gd name="connsiteX21" fmla="*/ 4427 w 12362426"/>
              <a:gd name="connsiteY21" fmla="*/ 571123 h 2601820"/>
              <a:gd name="connsiteX22" fmla="*/ 36478 w 12362426"/>
              <a:gd name="connsiteY22" fmla="*/ 561952 h 2601820"/>
              <a:gd name="connsiteX23" fmla="*/ 74319 w 12362426"/>
              <a:gd name="connsiteY23" fmla="*/ 544878 h 2601820"/>
              <a:gd name="connsiteX24" fmla="*/ 265466 w 12362426"/>
              <a:gd name="connsiteY24" fmla="*/ 500016 h 2601820"/>
              <a:gd name="connsiteX25" fmla="*/ 365700 w 12362426"/>
              <a:gd name="connsiteY25" fmla="*/ 473320 h 2601820"/>
              <a:gd name="connsiteX26" fmla="*/ 402179 w 12362426"/>
              <a:gd name="connsiteY26" fmla="*/ 464985 h 2601820"/>
              <a:gd name="connsiteX27" fmla="*/ 504196 w 12362426"/>
              <a:gd name="connsiteY27" fmla="*/ 425480 h 2601820"/>
              <a:gd name="connsiteX28" fmla="*/ 579858 w 12362426"/>
              <a:gd name="connsiteY28" fmla="*/ 413827 h 2601820"/>
              <a:gd name="connsiteX29" fmla="*/ 788740 w 12362426"/>
              <a:gd name="connsiteY29" fmla="*/ 353068 h 2601820"/>
              <a:gd name="connsiteX30" fmla="*/ 942632 w 12362426"/>
              <a:gd name="connsiteY30" fmla="*/ 318641 h 2601820"/>
              <a:gd name="connsiteX31" fmla="*/ 1166396 w 12362426"/>
              <a:gd name="connsiteY31" fmla="*/ 292773 h 2601820"/>
              <a:gd name="connsiteX32" fmla="*/ 1247277 w 12362426"/>
              <a:gd name="connsiteY32" fmla="*/ 263322 h 2601820"/>
              <a:gd name="connsiteX33" fmla="*/ 1322184 w 12362426"/>
              <a:gd name="connsiteY33" fmla="*/ 246439 h 2601820"/>
              <a:gd name="connsiteX34" fmla="*/ 1336256 w 12362426"/>
              <a:gd name="connsiteY34" fmla="*/ 241927 h 2601820"/>
              <a:gd name="connsiteX35" fmla="*/ 1399541 w 12362426"/>
              <a:gd name="connsiteY35" fmla="*/ 235102 h 2601820"/>
              <a:gd name="connsiteX36" fmla="*/ 1609734 w 12362426"/>
              <a:gd name="connsiteY36" fmla="*/ 263735 h 2601820"/>
              <a:gd name="connsiteX37" fmla="*/ 1736383 w 12362426"/>
              <a:gd name="connsiteY37" fmla="*/ 290513 h 2601820"/>
              <a:gd name="connsiteX38" fmla="*/ 1857314 w 12362426"/>
              <a:gd name="connsiteY38" fmla="*/ 296136 h 2601820"/>
              <a:gd name="connsiteX39" fmla="*/ 2026639 w 12362426"/>
              <a:gd name="connsiteY39" fmla="*/ 314831 h 2601820"/>
              <a:gd name="connsiteX40" fmla="*/ 2043398 w 12362426"/>
              <a:gd name="connsiteY40" fmla="*/ 319752 h 2601820"/>
              <a:gd name="connsiteX41" fmla="*/ 2154517 w 12362426"/>
              <a:gd name="connsiteY41" fmla="*/ 339872 h 2601820"/>
              <a:gd name="connsiteX42" fmla="*/ 2277168 w 12362426"/>
              <a:gd name="connsiteY42" fmla="*/ 332227 h 2601820"/>
              <a:gd name="connsiteX43" fmla="*/ 2361853 w 12362426"/>
              <a:gd name="connsiteY43" fmla="*/ 314806 h 2601820"/>
              <a:gd name="connsiteX44" fmla="*/ 2463967 w 12362426"/>
              <a:gd name="connsiteY44" fmla="*/ 303941 h 2601820"/>
              <a:gd name="connsiteX45" fmla="*/ 2699787 w 12362426"/>
              <a:gd name="connsiteY45" fmla="*/ 275684 h 2601820"/>
              <a:gd name="connsiteX46" fmla="*/ 2705016 w 12362426"/>
              <a:gd name="connsiteY46" fmla="*/ 274197 h 2601820"/>
              <a:gd name="connsiteX47" fmla="*/ 2828071 w 12362426"/>
              <a:gd name="connsiteY47" fmla="*/ 253669 h 2601820"/>
              <a:gd name="connsiteX48" fmla="*/ 2858408 w 12362426"/>
              <a:gd name="connsiteY48" fmla="*/ 245474 h 2601820"/>
              <a:gd name="connsiteX49" fmla="*/ 2858814 w 12362426"/>
              <a:gd name="connsiteY49" fmla="*/ 244533 h 2601820"/>
              <a:gd name="connsiteX50" fmla="*/ 2927761 w 12362426"/>
              <a:gd name="connsiteY50" fmla="*/ 249297 h 2601820"/>
              <a:gd name="connsiteX51" fmla="*/ 2982332 w 12362426"/>
              <a:gd name="connsiteY51" fmla="*/ 254964 h 2601820"/>
              <a:gd name="connsiteX52" fmla="*/ 2997509 w 12362426"/>
              <a:gd name="connsiteY52" fmla="*/ 261704 h 2601820"/>
              <a:gd name="connsiteX53" fmla="*/ 3270214 w 12362426"/>
              <a:gd name="connsiteY53" fmla="*/ 257427 h 2601820"/>
              <a:gd name="connsiteX54" fmla="*/ 3396647 w 12362426"/>
              <a:gd name="connsiteY54" fmla="*/ 252769 h 2601820"/>
              <a:gd name="connsiteX55" fmla="*/ 3557903 w 12362426"/>
              <a:gd name="connsiteY55" fmla="*/ 238908 h 2601820"/>
              <a:gd name="connsiteX56" fmla="*/ 3749729 w 12362426"/>
              <a:gd name="connsiteY56" fmla="*/ 230698 h 2601820"/>
              <a:gd name="connsiteX57" fmla="*/ 3802620 w 12362426"/>
              <a:gd name="connsiteY57" fmla="*/ 218977 h 2601820"/>
              <a:gd name="connsiteX58" fmla="*/ 3922921 w 12362426"/>
              <a:gd name="connsiteY58" fmla="*/ 216805 h 2601820"/>
              <a:gd name="connsiteX59" fmla="*/ 3993939 w 12362426"/>
              <a:gd name="connsiteY59" fmla="*/ 212345 h 2601820"/>
              <a:gd name="connsiteX60" fmla="*/ 4019416 w 12362426"/>
              <a:gd name="connsiteY60" fmla="*/ 205686 h 2601820"/>
              <a:gd name="connsiteX61" fmla="*/ 4056007 w 12362426"/>
              <a:gd name="connsiteY61" fmla="*/ 199725 h 2601820"/>
              <a:gd name="connsiteX62" fmla="*/ 4180468 w 12362426"/>
              <a:gd name="connsiteY62" fmla="*/ 178765 h 2601820"/>
              <a:gd name="connsiteX63" fmla="*/ 4221483 w 12362426"/>
              <a:gd name="connsiteY63" fmla="*/ 177144 h 2601820"/>
              <a:gd name="connsiteX64" fmla="*/ 4227430 w 12362426"/>
              <a:gd name="connsiteY64" fmla="*/ 177300 h 2601820"/>
              <a:gd name="connsiteX65" fmla="*/ 4281173 w 12362426"/>
              <a:gd name="connsiteY65" fmla="*/ 180654 h 2601820"/>
              <a:gd name="connsiteX66" fmla="*/ 4371560 w 12362426"/>
              <a:gd name="connsiteY66" fmla="*/ 188902 h 2601820"/>
              <a:gd name="connsiteX67" fmla="*/ 4454221 w 12362426"/>
              <a:gd name="connsiteY67" fmla="*/ 195180 h 2601820"/>
              <a:gd name="connsiteX68" fmla="*/ 4508379 w 12362426"/>
              <a:gd name="connsiteY68" fmla="*/ 192650 h 2601820"/>
              <a:gd name="connsiteX69" fmla="*/ 4531879 w 12362426"/>
              <a:gd name="connsiteY69" fmla="*/ 195594 h 2601820"/>
              <a:gd name="connsiteX70" fmla="*/ 4634634 w 12362426"/>
              <a:gd name="connsiteY70" fmla="*/ 180804 h 2601820"/>
              <a:gd name="connsiteX71" fmla="*/ 4682281 w 12362426"/>
              <a:gd name="connsiteY71" fmla="*/ 156664 h 2601820"/>
              <a:gd name="connsiteX72" fmla="*/ 4800765 w 12362426"/>
              <a:gd name="connsiteY72" fmla="*/ 135230 h 2601820"/>
              <a:gd name="connsiteX73" fmla="*/ 4870119 w 12362426"/>
              <a:gd name="connsiteY73" fmla="*/ 119457 h 2601820"/>
              <a:gd name="connsiteX74" fmla="*/ 4894058 w 12362426"/>
              <a:gd name="connsiteY74" fmla="*/ 108831 h 2601820"/>
              <a:gd name="connsiteX75" fmla="*/ 4929109 w 12362426"/>
              <a:gd name="connsiteY75" fmla="*/ 97110 h 2601820"/>
              <a:gd name="connsiteX76" fmla="*/ 4989104 w 12362426"/>
              <a:gd name="connsiteY76" fmla="*/ 72831 h 2601820"/>
              <a:gd name="connsiteX77" fmla="*/ 5035354 w 12362426"/>
              <a:gd name="connsiteY77" fmla="*/ 60102 h 2601820"/>
              <a:gd name="connsiteX78" fmla="*/ 6007671 w 12362426"/>
              <a:gd name="connsiteY78" fmla="*/ 10697 h 2601820"/>
              <a:gd name="connsiteX0" fmla="*/ 6007671 w 12362426"/>
              <a:gd name="connsiteY0" fmla="*/ 30795 h 2621918"/>
              <a:gd name="connsiteX1" fmla="*/ 8177440 w 12362426"/>
              <a:gd name="connsiteY1" fmla="*/ 278833 h 2621918"/>
              <a:gd name="connsiteX2" fmla="*/ 9140514 w 12362426"/>
              <a:gd name="connsiteY2" fmla="*/ 340091 h 2621918"/>
              <a:gd name="connsiteX3" fmla="*/ 9836966 w 12362426"/>
              <a:gd name="connsiteY3" fmla="*/ 300382 h 2621918"/>
              <a:gd name="connsiteX4" fmla="*/ 9994340 w 12362426"/>
              <a:gd name="connsiteY4" fmla="*/ 329260 h 2621918"/>
              <a:gd name="connsiteX5" fmla="*/ 10021527 w 12362426"/>
              <a:gd name="connsiteY5" fmla="*/ 337370 h 2621918"/>
              <a:gd name="connsiteX6" fmla="*/ 10077617 w 12362426"/>
              <a:gd name="connsiteY6" fmla="*/ 352381 h 2621918"/>
              <a:gd name="connsiteX7" fmla="*/ 10249434 w 12362426"/>
              <a:gd name="connsiteY7" fmla="*/ 344945 h 2621918"/>
              <a:gd name="connsiteX8" fmla="*/ 10291151 w 12362426"/>
              <a:gd name="connsiteY8" fmla="*/ 331965 h 2621918"/>
              <a:gd name="connsiteX9" fmla="*/ 10537628 w 12362426"/>
              <a:gd name="connsiteY9" fmla="*/ 305987 h 2621918"/>
              <a:gd name="connsiteX10" fmla="*/ 10875114 w 12362426"/>
              <a:gd name="connsiteY10" fmla="*/ 235461 h 2621918"/>
              <a:gd name="connsiteX11" fmla="*/ 11131506 w 12362426"/>
              <a:gd name="connsiteY11" fmla="*/ 220360 h 2621918"/>
              <a:gd name="connsiteX12" fmla="*/ 11236837 w 12362426"/>
              <a:gd name="connsiteY12" fmla="*/ 204917 h 2621918"/>
              <a:gd name="connsiteX13" fmla="*/ 11428024 w 12362426"/>
              <a:gd name="connsiteY13" fmla="*/ 176757 h 2621918"/>
              <a:gd name="connsiteX14" fmla="*/ 11627584 w 12362426"/>
              <a:gd name="connsiteY14" fmla="*/ 145654 h 2621918"/>
              <a:gd name="connsiteX15" fmla="*/ 11715836 w 12362426"/>
              <a:gd name="connsiteY15" fmla="*/ 130498 h 2621918"/>
              <a:gd name="connsiteX16" fmla="*/ 11987050 w 12362426"/>
              <a:gd name="connsiteY16" fmla="*/ 229573 h 2621918"/>
              <a:gd name="connsiteX17" fmla="*/ 12251338 w 12362426"/>
              <a:gd name="connsiteY17" fmla="*/ 46509 h 2621918"/>
              <a:gd name="connsiteX18" fmla="*/ 12362426 w 12362426"/>
              <a:gd name="connsiteY18" fmla="*/ 768950 h 2621918"/>
              <a:gd name="connsiteX19" fmla="*/ 312058 w 12362426"/>
              <a:gd name="connsiteY19" fmla="*/ 2621918 h 2621918"/>
              <a:gd name="connsiteX20" fmla="*/ 0 w 12362426"/>
              <a:gd name="connsiteY20" fmla="*/ 592515 h 2621918"/>
              <a:gd name="connsiteX21" fmla="*/ 4427 w 12362426"/>
              <a:gd name="connsiteY21" fmla="*/ 591221 h 2621918"/>
              <a:gd name="connsiteX22" fmla="*/ 36478 w 12362426"/>
              <a:gd name="connsiteY22" fmla="*/ 582050 h 2621918"/>
              <a:gd name="connsiteX23" fmla="*/ 74319 w 12362426"/>
              <a:gd name="connsiteY23" fmla="*/ 564976 h 2621918"/>
              <a:gd name="connsiteX24" fmla="*/ 265466 w 12362426"/>
              <a:gd name="connsiteY24" fmla="*/ 520114 h 2621918"/>
              <a:gd name="connsiteX25" fmla="*/ 365700 w 12362426"/>
              <a:gd name="connsiteY25" fmla="*/ 493418 h 2621918"/>
              <a:gd name="connsiteX26" fmla="*/ 402179 w 12362426"/>
              <a:gd name="connsiteY26" fmla="*/ 485083 h 2621918"/>
              <a:gd name="connsiteX27" fmla="*/ 504196 w 12362426"/>
              <a:gd name="connsiteY27" fmla="*/ 445578 h 2621918"/>
              <a:gd name="connsiteX28" fmla="*/ 579858 w 12362426"/>
              <a:gd name="connsiteY28" fmla="*/ 433925 h 2621918"/>
              <a:gd name="connsiteX29" fmla="*/ 788740 w 12362426"/>
              <a:gd name="connsiteY29" fmla="*/ 373166 h 2621918"/>
              <a:gd name="connsiteX30" fmla="*/ 942632 w 12362426"/>
              <a:gd name="connsiteY30" fmla="*/ 338739 h 2621918"/>
              <a:gd name="connsiteX31" fmla="*/ 1166396 w 12362426"/>
              <a:gd name="connsiteY31" fmla="*/ 312871 h 2621918"/>
              <a:gd name="connsiteX32" fmla="*/ 1247277 w 12362426"/>
              <a:gd name="connsiteY32" fmla="*/ 283420 h 2621918"/>
              <a:gd name="connsiteX33" fmla="*/ 1322184 w 12362426"/>
              <a:gd name="connsiteY33" fmla="*/ 266537 h 2621918"/>
              <a:gd name="connsiteX34" fmla="*/ 1336256 w 12362426"/>
              <a:gd name="connsiteY34" fmla="*/ 262025 h 2621918"/>
              <a:gd name="connsiteX35" fmla="*/ 1399541 w 12362426"/>
              <a:gd name="connsiteY35" fmla="*/ 255200 h 2621918"/>
              <a:gd name="connsiteX36" fmla="*/ 1609734 w 12362426"/>
              <a:gd name="connsiteY36" fmla="*/ 283833 h 2621918"/>
              <a:gd name="connsiteX37" fmla="*/ 1736383 w 12362426"/>
              <a:gd name="connsiteY37" fmla="*/ 310611 h 2621918"/>
              <a:gd name="connsiteX38" fmla="*/ 1857314 w 12362426"/>
              <a:gd name="connsiteY38" fmla="*/ 316234 h 2621918"/>
              <a:gd name="connsiteX39" fmla="*/ 2026639 w 12362426"/>
              <a:gd name="connsiteY39" fmla="*/ 334929 h 2621918"/>
              <a:gd name="connsiteX40" fmla="*/ 2043398 w 12362426"/>
              <a:gd name="connsiteY40" fmla="*/ 339850 h 2621918"/>
              <a:gd name="connsiteX41" fmla="*/ 2154517 w 12362426"/>
              <a:gd name="connsiteY41" fmla="*/ 359970 h 2621918"/>
              <a:gd name="connsiteX42" fmla="*/ 2277168 w 12362426"/>
              <a:gd name="connsiteY42" fmla="*/ 352325 h 2621918"/>
              <a:gd name="connsiteX43" fmla="*/ 2361853 w 12362426"/>
              <a:gd name="connsiteY43" fmla="*/ 334904 h 2621918"/>
              <a:gd name="connsiteX44" fmla="*/ 2463967 w 12362426"/>
              <a:gd name="connsiteY44" fmla="*/ 324039 h 2621918"/>
              <a:gd name="connsiteX45" fmla="*/ 2699787 w 12362426"/>
              <a:gd name="connsiteY45" fmla="*/ 295782 h 2621918"/>
              <a:gd name="connsiteX46" fmla="*/ 2705016 w 12362426"/>
              <a:gd name="connsiteY46" fmla="*/ 294295 h 2621918"/>
              <a:gd name="connsiteX47" fmla="*/ 2828071 w 12362426"/>
              <a:gd name="connsiteY47" fmla="*/ 273767 h 2621918"/>
              <a:gd name="connsiteX48" fmla="*/ 2858408 w 12362426"/>
              <a:gd name="connsiteY48" fmla="*/ 265572 h 2621918"/>
              <a:gd name="connsiteX49" fmla="*/ 2858814 w 12362426"/>
              <a:gd name="connsiteY49" fmla="*/ 264631 h 2621918"/>
              <a:gd name="connsiteX50" fmla="*/ 2927761 w 12362426"/>
              <a:gd name="connsiteY50" fmla="*/ 269395 h 2621918"/>
              <a:gd name="connsiteX51" fmla="*/ 2982332 w 12362426"/>
              <a:gd name="connsiteY51" fmla="*/ 275062 h 2621918"/>
              <a:gd name="connsiteX52" fmla="*/ 2997509 w 12362426"/>
              <a:gd name="connsiteY52" fmla="*/ 281802 h 2621918"/>
              <a:gd name="connsiteX53" fmla="*/ 3270214 w 12362426"/>
              <a:gd name="connsiteY53" fmla="*/ 277525 h 2621918"/>
              <a:gd name="connsiteX54" fmla="*/ 3396647 w 12362426"/>
              <a:gd name="connsiteY54" fmla="*/ 272867 h 2621918"/>
              <a:gd name="connsiteX55" fmla="*/ 3557903 w 12362426"/>
              <a:gd name="connsiteY55" fmla="*/ 259006 h 2621918"/>
              <a:gd name="connsiteX56" fmla="*/ 3749729 w 12362426"/>
              <a:gd name="connsiteY56" fmla="*/ 250796 h 2621918"/>
              <a:gd name="connsiteX57" fmla="*/ 3802620 w 12362426"/>
              <a:gd name="connsiteY57" fmla="*/ 239075 h 2621918"/>
              <a:gd name="connsiteX58" fmla="*/ 3922921 w 12362426"/>
              <a:gd name="connsiteY58" fmla="*/ 236903 h 2621918"/>
              <a:gd name="connsiteX59" fmla="*/ 3993939 w 12362426"/>
              <a:gd name="connsiteY59" fmla="*/ 232443 h 2621918"/>
              <a:gd name="connsiteX60" fmla="*/ 4019416 w 12362426"/>
              <a:gd name="connsiteY60" fmla="*/ 225784 h 2621918"/>
              <a:gd name="connsiteX61" fmla="*/ 4056007 w 12362426"/>
              <a:gd name="connsiteY61" fmla="*/ 219823 h 2621918"/>
              <a:gd name="connsiteX62" fmla="*/ 4180468 w 12362426"/>
              <a:gd name="connsiteY62" fmla="*/ 198863 h 2621918"/>
              <a:gd name="connsiteX63" fmla="*/ 4221483 w 12362426"/>
              <a:gd name="connsiteY63" fmla="*/ 197242 h 2621918"/>
              <a:gd name="connsiteX64" fmla="*/ 4227430 w 12362426"/>
              <a:gd name="connsiteY64" fmla="*/ 197398 h 2621918"/>
              <a:gd name="connsiteX65" fmla="*/ 4281173 w 12362426"/>
              <a:gd name="connsiteY65" fmla="*/ 200752 h 2621918"/>
              <a:gd name="connsiteX66" fmla="*/ 4371560 w 12362426"/>
              <a:gd name="connsiteY66" fmla="*/ 209000 h 2621918"/>
              <a:gd name="connsiteX67" fmla="*/ 4454221 w 12362426"/>
              <a:gd name="connsiteY67" fmla="*/ 215278 h 2621918"/>
              <a:gd name="connsiteX68" fmla="*/ 4508379 w 12362426"/>
              <a:gd name="connsiteY68" fmla="*/ 212748 h 2621918"/>
              <a:gd name="connsiteX69" fmla="*/ 4531879 w 12362426"/>
              <a:gd name="connsiteY69" fmla="*/ 215692 h 2621918"/>
              <a:gd name="connsiteX70" fmla="*/ 4634634 w 12362426"/>
              <a:gd name="connsiteY70" fmla="*/ 200902 h 2621918"/>
              <a:gd name="connsiteX71" fmla="*/ 4682281 w 12362426"/>
              <a:gd name="connsiteY71" fmla="*/ 176762 h 2621918"/>
              <a:gd name="connsiteX72" fmla="*/ 4800765 w 12362426"/>
              <a:gd name="connsiteY72" fmla="*/ 155328 h 2621918"/>
              <a:gd name="connsiteX73" fmla="*/ 4870119 w 12362426"/>
              <a:gd name="connsiteY73" fmla="*/ 139555 h 2621918"/>
              <a:gd name="connsiteX74" fmla="*/ 4894058 w 12362426"/>
              <a:gd name="connsiteY74" fmla="*/ 128929 h 2621918"/>
              <a:gd name="connsiteX75" fmla="*/ 4929109 w 12362426"/>
              <a:gd name="connsiteY75" fmla="*/ 117208 h 2621918"/>
              <a:gd name="connsiteX76" fmla="*/ 4989104 w 12362426"/>
              <a:gd name="connsiteY76" fmla="*/ 92929 h 2621918"/>
              <a:gd name="connsiteX77" fmla="*/ 5267714 w 12362426"/>
              <a:gd name="connsiteY77" fmla="*/ 56889 h 2621918"/>
              <a:gd name="connsiteX78" fmla="*/ 6007671 w 12362426"/>
              <a:gd name="connsiteY78" fmla="*/ 30795 h 2621918"/>
              <a:gd name="connsiteX0" fmla="*/ 5267714 w 12362426"/>
              <a:gd name="connsiteY0" fmla="*/ 10380 h 2575409"/>
              <a:gd name="connsiteX1" fmla="*/ 8177440 w 12362426"/>
              <a:gd name="connsiteY1" fmla="*/ 232324 h 2575409"/>
              <a:gd name="connsiteX2" fmla="*/ 9140514 w 12362426"/>
              <a:gd name="connsiteY2" fmla="*/ 293582 h 2575409"/>
              <a:gd name="connsiteX3" fmla="*/ 9836966 w 12362426"/>
              <a:gd name="connsiteY3" fmla="*/ 253873 h 2575409"/>
              <a:gd name="connsiteX4" fmla="*/ 9994340 w 12362426"/>
              <a:gd name="connsiteY4" fmla="*/ 282751 h 2575409"/>
              <a:gd name="connsiteX5" fmla="*/ 10021527 w 12362426"/>
              <a:gd name="connsiteY5" fmla="*/ 290861 h 2575409"/>
              <a:gd name="connsiteX6" fmla="*/ 10077617 w 12362426"/>
              <a:gd name="connsiteY6" fmla="*/ 305872 h 2575409"/>
              <a:gd name="connsiteX7" fmla="*/ 10249434 w 12362426"/>
              <a:gd name="connsiteY7" fmla="*/ 298436 h 2575409"/>
              <a:gd name="connsiteX8" fmla="*/ 10291151 w 12362426"/>
              <a:gd name="connsiteY8" fmla="*/ 285456 h 2575409"/>
              <a:gd name="connsiteX9" fmla="*/ 10537628 w 12362426"/>
              <a:gd name="connsiteY9" fmla="*/ 259478 h 2575409"/>
              <a:gd name="connsiteX10" fmla="*/ 10875114 w 12362426"/>
              <a:gd name="connsiteY10" fmla="*/ 188952 h 2575409"/>
              <a:gd name="connsiteX11" fmla="*/ 11131506 w 12362426"/>
              <a:gd name="connsiteY11" fmla="*/ 173851 h 2575409"/>
              <a:gd name="connsiteX12" fmla="*/ 11236837 w 12362426"/>
              <a:gd name="connsiteY12" fmla="*/ 158408 h 2575409"/>
              <a:gd name="connsiteX13" fmla="*/ 11428024 w 12362426"/>
              <a:gd name="connsiteY13" fmla="*/ 130248 h 2575409"/>
              <a:gd name="connsiteX14" fmla="*/ 11627584 w 12362426"/>
              <a:gd name="connsiteY14" fmla="*/ 99145 h 2575409"/>
              <a:gd name="connsiteX15" fmla="*/ 11715836 w 12362426"/>
              <a:gd name="connsiteY15" fmla="*/ 83989 h 2575409"/>
              <a:gd name="connsiteX16" fmla="*/ 11987050 w 12362426"/>
              <a:gd name="connsiteY16" fmla="*/ 183064 h 2575409"/>
              <a:gd name="connsiteX17" fmla="*/ 12251338 w 12362426"/>
              <a:gd name="connsiteY17" fmla="*/ 0 h 2575409"/>
              <a:gd name="connsiteX18" fmla="*/ 12362426 w 12362426"/>
              <a:gd name="connsiteY18" fmla="*/ 722441 h 2575409"/>
              <a:gd name="connsiteX19" fmla="*/ 312058 w 12362426"/>
              <a:gd name="connsiteY19" fmla="*/ 2575409 h 2575409"/>
              <a:gd name="connsiteX20" fmla="*/ 0 w 12362426"/>
              <a:gd name="connsiteY20" fmla="*/ 546006 h 2575409"/>
              <a:gd name="connsiteX21" fmla="*/ 4427 w 12362426"/>
              <a:gd name="connsiteY21" fmla="*/ 544712 h 2575409"/>
              <a:gd name="connsiteX22" fmla="*/ 36478 w 12362426"/>
              <a:gd name="connsiteY22" fmla="*/ 535541 h 2575409"/>
              <a:gd name="connsiteX23" fmla="*/ 74319 w 12362426"/>
              <a:gd name="connsiteY23" fmla="*/ 518467 h 2575409"/>
              <a:gd name="connsiteX24" fmla="*/ 265466 w 12362426"/>
              <a:gd name="connsiteY24" fmla="*/ 473605 h 2575409"/>
              <a:gd name="connsiteX25" fmla="*/ 365700 w 12362426"/>
              <a:gd name="connsiteY25" fmla="*/ 446909 h 2575409"/>
              <a:gd name="connsiteX26" fmla="*/ 402179 w 12362426"/>
              <a:gd name="connsiteY26" fmla="*/ 438574 h 2575409"/>
              <a:gd name="connsiteX27" fmla="*/ 504196 w 12362426"/>
              <a:gd name="connsiteY27" fmla="*/ 399069 h 2575409"/>
              <a:gd name="connsiteX28" fmla="*/ 579858 w 12362426"/>
              <a:gd name="connsiteY28" fmla="*/ 387416 h 2575409"/>
              <a:gd name="connsiteX29" fmla="*/ 788740 w 12362426"/>
              <a:gd name="connsiteY29" fmla="*/ 326657 h 2575409"/>
              <a:gd name="connsiteX30" fmla="*/ 942632 w 12362426"/>
              <a:gd name="connsiteY30" fmla="*/ 292230 h 2575409"/>
              <a:gd name="connsiteX31" fmla="*/ 1166396 w 12362426"/>
              <a:gd name="connsiteY31" fmla="*/ 266362 h 2575409"/>
              <a:gd name="connsiteX32" fmla="*/ 1247277 w 12362426"/>
              <a:gd name="connsiteY32" fmla="*/ 236911 h 2575409"/>
              <a:gd name="connsiteX33" fmla="*/ 1322184 w 12362426"/>
              <a:gd name="connsiteY33" fmla="*/ 220028 h 2575409"/>
              <a:gd name="connsiteX34" fmla="*/ 1336256 w 12362426"/>
              <a:gd name="connsiteY34" fmla="*/ 215516 h 2575409"/>
              <a:gd name="connsiteX35" fmla="*/ 1399541 w 12362426"/>
              <a:gd name="connsiteY35" fmla="*/ 208691 h 2575409"/>
              <a:gd name="connsiteX36" fmla="*/ 1609734 w 12362426"/>
              <a:gd name="connsiteY36" fmla="*/ 237324 h 2575409"/>
              <a:gd name="connsiteX37" fmla="*/ 1736383 w 12362426"/>
              <a:gd name="connsiteY37" fmla="*/ 264102 h 2575409"/>
              <a:gd name="connsiteX38" fmla="*/ 1857314 w 12362426"/>
              <a:gd name="connsiteY38" fmla="*/ 269725 h 2575409"/>
              <a:gd name="connsiteX39" fmla="*/ 2026639 w 12362426"/>
              <a:gd name="connsiteY39" fmla="*/ 288420 h 2575409"/>
              <a:gd name="connsiteX40" fmla="*/ 2043398 w 12362426"/>
              <a:gd name="connsiteY40" fmla="*/ 293341 h 2575409"/>
              <a:gd name="connsiteX41" fmla="*/ 2154517 w 12362426"/>
              <a:gd name="connsiteY41" fmla="*/ 313461 h 2575409"/>
              <a:gd name="connsiteX42" fmla="*/ 2277168 w 12362426"/>
              <a:gd name="connsiteY42" fmla="*/ 305816 h 2575409"/>
              <a:gd name="connsiteX43" fmla="*/ 2361853 w 12362426"/>
              <a:gd name="connsiteY43" fmla="*/ 288395 h 2575409"/>
              <a:gd name="connsiteX44" fmla="*/ 2463967 w 12362426"/>
              <a:gd name="connsiteY44" fmla="*/ 277530 h 2575409"/>
              <a:gd name="connsiteX45" fmla="*/ 2699787 w 12362426"/>
              <a:gd name="connsiteY45" fmla="*/ 249273 h 2575409"/>
              <a:gd name="connsiteX46" fmla="*/ 2705016 w 12362426"/>
              <a:gd name="connsiteY46" fmla="*/ 247786 h 2575409"/>
              <a:gd name="connsiteX47" fmla="*/ 2828071 w 12362426"/>
              <a:gd name="connsiteY47" fmla="*/ 227258 h 2575409"/>
              <a:gd name="connsiteX48" fmla="*/ 2858408 w 12362426"/>
              <a:gd name="connsiteY48" fmla="*/ 219063 h 2575409"/>
              <a:gd name="connsiteX49" fmla="*/ 2858814 w 12362426"/>
              <a:gd name="connsiteY49" fmla="*/ 218122 h 2575409"/>
              <a:gd name="connsiteX50" fmla="*/ 2927761 w 12362426"/>
              <a:gd name="connsiteY50" fmla="*/ 222886 h 2575409"/>
              <a:gd name="connsiteX51" fmla="*/ 2982332 w 12362426"/>
              <a:gd name="connsiteY51" fmla="*/ 228553 h 2575409"/>
              <a:gd name="connsiteX52" fmla="*/ 2997509 w 12362426"/>
              <a:gd name="connsiteY52" fmla="*/ 235293 h 2575409"/>
              <a:gd name="connsiteX53" fmla="*/ 3270214 w 12362426"/>
              <a:gd name="connsiteY53" fmla="*/ 231016 h 2575409"/>
              <a:gd name="connsiteX54" fmla="*/ 3396647 w 12362426"/>
              <a:gd name="connsiteY54" fmla="*/ 226358 h 2575409"/>
              <a:gd name="connsiteX55" fmla="*/ 3557903 w 12362426"/>
              <a:gd name="connsiteY55" fmla="*/ 212497 h 2575409"/>
              <a:gd name="connsiteX56" fmla="*/ 3749729 w 12362426"/>
              <a:gd name="connsiteY56" fmla="*/ 204287 h 2575409"/>
              <a:gd name="connsiteX57" fmla="*/ 3802620 w 12362426"/>
              <a:gd name="connsiteY57" fmla="*/ 192566 h 2575409"/>
              <a:gd name="connsiteX58" fmla="*/ 3922921 w 12362426"/>
              <a:gd name="connsiteY58" fmla="*/ 190394 h 2575409"/>
              <a:gd name="connsiteX59" fmla="*/ 3993939 w 12362426"/>
              <a:gd name="connsiteY59" fmla="*/ 185934 h 2575409"/>
              <a:gd name="connsiteX60" fmla="*/ 4019416 w 12362426"/>
              <a:gd name="connsiteY60" fmla="*/ 179275 h 2575409"/>
              <a:gd name="connsiteX61" fmla="*/ 4056007 w 12362426"/>
              <a:gd name="connsiteY61" fmla="*/ 173314 h 2575409"/>
              <a:gd name="connsiteX62" fmla="*/ 4180468 w 12362426"/>
              <a:gd name="connsiteY62" fmla="*/ 152354 h 2575409"/>
              <a:gd name="connsiteX63" fmla="*/ 4221483 w 12362426"/>
              <a:gd name="connsiteY63" fmla="*/ 150733 h 2575409"/>
              <a:gd name="connsiteX64" fmla="*/ 4227430 w 12362426"/>
              <a:gd name="connsiteY64" fmla="*/ 150889 h 2575409"/>
              <a:gd name="connsiteX65" fmla="*/ 4281173 w 12362426"/>
              <a:gd name="connsiteY65" fmla="*/ 154243 h 2575409"/>
              <a:gd name="connsiteX66" fmla="*/ 4371560 w 12362426"/>
              <a:gd name="connsiteY66" fmla="*/ 162491 h 2575409"/>
              <a:gd name="connsiteX67" fmla="*/ 4454221 w 12362426"/>
              <a:gd name="connsiteY67" fmla="*/ 168769 h 2575409"/>
              <a:gd name="connsiteX68" fmla="*/ 4508379 w 12362426"/>
              <a:gd name="connsiteY68" fmla="*/ 166239 h 2575409"/>
              <a:gd name="connsiteX69" fmla="*/ 4531879 w 12362426"/>
              <a:gd name="connsiteY69" fmla="*/ 169183 h 2575409"/>
              <a:gd name="connsiteX70" fmla="*/ 4634634 w 12362426"/>
              <a:gd name="connsiteY70" fmla="*/ 154393 h 2575409"/>
              <a:gd name="connsiteX71" fmla="*/ 4682281 w 12362426"/>
              <a:gd name="connsiteY71" fmla="*/ 130253 h 2575409"/>
              <a:gd name="connsiteX72" fmla="*/ 4800765 w 12362426"/>
              <a:gd name="connsiteY72" fmla="*/ 108819 h 2575409"/>
              <a:gd name="connsiteX73" fmla="*/ 4870119 w 12362426"/>
              <a:gd name="connsiteY73" fmla="*/ 93046 h 2575409"/>
              <a:gd name="connsiteX74" fmla="*/ 4894058 w 12362426"/>
              <a:gd name="connsiteY74" fmla="*/ 82420 h 2575409"/>
              <a:gd name="connsiteX75" fmla="*/ 4929109 w 12362426"/>
              <a:gd name="connsiteY75" fmla="*/ 70699 h 2575409"/>
              <a:gd name="connsiteX76" fmla="*/ 4989104 w 12362426"/>
              <a:gd name="connsiteY76" fmla="*/ 46420 h 2575409"/>
              <a:gd name="connsiteX77" fmla="*/ 5267714 w 12362426"/>
              <a:gd name="connsiteY77" fmla="*/ 10380 h 2575409"/>
              <a:gd name="connsiteX0" fmla="*/ 6298845 w 12362426"/>
              <a:gd name="connsiteY0" fmla="*/ 174694 h 2575409"/>
              <a:gd name="connsiteX1" fmla="*/ 8177440 w 12362426"/>
              <a:gd name="connsiteY1" fmla="*/ 232324 h 2575409"/>
              <a:gd name="connsiteX2" fmla="*/ 9140514 w 12362426"/>
              <a:gd name="connsiteY2" fmla="*/ 293582 h 2575409"/>
              <a:gd name="connsiteX3" fmla="*/ 9836966 w 12362426"/>
              <a:gd name="connsiteY3" fmla="*/ 253873 h 2575409"/>
              <a:gd name="connsiteX4" fmla="*/ 9994340 w 12362426"/>
              <a:gd name="connsiteY4" fmla="*/ 282751 h 2575409"/>
              <a:gd name="connsiteX5" fmla="*/ 10021527 w 12362426"/>
              <a:gd name="connsiteY5" fmla="*/ 290861 h 2575409"/>
              <a:gd name="connsiteX6" fmla="*/ 10077617 w 12362426"/>
              <a:gd name="connsiteY6" fmla="*/ 305872 h 2575409"/>
              <a:gd name="connsiteX7" fmla="*/ 10249434 w 12362426"/>
              <a:gd name="connsiteY7" fmla="*/ 298436 h 2575409"/>
              <a:gd name="connsiteX8" fmla="*/ 10291151 w 12362426"/>
              <a:gd name="connsiteY8" fmla="*/ 285456 h 2575409"/>
              <a:gd name="connsiteX9" fmla="*/ 10537628 w 12362426"/>
              <a:gd name="connsiteY9" fmla="*/ 259478 h 2575409"/>
              <a:gd name="connsiteX10" fmla="*/ 10875114 w 12362426"/>
              <a:gd name="connsiteY10" fmla="*/ 188952 h 2575409"/>
              <a:gd name="connsiteX11" fmla="*/ 11131506 w 12362426"/>
              <a:gd name="connsiteY11" fmla="*/ 173851 h 2575409"/>
              <a:gd name="connsiteX12" fmla="*/ 11236837 w 12362426"/>
              <a:gd name="connsiteY12" fmla="*/ 158408 h 2575409"/>
              <a:gd name="connsiteX13" fmla="*/ 11428024 w 12362426"/>
              <a:gd name="connsiteY13" fmla="*/ 130248 h 2575409"/>
              <a:gd name="connsiteX14" fmla="*/ 11627584 w 12362426"/>
              <a:gd name="connsiteY14" fmla="*/ 99145 h 2575409"/>
              <a:gd name="connsiteX15" fmla="*/ 11715836 w 12362426"/>
              <a:gd name="connsiteY15" fmla="*/ 83989 h 2575409"/>
              <a:gd name="connsiteX16" fmla="*/ 11987050 w 12362426"/>
              <a:gd name="connsiteY16" fmla="*/ 183064 h 2575409"/>
              <a:gd name="connsiteX17" fmla="*/ 12251338 w 12362426"/>
              <a:gd name="connsiteY17" fmla="*/ 0 h 2575409"/>
              <a:gd name="connsiteX18" fmla="*/ 12362426 w 12362426"/>
              <a:gd name="connsiteY18" fmla="*/ 722441 h 2575409"/>
              <a:gd name="connsiteX19" fmla="*/ 312058 w 12362426"/>
              <a:gd name="connsiteY19" fmla="*/ 2575409 h 2575409"/>
              <a:gd name="connsiteX20" fmla="*/ 0 w 12362426"/>
              <a:gd name="connsiteY20" fmla="*/ 546006 h 2575409"/>
              <a:gd name="connsiteX21" fmla="*/ 4427 w 12362426"/>
              <a:gd name="connsiteY21" fmla="*/ 544712 h 2575409"/>
              <a:gd name="connsiteX22" fmla="*/ 36478 w 12362426"/>
              <a:gd name="connsiteY22" fmla="*/ 535541 h 2575409"/>
              <a:gd name="connsiteX23" fmla="*/ 74319 w 12362426"/>
              <a:gd name="connsiteY23" fmla="*/ 518467 h 2575409"/>
              <a:gd name="connsiteX24" fmla="*/ 265466 w 12362426"/>
              <a:gd name="connsiteY24" fmla="*/ 473605 h 2575409"/>
              <a:gd name="connsiteX25" fmla="*/ 365700 w 12362426"/>
              <a:gd name="connsiteY25" fmla="*/ 446909 h 2575409"/>
              <a:gd name="connsiteX26" fmla="*/ 402179 w 12362426"/>
              <a:gd name="connsiteY26" fmla="*/ 438574 h 2575409"/>
              <a:gd name="connsiteX27" fmla="*/ 504196 w 12362426"/>
              <a:gd name="connsiteY27" fmla="*/ 399069 h 2575409"/>
              <a:gd name="connsiteX28" fmla="*/ 579858 w 12362426"/>
              <a:gd name="connsiteY28" fmla="*/ 387416 h 2575409"/>
              <a:gd name="connsiteX29" fmla="*/ 788740 w 12362426"/>
              <a:gd name="connsiteY29" fmla="*/ 326657 h 2575409"/>
              <a:gd name="connsiteX30" fmla="*/ 942632 w 12362426"/>
              <a:gd name="connsiteY30" fmla="*/ 292230 h 2575409"/>
              <a:gd name="connsiteX31" fmla="*/ 1166396 w 12362426"/>
              <a:gd name="connsiteY31" fmla="*/ 266362 h 2575409"/>
              <a:gd name="connsiteX32" fmla="*/ 1247277 w 12362426"/>
              <a:gd name="connsiteY32" fmla="*/ 236911 h 2575409"/>
              <a:gd name="connsiteX33" fmla="*/ 1322184 w 12362426"/>
              <a:gd name="connsiteY33" fmla="*/ 220028 h 2575409"/>
              <a:gd name="connsiteX34" fmla="*/ 1336256 w 12362426"/>
              <a:gd name="connsiteY34" fmla="*/ 215516 h 2575409"/>
              <a:gd name="connsiteX35" fmla="*/ 1399541 w 12362426"/>
              <a:gd name="connsiteY35" fmla="*/ 208691 h 2575409"/>
              <a:gd name="connsiteX36" fmla="*/ 1609734 w 12362426"/>
              <a:gd name="connsiteY36" fmla="*/ 237324 h 2575409"/>
              <a:gd name="connsiteX37" fmla="*/ 1736383 w 12362426"/>
              <a:gd name="connsiteY37" fmla="*/ 264102 h 2575409"/>
              <a:gd name="connsiteX38" fmla="*/ 1857314 w 12362426"/>
              <a:gd name="connsiteY38" fmla="*/ 269725 h 2575409"/>
              <a:gd name="connsiteX39" fmla="*/ 2026639 w 12362426"/>
              <a:gd name="connsiteY39" fmla="*/ 288420 h 2575409"/>
              <a:gd name="connsiteX40" fmla="*/ 2043398 w 12362426"/>
              <a:gd name="connsiteY40" fmla="*/ 293341 h 2575409"/>
              <a:gd name="connsiteX41" fmla="*/ 2154517 w 12362426"/>
              <a:gd name="connsiteY41" fmla="*/ 313461 h 2575409"/>
              <a:gd name="connsiteX42" fmla="*/ 2277168 w 12362426"/>
              <a:gd name="connsiteY42" fmla="*/ 305816 h 2575409"/>
              <a:gd name="connsiteX43" fmla="*/ 2361853 w 12362426"/>
              <a:gd name="connsiteY43" fmla="*/ 288395 h 2575409"/>
              <a:gd name="connsiteX44" fmla="*/ 2463967 w 12362426"/>
              <a:gd name="connsiteY44" fmla="*/ 277530 h 2575409"/>
              <a:gd name="connsiteX45" fmla="*/ 2699787 w 12362426"/>
              <a:gd name="connsiteY45" fmla="*/ 249273 h 2575409"/>
              <a:gd name="connsiteX46" fmla="*/ 2705016 w 12362426"/>
              <a:gd name="connsiteY46" fmla="*/ 247786 h 2575409"/>
              <a:gd name="connsiteX47" fmla="*/ 2828071 w 12362426"/>
              <a:gd name="connsiteY47" fmla="*/ 227258 h 2575409"/>
              <a:gd name="connsiteX48" fmla="*/ 2858408 w 12362426"/>
              <a:gd name="connsiteY48" fmla="*/ 219063 h 2575409"/>
              <a:gd name="connsiteX49" fmla="*/ 2858814 w 12362426"/>
              <a:gd name="connsiteY49" fmla="*/ 218122 h 2575409"/>
              <a:gd name="connsiteX50" fmla="*/ 2927761 w 12362426"/>
              <a:gd name="connsiteY50" fmla="*/ 222886 h 2575409"/>
              <a:gd name="connsiteX51" fmla="*/ 2982332 w 12362426"/>
              <a:gd name="connsiteY51" fmla="*/ 228553 h 2575409"/>
              <a:gd name="connsiteX52" fmla="*/ 2997509 w 12362426"/>
              <a:gd name="connsiteY52" fmla="*/ 235293 h 2575409"/>
              <a:gd name="connsiteX53" fmla="*/ 3270214 w 12362426"/>
              <a:gd name="connsiteY53" fmla="*/ 231016 h 2575409"/>
              <a:gd name="connsiteX54" fmla="*/ 3396647 w 12362426"/>
              <a:gd name="connsiteY54" fmla="*/ 226358 h 2575409"/>
              <a:gd name="connsiteX55" fmla="*/ 3557903 w 12362426"/>
              <a:gd name="connsiteY55" fmla="*/ 212497 h 2575409"/>
              <a:gd name="connsiteX56" fmla="*/ 3749729 w 12362426"/>
              <a:gd name="connsiteY56" fmla="*/ 204287 h 2575409"/>
              <a:gd name="connsiteX57" fmla="*/ 3802620 w 12362426"/>
              <a:gd name="connsiteY57" fmla="*/ 192566 h 2575409"/>
              <a:gd name="connsiteX58" fmla="*/ 3922921 w 12362426"/>
              <a:gd name="connsiteY58" fmla="*/ 190394 h 2575409"/>
              <a:gd name="connsiteX59" fmla="*/ 3993939 w 12362426"/>
              <a:gd name="connsiteY59" fmla="*/ 185934 h 2575409"/>
              <a:gd name="connsiteX60" fmla="*/ 4019416 w 12362426"/>
              <a:gd name="connsiteY60" fmla="*/ 179275 h 2575409"/>
              <a:gd name="connsiteX61" fmla="*/ 4056007 w 12362426"/>
              <a:gd name="connsiteY61" fmla="*/ 173314 h 2575409"/>
              <a:gd name="connsiteX62" fmla="*/ 4180468 w 12362426"/>
              <a:gd name="connsiteY62" fmla="*/ 152354 h 2575409"/>
              <a:gd name="connsiteX63" fmla="*/ 4221483 w 12362426"/>
              <a:gd name="connsiteY63" fmla="*/ 150733 h 2575409"/>
              <a:gd name="connsiteX64" fmla="*/ 4227430 w 12362426"/>
              <a:gd name="connsiteY64" fmla="*/ 150889 h 2575409"/>
              <a:gd name="connsiteX65" fmla="*/ 4281173 w 12362426"/>
              <a:gd name="connsiteY65" fmla="*/ 154243 h 2575409"/>
              <a:gd name="connsiteX66" fmla="*/ 4371560 w 12362426"/>
              <a:gd name="connsiteY66" fmla="*/ 162491 h 2575409"/>
              <a:gd name="connsiteX67" fmla="*/ 4454221 w 12362426"/>
              <a:gd name="connsiteY67" fmla="*/ 168769 h 2575409"/>
              <a:gd name="connsiteX68" fmla="*/ 4508379 w 12362426"/>
              <a:gd name="connsiteY68" fmla="*/ 166239 h 2575409"/>
              <a:gd name="connsiteX69" fmla="*/ 4531879 w 12362426"/>
              <a:gd name="connsiteY69" fmla="*/ 169183 h 2575409"/>
              <a:gd name="connsiteX70" fmla="*/ 4634634 w 12362426"/>
              <a:gd name="connsiteY70" fmla="*/ 154393 h 2575409"/>
              <a:gd name="connsiteX71" fmla="*/ 4682281 w 12362426"/>
              <a:gd name="connsiteY71" fmla="*/ 130253 h 2575409"/>
              <a:gd name="connsiteX72" fmla="*/ 4800765 w 12362426"/>
              <a:gd name="connsiteY72" fmla="*/ 108819 h 2575409"/>
              <a:gd name="connsiteX73" fmla="*/ 4870119 w 12362426"/>
              <a:gd name="connsiteY73" fmla="*/ 93046 h 2575409"/>
              <a:gd name="connsiteX74" fmla="*/ 4894058 w 12362426"/>
              <a:gd name="connsiteY74" fmla="*/ 82420 h 2575409"/>
              <a:gd name="connsiteX75" fmla="*/ 4929109 w 12362426"/>
              <a:gd name="connsiteY75" fmla="*/ 70699 h 2575409"/>
              <a:gd name="connsiteX76" fmla="*/ 4989104 w 12362426"/>
              <a:gd name="connsiteY76" fmla="*/ 46420 h 2575409"/>
              <a:gd name="connsiteX77" fmla="*/ 6298845 w 12362426"/>
              <a:gd name="connsiteY77" fmla="*/ 174694 h 2575409"/>
              <a:gd name="connsiteX0" fmla="*/ 6298845 w 12362426"/>
              <a:gd name="connsiteY0" fmla="*/ 174694 h 2575409"/>
              <a:gd name="connsiteX1" fmla="*/ 8177440 w 12362426"/>
              <a:gd name="connsiteY1" fmla="*/ 232324 h 2575409"/>
              <a:gd name="connsiteX2" fmla="*/ 9140514 w 12362426"/>
              <a:gd name="connsiteY2" fmla="*/ 293582 h 2575409"/>
              <a:gd name="connsiteX3" fmla="*/ 9836966 w 12362426"/>
              <a:gd name="connsiteY3" fmla="*/ 253873 h 2575409"/>
              <a:gd name="connsiteX4" fmla="*/ 9994340 w 12362426"/>
              <a:gd name="connsiteY4" fmla="*/ 282751 h 2575409"/>
              <a:gd name="connsiteX5" fmla="*/ 10021527 w 12362426"/>
              <a:gd name="connsiteY5" fmla="*/ 290861 h 2575409"/>
              <a:gd name="connsiteX6" fmla="*/ 10077617 w 12362426"/>
              <a:gd name="connsiteY6" fmla="*/ 305872 h 2575409"/>
              <a:gd name="connsiteX7" fmla="*/ 10249434 w 12362426"/>
              <a:gd name="connsiteY7" fmla="*/ 298436 h 2575409"/>
              <a:gd name="connsiteX8" fmla="*/ 10291151 w 12362426"/>
              <a:gd name="connsiteY8" fmla="*/ 285456 h 2575409"/>
              <a:gd name="connsiteX9" fmla="*/ 10537628 w 12362426"/>
              <a:gd name="connsiteY9" fmla="*/ 259478 h 2575409"/>
              <a:gd name="connsiteX10" fmla="*/ 10875114 w 12362426"/>
              <a:gd name="connsiteY10" fmla="*/ 188952 h 2575409"/>
              <a:gd name="connsiteX11" fmla="*/ 11131506 w 12362426"/>
              <a:gd name="connsiteY11" fmla="*/ 173851 h 2575409"/>
              <a:gd name="connsiteX12" fmla="*/ 11236837 w 12362426"/>
              <a:gd name="connsiteY12" fmla="*/ 158408 h 2575409"/>
              <a:gd name="connsiteX13" fmla="*/ 11428024 w 12362426"/>
              <a:gd name="connsiteY13" fmla="*/ 130248 h 2575409"/>
              <a:gd name="connsiteX14" fmla="*/ 11627584 w 12362426"/>
              <a:gd name="connsiteY14" fmla="*/ 99145 h 2575409"/>
              <a:gd name="connsiteX15" fmla="*/ 11715836 w 12362426"/>
              <a:gd name="connsiteY15" fmla="*/ 83989 h 2575409"/>
              <a:gd name="connsiteX16" fmla="*/ 11987050 w 12362426"/>
              <a:gd name="connsiteY16" fmla="*/ 183064 h 2575409"/>
              <a:gd name="connsiteX17" fmla="*/ 12251338 w 12362426"/>
              <a:gd name="connsiteY17" fmla="*/ 0 h 2575409"/>
              <a:gd name="connsiteX18" fmla="*/ 12362426 w 12362426"/>
              <a:gd name="connsiteY18" fmla="*/ 722441 h 2575409"/>
              <a:gd name="connsiteX19" fmla="*/ 312058 w 12362426"/>
              <a:gd name="connsiteY19" fmla="*/ 2575409 h 2575409"/>
              <a:gd name="connsiteX20" fmla="*/ 0 w 12362426"/>
              <a:gd name="connsiteY20" fmla="*/ 546006 h 2575409"/>
              <a:gd name="connsiteX21" fmla="*/ 4427 w 12362426"/>
              <a:gd name="connsiteY21" fmla="*/ 544712 h 2575409"/>
              <a:gd name="connsiteX22" fmla="*/ 36478 w 12362426"/>
              <a:gd name="connsiteY22" fmla="*/ 535541 h 2575409"/>
              <a:gd name="connsiteX23" fmla="*/ 74319 w 12362426"/>
              <a:gd name="connsiteY23" fmla="*/ 518467 h 2575409"/>
              <a:gd name="connsiteX24" fmla="*/ 265466 w 12362426"/>
              <a:gd name="connsiteY24" fmla="*/ 473605 h 2575409"/>
              <a:gd name="connsiteX25" fmla="*/ 365700 w 12362426"/>
              <a:gd name="connsiteY25" fmla="*/ 446909 h 2575409"/>
              <a:gd name="connsiteX26" fmla="*/ 402179 w 12362426"/>
              <a:gd name="connsiteY26" fmla="*/ 438574 h 2575409"/>
              <a:gd name="connsiteX27" fmla="*/ 504196 w 12362426"/>
              <a:gd name="connsiteY27" fmla="*/ 399069 h 2575409"/>
              <a:gd name="connsiteX28" fmla="*/ 579858 w 12362426"/>
              <a:gd name="connsiteY28" fmla="*/ 387416 h 2575409"/>
              <a:gd name="connsiteX29" fmla="*/ 788740 w 12362426"/>
              <a:gd name="connsiteY29" fmla="*/ 326657 h 2575409"/>
              <a:gd name="connsiteX30" fmla="*/ 942632 w 12362426"/>
              <a:gd name="connsiteY30" fmla="*/ 292230 h 2575409"/>
              <a:gd name="connsiteX31" fmla="*/ 1166396 w 12362426"/>
              <a:gd name="connsiteY31" fmla="*/ 266362 h 2575409"/>
              <a:gd name="connsiteX32" fmla="*/ 1247277 w 12362426"/>
              <a:gd name="connsiteY32" fmla="*/ 236911 h 2575409"/>
              <a:gd name="connsiteX33" fmla="*/ 1322184 w 12362426"/>
              <a:gd name="connsiteY33" fmla="*/ 220028 h 2575409"/>
              <a:gd name="connsiteX34" fmla="*/ 1336256 w 12362426"/>
              <a:gd name="connsiteY34" fmla="*/ 215516 h 2575409"/>
              <a:gd name="connsiteX35" fmla="*/ 1399541 w 12362426"/>
              <a:gd name="connsiteY35" fmla="*/ 208691 h 2575409"/>
              <a:gd name="connsiteX36" fmla="*/ 1609734 w 12362426"/>
              <a:gd name="connsiteY36" fmla="*/ 237324 h 2575409"/>
              <a:gd name="connsiteX37" fmla="*/ 1736383 w 12362426"/>
              <a:gd name="connsiteY37" fmla="*/ 264102 h 2575409"/>
              <a:gd name="connsiteX38" fmla="*/ 1857314 w 12362426"/>
              <a:gd name="connsiteY38" fmla="*/ 269725 h 2575409"/>
              <a:gd name="connsiteX39" fmla="*/ 2026639 w 12362426"/>
              <a:gd name="connsiteY39" fmla="*/ 288420 h 2575409"/>
              <a:gd name="connsiteX40" fmla="*/ 2043398 w 12362426"/>
              <a:gd name="connsiteY40" fmla="*/ 293341 h 2575409"/>
              <a:gd name="connsiteX41" fmla="*/ 2154517 w 12362426"/>
              <a:gd name="connsiteY41" fmla="*/ 313461 h 2575409"/>
              <a:gd name="connsiteX42" fmla="*/ 2277168 w 12362426"/>
              <a:gd name="connsiteY42" fmla="*/ 305816 h 2575409"/>
              <a:gd name="connsiteX43" fmla="*/ 2361853 w 12362426"/>
              <a:gd name="connsiteY43" fmla="*/ 288395 h 2575409"/>
              <a:gd name="connsiteX44" fmla="*/ 2463967 w 12362426"/>
              <a:gd name="connsiteY44" fmla="*/ 277530 h 2575409"/>
              <a:gd name="connsiteX45" fmla="*/ 2699787 w 12362426"/>
              <a:gd name="connsiteY45" fmla="*/ 249273 h 2575409"/>
              <a:gd name="connsiteX46" fmla="*/ 2705016 w 12362426"/>
              <a:gd name="connsiteY46" fmla="*/ 247786 h 2575409"/>
              <a:gd name="connsiteX47" fmla="*/ 2828071 w 12362426"/>
              <a:gd name="connsiteY47" fmla="*/ 227258 h 2575409"/>
              <a:gd name="connsiteX48" fmla="*/ 2858408 w 12362426"/>
              <a:gd name="connsiteY48" fmla="*/ 219063 h 2575409"/>
              <a:gd name="connsiteX49" fmla="*/ 2858814 w 12362426"/>
              <a:gd name="connsiteY49" fmla="*/ 218122 h 2575409"/>
              <a:gd name="connsiteX50" fmla="*/ 2927761 w 12362426"/>
              <a:gd name="connsiteY50" fmla="*/ 222886 h 2575409"/>
              <a:gd name="connsiteX51" fmla="*/ 2982332 w 12362426"/>
              <a:gd name="connsiteY51" fmla="*/ 228553 h 2575409"/>
              <a:gd name="connsiteX52" fmla="*/ 2997509 w 12362426"/>
              <a:gd name="connsiteY52" fmla="*/ 235293 h 2575409"/>
              <a:gd name="connsiteX53" fmla="*/ 3270214 w 12362426"/>
              <a:gd name="connsiteY53" fmla="*/ 231016 h 2575409"/>
              <a:gd name="connsiteX54" fmla="*/ 3396647 w 12362426"/>
              <a:gd name="connsiteY54" fmla="*/ 226358 h 2575409"/>
              <a:gd name="connsiteX55" fmla="*/ 3557903 w 12362426"/>
              <a:gd name="connsiteY55" fmla="*/ 212497 h 2575409"/>
              <a:gd name="connsiteX56" fmla="*/ 3749729 w 12362426"/>
              <a:gd name="connsiteY56" fmla="*/ 204287 h 2575409"/>
              <a:gd name="connsiteX57" fmla="*/ 3802620 w 12362426"/>
              <a:gd name="connsiteY57" fmla="*/ 192566 h 2575409"/>
              <a:gd name="connsiteX58" fmla="*/ 3922921 w 12362426"/>
              <a:gd name="connsiteY58" fmla="*/ 190394 h 2575409"/>
              <a:gd name="connsiteX59" fmla="*/ 3993939 w 12362426"/>
              <a:gd name="connsiteY59" fmla="*/ 185934 h 2575409"/>
              <a:gd name="connsiteX60" fmla="*/ 4019416 w 12362426"/>
              <a:gd name="connsiteY60" fmla="*/ 179275 h 2575409"/>
              <a:gd name="connsiteX61" fmla="*/ 4056007 w 12362426"/>
              <a:gd name="connsiteY61" fmla="*/ 173314 h 2575409"/>
              <a:gd name="connsiteX62" fmla="*/ 4180468 w 12362426"/>
              <a:gd name="connsiteY62" fmla="*/ 152354 h 2575409"/>
              <a:gd name="connsiteX63" fmla="*/ 4221483 w 12362426"/>
              <a:gd name="connsiteY63" fmla="*/ 150733 h 2575409"/>
              <a:gd name="connsiteX64" fmla="*/ 4227430 w 12362426"/>
              <a:gd name="connsiteY64" fmla="*/ 150889 h 2575409"/>
              <a:gd name="connsiteX65" fmla="*/ 4281173 w 12362426"/>
              <a:gd name="connsiteY65" fmla="*/ 154243 h 2575409"/>
              <a:gd name="connsiteX66" fmla="*/ 4371560 w 12362426"/>
              <a:gd name="connsiteY66" fmla="*/ 162491 h 2575409"/>
              <a:gd name="connsiteX67" fmla="*/ 4454221 w 12362426"/>
              <a:gd name="connsiteY67" fmla="*/ 168769 h 2575409"/>
              <a:gd name="connsiteX68" fmla="*/ 4508379 w 12362426"/>
              <a:gd name="connsiteY68" fmla="*/ 166239 h 2575409"/>
              <a:gd name="connsiteX69" fmla="*/ 4531879 w 12362426"/>
              <a:gd name="connsiteY69" fmla="*/ 169183 h 2575409"/>
              <a:gd name="connsiteX70" fmla="*/ 4634634 w 12362426"/>
              <a:gd name="connsiteY70" fmla="*/ 154393 h 2575409"/>
              <a:gd name="connsiteX71" fmla="*/ 4682281 w 12362426"/>
              <a:gd name="connsiteY71" fmla="*/ 130253 h 2575409"/>
              <a:gd name="connsiteX72" fmla="*/ 4800765 w 12362426"/>
              <a:gd name="connsiteY72" fmla="*/ 108819 h 2575409"/>
              <a:gd name="connsiteX73" fmla="*/ 4870119 w 12362426"/>
              <a:gd name="connsiteY73" fmla="*/ 93046 h 2575409"/>
              <a:gd name="connsiteX74" fmla="*/ 4894058 w 12362426"/>
              <a:gd name="connsiteY74" fmla="*/ 82420 h 2575409"/>
              <a:gd name="connsiteX75" fmla="*/ 4929109 w 12362426"/>
              <a:gd name="connsiteY75" fmla="*/ 70699 h 2575409"/>
              <a:gd name="connsiteX76" fmla="*/ 5473414 w 12362426"/>
              <a:gd name="connsiteY76" fmla="*/ 46457 h 2575409"/>
              <a:gd name="connsiteX77" fmla="*/ 6298845 w 12362426"/>
              <a:gd name="connsiteY77" fmla="*/ 174694 h 2575409"/>
              <a:gd name="connsiteX0" fmla="*/ 6298845 w 12362426"/>
              <a:gd name="connsiteY0" fmla="*/ 174694 h 2575409"/>
              <a:gd name="connsiteX1" fmla="*/ 8177440 w 12362426"/>
              <a:gd name="connsiteY1" fmla="*/ 232324 h 2575409"/>
              <a:gd name="connsiteX2" fmla="*/ 9140514 w 12362426"/>
              <a:gd name="connsiteY2" fmla="*/ 293582 h 2575409"/>
              <a:gd name="connsiteX3" fmla="*/ 9836966 w 12362426"/>
              <a:gd name="connsiteY3" fmla="*/ 253873 h 2575409"/>
              <a:gd name="connsiteX4" fmla="*/ 9994340 w 12362426"/>
              <a:gd name="connsiteY4" fmla="*/ 282751 h 2575409"/>
              <a:gd name="connsiteX5" fmla="*/ 10021527 w 12362426"/>
              <a:gd name="connsiteY5" fmla="*/ 290861 h 2575409"/>
              <a:gd name="connsiteX6" fmla="*/ 10077617 w 12362426"/>
              <a:gd name="connsiteY6" fmla="*/ 305872 h 2575409"/>
              <a:gd name="connsiteX7" fmla="*/ 10249434 w 12362426"/>
              <a:gd name="connsiteY7" fmla="*/ 298436 h 2575409"/>
              <a:gd name="connsiteX8" fmla="*/ 10291151 w 12362426"/>
              <a:gd name="connsiteY8" fmla="*/ 285456 h 2575409"/>
              <a:gd name="connsiteX9" fmla="*/ 10537628 w 12362426"/>
              <a:gd name="connsiteY9" fmla="*/ 259478 h 2575409"/>
              <a:gd name="connsiteX10" fmla="*/ 10875114 w 12362426"/>
              <a:gd name="connsiteY10" fmla="*/ 188952 h 2575409"/>
              <a:gd name="connsiteX11" fmla="*/ 11131506 w 12362426"/>
              <a:gd name="connsiteY11" fmla="*/ 173851 h 2575409"/>
              <a:gd name="connsiteX12" fmla="*/ 11236837 w 12362426"/>
              <a:gd name="connsiteY12" fmla="*/ 158408 h 2575409"/>
              <a:gd name="connsiteX13" fmla="*/ 11428024 w 12362426"/>
              <a:gd name="connsiteY13" fmla="*/ 130248 h 2575409"/>
              <a:gd name="connsiteX14" fmla="*/ 11627584 w 12362426"/>
              <a:gd name="connsiteY14" fmla="*/ 99145 h 2575409"/>
              <a:gd name="connsiteX15" fmla="*/ 11715836 w 12362426"/>
              <a:gd name="connsiteY15" fmla="*/ 83989 h 2575409"/>
              <a:gd name="connsiteX16" fmla="*/ 11987050 w 12362426"/>
              <a:gd name="connsiteY16" fmla="*/ 183064 h 2575409"/>
              <a:gd name="connsiteX17" fmla="*/ 12251338 w 12362426"/>
              <a:gd name="connsiteY17" fmla="*/ 0 h 2575409"/>
              <a:gd name="connsiteX18" fmla="*/ 12362426 w 12362426"/>
              <a:gd name="connsiteY18" fmla="*/ 722441 h 2575409"/>
              <a:gd name="connsiteX19" fmla="*/ 312058 w 12362426"/>
              <a:gd name="connsiteY19" fmla="*/ 2575409 h 2575409"/>
              <a:gd name="connsiteX20" fmla="*/ 0 w 12362426"/>
              <a:gd name="connsiteY20" fmla="*/ 546006 h 2575409"/>
              <a:gd name="connsiteX21" fmla="*/ 4427 w 12362426"/>
              <a:gd name="connsiteY21" fmla="*/ 544712 h 2575409"/>
              <a:gd name="connsiteX22" fmla="*/ 36478 w 12362426"/>
              <a:gd name="connsiteY22" fmla="*/ 535541 h 2575409"/>
              <a:gd name="connsiteX23" fmla="*/ 74319 w 12362426"/>
              <a:gd name="connsiteY23" fmla="*/ 518467 h 2575409"/>
              <a:gd name="connsiteX24" fmla="*/ 265466 w 12362426"/>
              <a:gd name="connsiteY24" fmla="*/ 473605 h 2575409"/>
              <a:gd name="connsiteX25" fmla="*/ 365700 w 12362426"/>
              <a:gd name="connsiteY25" fmla="*/ 446909 h 2575409"/>
              <a:gd name="connsiteX26" fmla="*/ 402179 w 12362426"/>
              <a:gd name="connsiteY26" fmla="*/ 438574 h 2575409"/>
              <a:gd name="connsiteX27" fmla="*/ 504196 w 12362426"/>
              <a:gd name="connsiteY27" fmla="*/ 399069 h 2575409"/>
              <a:gd name="connsiteX28" fmla="*/ 579858 w 12362426"/>
              <a:gd name="connsiteY28" fmla="*/ 387416 h 2575409"/>
              <a:gd name="connsiteX29" fmla="*/ 788740 w 12362426"/>
              <a:gd name="connsiteY29" fmla="*/ 326657 h 2575409"/>
              <a:gd name="connsiteX30" fmla="*/ 942632 w 12362426"/>
              <a:gd name="connsiteY30" fmla="*/ 292230 h 2575409"/>
              <a:gd name="connsiteX31" fmla="*/ 1166396 w 12362426"/>
              <a:gd name="connsiteY31" fmla="*/ 266362 h 2575409"/>
              <a:gd name="connsiteX32" fmla="*/ 1247277 w 12362426"/>
              <a:gd name="connsiteY32" fmla="*/ 236911 h 2575409"/>
              <a:gd name="connsiteX33" fmla="*/ 1322184 w 12362426"/>
              <a:gd name="connsiteY33" fmla="*/ 220028 h 2575409"/>
              <a:gd name="connsiteX34" fmla="*/ 1336256 w 12362426"/>
              <a:gd name="connsiteY34" fmla="*/ 215516 h 2575409"/>
              <a:gd name="connsiteX35" fmla="*/ 1399541 w 12362426"/>
              <a:gd name="connsiteY35" fmla="*/ 208691 h 2575409"/>
              <a:gd name="connsiteX36" fmla="*/ 1609734 w 12362426"/>
              <a:gd name="connsiteY36" fmla="*/ 237324 h 2575409"/>
              <a:gd name="connsiteX37" fmla="*/ 1736383 w 12362426"/>
              <a:gd name="connsiteY37" fmla="*/ 264102 h 2575409"/>
              <a:gd name="connsiteX38" fmla="*/ 1857314 w 12362426"/>
              <a:gd name="connsiteY38" fmla="*/ 269725 h 2575409"/>
              <a:gd name="connsiteX39" fmla="*/ 2026639 w 12362426"/>
              <a:gd name="connsiteY39" fmla="*/ 288420 h 2575409"/>
              <a:gd name="connsiteX40" fmla="*/ 2043398 w 12362426"/>
              <a:gd name="connsiteY40" fmla="*/ 293341 h 2575409"/>
              <a:gd name="connsiteX41" fmla="*/ 2154517 w 12362426"/>
              <a:gd name="connsiteY41" fmla="*/ 313461 h 2575409"/>
              <a:gd name="connsiteX42" fmla="*/ 2277168 w 12362426"/>
              <a:gd name="connsiteY42" fmla="*/ 305816 h 2575409"/>
              <a:gd name="connsiteX43" fmla="*/ 2361853 w 12362426"/>
              <a:gd name="connsiteY43" fmla="*/ 288395 h 2575409"/>
              <a:gd name="connsiteX44" fmla="*/ 2463967 w 12362426"/>
              <a:gd name="connsiteY44" fmla="*/ 277530 h 2575409"/>
              <a:gd name="connsiteX45" fmla="*/ 2699787 w 12362426"/>
              <a:gd name="connsiteY45" fmla="*/ 249273 h 2575409"/>
              <a:gd name="connsiteX46" fmla="*/ 2705016 w 12362426"/>
              <a:gd name="connsiteY46" fmla="*/ 247786 h 2575409"/>
              <a:gd name="connsiteX47" fmla="*/ 2828071 w 12362426"/>
              <a:gd name="connsiteY47" fmla="*/ 227258 h 2575409"/>
              <a:gd name="connsiteX48" fmla="*/ 2858408 w 12362426"/>
              <a:gd name="connsiteY48" fmla="*/ 219063 h 2575409"/>
              <a:gd name="connsiteX49" fmla="*/ 2858814 w 12362426"/>
              <a:gd name="connsiteY49" fmla="*/ 218122 h 2575409"/>
              <a:gd name="connsiteX50" fmla="*/ 2927761 w 12362426"/>
              <a:gd name="connsiteY50" fmla="*/ 222886 h 2575409"/>
              <a:gd name="connsiteX51" fmla="*/ 2982332 w 12362426"/>
              <a:gd name="connsiteY51" fmla="*/ 228553 h 2575409"/>
              <a:gd name="connsiteX52" fmla="*/ 2997509 w 12362426"/>
              <a:gd name="connsiteY52" fmla="*/ 235293 h 2575409"/>
              <a:gd name="connsiteX53" fmla="*/ 3270214 w 12362426"/>
              <a:gd name="connsiteY53" fmla="*/ 231016 h 2575409"/>
              <a:gd name="connsiteX54" fmla="*/ 3396647 w 12362426"/>
              <a:gd name="connsiteY54" fmla="*/ 226358 h 2575409"/>
              <a:gd name="connsiteX55" fmla="*/ 3557903 w 12362426"/>
              <a:gd name="connsiteY55" fmla="*/ 212497 h 2575409"/>
              <a:gd name="connsiteX56" fmla="*/ 3749729 w 12362426"/>
              <a:gd name="connsiteY56" fmla="*/ 204287 h 2575409"/>
              <a:gd name="connsiteX57" fmla="*/ 3802620 w 12362426"/>
              <a:gd name="connsiteY57" fmla="*/ 192566 h 2575409"/>
              <a:gd name="connsiteX58" fmla="*/ 3922921 w 12362426"/>
              <a:gd name="connsiteY58" fmla="*/ 190394 h 2575409"/>
              <a:gd name="connsiteX59" fmla="*/ 3993939 w 12362426"/>
              <a:gd name="connsiteY59" fmla="*/ 185934 h 2575409"/>
              <a:gd name="connsiteX60" fmla="*/ 4019416 w 12362426"/>
              <a:gd name="connsiteY60" fmla="*/ 179275 h 2575409"/>
              <a:gd name="connsiteX61" fmla="*/ 4056007 w 12362426"/>
              <a:gd name="connsiteY61" fmla="*/ 173314 h 2575409"/>
              <a:gd name="connsiteX62" fmla="*/ 4180468 w 12362426"/>
              <a:gd name="connsiteY62" fmla="*/ 152354 h 2575409"/>
              <a:gd name="connsiteX63" fmla="*/ 4221483 w 12362426"/>
              <a:gd name="connsiteY63" fmla="*/ 150733 h 2575409"/>
              <a:gd name="connsiteX64" fmla="*/ 4227430 w 12362426"/>
              <a:gd name="connsiteY64" fmla="*/ 150889 h 2575409"/>
              <a:gd name="connsiteX65" fmla="*/ 4281173 w 12362426"/>
              <a:gd name="connsiteY65" fmla="*/ 154243 h 2575409"/>
              <a:gd name="connsiteX66" fmla="*/ 4371560 w 12362426"/>
              <a:gd name="connsiteY66" fmla="*/ 162491 h 2575409"/>
              <a:gd name="connsiteX67" fmla="*/ 4454221 w 12362426"/>
              <a:gd name="connsiteY67" fmla="*/ 168769 h 2575409"/>
              <a:gd name="connsiteX68" fmla="*/ 4508379 w 12362426"/>
              <a:gd name="connsiteY68" fmla="*/ 166239 h 2575409"/>
              <a:gd name="connsiteX69" fmla="*/ 4531879 w 12362426"/>
              <a:gd name="connsiteY69" fmla="*/ 169183 h 2575409"/>
              <a:gd name="connsiteX70" fmla="*/ 4634634 w 12362426"/>
              <a:gd name="connsiteY70" fmla="*/ 154393 h 2575409"/>
              <a:gd name="connsiteX71" fmla="*/ 4682281 w 12362426"/>
              <a:gd name="connsiteY71" fmla="*/ 130253 h 2575409"/>
              <a:gd name="connsiteX72" fmla="*/ 4800765 w 12362426"/>
              <a:gd name="connsiteY72" fmla="*/ 108819 h 2575409"/>
              <a:gd name="connsiteX73" fmla="*/ 4870119 w 12362426"/>
              <a:gd name="connsiteY73" fmla="*/ 93046 h 2575409"/>
              <a:gd name="connsiteX74" fmla="*/ 4894058 w 12362426"/>
              <a:gd name="connsiteY74" fmla="*/ 82420 h 2575409"/>
              <a:gd name="connsiteX75" fmla="*/ 4954298 w 12362426"/>
              <a:gd name="connsiteY75" fmla="*/ 153752 h 2575409"/>
              <a:gd name="connsiteX76" fmla="*/ 5473414 w 12362426"/>
              <a:gd name="connsiteY76" fmla="*/ 46457 h 2575409"/>
              <a:gd name="connsiteX77" fmla="*/ 6298845 w 12362426"/>
              <a:gd name="connsiteY77" fmla="*/ 174694 h 2575409"/>
              <a:gd name="connsiteX0" fmla="*/ 6298845 w 12362426"/>
              <a:gd name="connsiteY0" fmla="*/ 174694 h 2575409"/>
              <a:gd name="connsiteX1" fmla="*/ 8177440 w 12362426"/>
              <a:gd name="connsiteY1" fmla="*/ 232324 h 2575409"/>
              <a:gd name="connsiteX2" fmla="*/ 9140514 w 12362426"/>
              <a:gd name="connsiteY2" fmla="*/ 293582 h 2575409"/>
              <a:gd name="connsiteX3" fmla="*/ 9836966 w 12362426"/>
              <a:gd name="connsiteY3" fmla="*/ 253873 h 2575409"/>
              <a:gd name="connsiteX4" fmla="*/ 9994340 w 12362426"/>
              <a:gd name="connsiteY4" fmla="*/ 282751 h 2575409"/>
              <a:gd name="connsiteX5" fmla="*/ 10021527 w 12362426"/>
              <a:gd name="connsiteY5" fmla="*/ 290861 h 2575409"/>
              <a:gd name="connsiteX6" fmla="*/ 10077617 w 12362426"/>
              <a:gd name="connsiteY6" fmla="*/ 305872 h 2575409"/>
              <a:gd name="connsiteX7" fmla="*/ 10249434 w 12362426"/>
              <a:gd name="connsiteY7" fmla="*/ 298436 h 2575409"/>
              <a:gd name="connsiteX8" fmla="*/ 10291151 w 12362426"/>
              <a:gd name="connsiteY8" fmla="*/ 285456 h 2575409"/>
              <a:gd name="connsiteX9" fmla="*/ 10537628 w 12362426"/>
              <a:gd name="connsiteY9" fmla="*/ 259478 h 2575409"/>
              <a:gd name="connsiteX10" fmla="*/ 10875114 w 12362426"/>
              <a:gd name="connsiteY10" fmla="*/ 188952 h 2575409"/>
              <a:gd name="connsiteX11" fmla="*/ 11131506 w 12362426"/>
              <a:gd name="connsiteY11" fmla="*/ 173851 h 2575409"/>
              <a:gd name="connsiteX12" fmla="*/ 11236837 w 12362426"/>
              <a:gd name="connsiteY12" fmla="*/ 158408 h 2575409"/>
              <a:gd name="connsiteX13" fmla="*/ 11428024 w 12362426"/>
              <a:gd name="connsiteY13" fmla="*/ 130248 h 2575409"/>
              <a:gd name="connsiteX14" fmla="*/ 11627584 w 12362426"/>
              <a:gd name="connsiteY14" fmla="*/ 99145 h 2575409"/>
              <a:gd name="connsiteX15" fmla="*/ 11715836 w 12362426"/>
              <a:gd name="connsiteY15" fmla="*/ 83989 h 2575409"/>
              <a:gd name="connsiteX16" fmla="*/ 11987050 w 12362426"/>
              <a:gd name="connsiteY16" fmla="*/ 183064 h 2575409"/>
              <a:gd name="connsiteX17" fmla="*/ 12251338 w 12362426"/>
              <a:gd name="connsiteY17" fmla="*/ 0 h 2575409"/>
              <a:gd name="connsiteX18" fmla="*/ 12362426 w 12362426"/>
              <a:gd name="connsiteY18" fmla="*/ 722441 h 2575409"/>
              <a:gd name="connsiteX19" fmla="*/ 312058 w 12362426"/>
              <a:gd name="connsiteY19" fmla="*/ 2575409 h 2575409"/>
              <a:gd name="connsiteX20" fmla="*/ 0 w 12362426"/>
              <a:gd name="connsiteY20" fmla="*/ 546006 h 2575409"/>
              <a:gd name="connsiteX21" fmla="*/ 4427 w 12362426"/>
              <a:gd name="connsiteY21" fmla="*/ 544712 h 2575409"/>
              <a:gd name="connsiteX22" fmla="*/ 36478 w 12362426"/>
              <a:gd name="connsiteY22" fmla="*/ 535541 h 2575409"/>
              <a:gd name="connsiteX23" fmla="*/ 74319 w 12362426"/>
              <a:gd name="connsiteY23" fmla="*/ 518467 h 2575409"/>
              <a:gd name="connsiteX24" fmla="*/ 265466 w 12362426"/>
              <a:gd name="connsiteY24" fmla="*/ 473605 h 2575409"/>
              <a:gd name="connsiteX25" fmla="*/ 365700 w 12362426"/>
              <a:gd name="connsiteY25" fmla="*/ 446909 h 2575409"/>
              <a:gd name="connsiteX26" fmla="*/ 402179 w 12362426"/>
              <a:gd name="connsiteY26" fmla="*/ 438574 h 2575409"/>
              <a:gd name="connsiteX27" fmla="*/ 504196 w 12362426"/>
              <a:gd name="connsiteY27" fmla="*/ 399069 h 2575409"/>
              <a:gd name="connsiteX28" fmla="*/ 579858 w 12362426"/>
              <a:gd name="connsiteY28" fmla="*/ 387416 h 2575409"/>
              <a:gd name="connsiteX29" fmla="*/ 788740 w 12362426"/>
              <a:gd name="connsiteY29" fmla="*/ 326657 h 2575409"/>
              <a:gd name="connsiteX30" fmla="*/ 942632 w 12362426"/>
              <a:gd name="connsiteY30" fmla="*/ 292230 h 2575409"/>
              <a:gd name="connsiteX31" fmla="*/ 1166396 w 12362426"/>
              <a:gd name="connsiteY31" fmla="*/ 266362 h 2575409"/>
              <a:gd name="connsiteX32" fmla="*/ 1247277 w 12362426"/>
              <a:gd name="connsiteY32" fmla="*/ 236911 h 2575409"/>
              <a:gd name="connsiteX33" fmla="*/ 1322184 w 12362426"/>
              <a:gd name="connsiteY33" fmla="*/ 220028 h 2575409"/>
              <a:gd name="connsiteX34" fmla="*/ 1336256 w 12362426"/>
              <a:gd name="connsiteY34" fmla="*/ 215516 h 2575409"/>
              <a:gd name="connsiteX35" fmla="*/ 1399541 w 12362426"/>
              <a:gd name="connsiteY35" fmla="*/ 208691 h 2575409"/>
              <a:gd name="connsiteX36" fmla="*/ 1609734 w 12362426"/>
              <a:gd name="connsiteY36" fmla="*/ 237324 h 2575409"/>
              <a:gd name="connsiteX37" fmla="*/ 1736383 w 12362426"/>
              <a:gd name="connsiteY37" fmla="*/ 264102 h 2575409"/>
              <a:gd name="connsiteX38" fmla="*/ 1857314 w 12362426"/>
              <a:gd name="connsiteY38" fmla="*/ 269725 h 2575409"/>
              <a:gd name="connsiteX39" fmla="*/ 2026639 w 12362426"/>
              <a:gd name="connsiteY39" fmla="*/ 288420 h 2575409"/>
              <a:gd name="connsiteX40" fmla="*/ 2043398 w 12362426"/>
              <a:gd name="connsiteY40" fmla="*/ 293341 h 2575409"/>
              <a:gd name="connsiteX41" fmla="*/ 2154517 w 12362426"/>
              <a:gd name="connsiteY41" fmla="*/ 313461 h 2575409"/>
              <a:gd name="connsiteX42" fmla="*/ 2277168 w 12362426"/>
              <a:gd name="connsiteY42" fmla="*/ 305816 h 2575409"/>
              <a:gd name="connsiteX43" fmla="*/ 2361853 w 12362426"/>
              <a:gd name="connsiteY43" fmla="*/ 288395 h 2575409"/>
              <a:gd name="connsiteX44" fmla="*/ 2463967 w 12362426"/>
              <a:gd name="connsiteY44" fmla="*/ 277530 h 2575409"/>
              <a:gd name="connsiteX45" fmla="*/ 2699787 w 12362426"/>
              <a:gd name="connsiteY45" fmla="*/ 249273 h 2575409"/>
              <a:gd name="connsiteX46" fmla="*/ 2705016 w 12362426"/>
              <a:gd name="connsiteY46" fmla="*/ 247786 h 2575409"/>
              <a:gd name="connsiteX47" fmla="*/ 2828071 w 12362426"/>
              <a:gd name="connsiteY47" fmla="*/ 227258 h 2575409"/>
              <a:gd name="connsiteX48" fmla="*/ 2858408 w 12362426"/>
              <a:gd name="connsiteY48" fmla="*/ 219063 h 2575409"/>
              <a:gd name="connsiteX49" fmla="*/ 2858814 w 12362426"/>
              <a:gd name="connsiteY49" fmla="*/ 218122 h 2575409"/>
              <a:gd name="connsiteX50" fmla="*/ 2927761 w 12362426"/>
              <a:gd name="connsiteY50" fmla="*/ 222886 h 2575409"/>
              <a:gd name="connsiteX51" fmla="*/ 2982332 w 12362426"/>
              <a:gd name="connsiteY51" fmla="*/ 228553 h 2575409"/>
              <a:gd name="connsiteX52" fmla="*/ 2997509 w 12362426"/>
              <a:gd name="connsiteY52" fmla="*/ 235293 h 2575409"/>
              <a:gd name="connsiteX53" fmla="*/ 3270214 w 12362426"/>
              <a:gd name="connsiteY53" fmla="*/ 231016 h 2575409"/>
              <a:gd name="connsiteX54" fmla="*/ 3396647 w 12362426"/>
              <a:gd name="connsiteY54" fmla="*/ 226358 h 2575409"/>
              <a:gd name="connsiteX55" fmla="*/ 3557903 w 12362426"/>
              <a:gd name="connsiteY55" fmla="*/ 212497 h 2575409"/>
              <a:gd name="connsiteX56" fmla="*/ 3749729 w 12362426"/>
              <a:gd name="connsiteY56" fmla="*/ 204287 h 2575409"/>
              <a:gd name="connsiteX57" fmla="*/ 3802620 w 12362426"/>
              <a:gd name="connsiteY57" fmla="*/ 192566 h 2575409"/>
              <a:gd name="connsiteX58" fmla="*/ 3922921 w 12362426"/>
              <a:gd name="connsiteY58" fmla="*/ 190394 h 2575409"/>
              <a:gd name="connsiteX59" fmla="*/ 3993939 w 12362426"/>
              <a:gd name="connsiteY59" fmla="*/ 185934 h 2575409"/>
              <a:gd name="connsiteX60" fmla="*/ 4019416 w 12362426"/>
              <a:gd name="connsiteY60" fmla="*/ 179275 h 2575409"/>
              <a:gd name="connsiteX61" fmla="*/ 4056007 w 12362426"/>
              <a:gd name="connsiteY61" fmla="*/ 173314 h 2575409"/>
              <a:gd name="connsiteX62" fmla="*/ 4180468 w 12362426"/>
              <a:gd name="connsiteY62" fmla="*/ 152354 h 2575409"/>
              <a:gd name="connsiteX63" fmla="*/ 4221483 w 12362426"/>
              <a:gd name="connsiteY63" fmla="*/ 150733 h 2575409"/>
              <a:gd name="connsiteX64" fmla="*/ 4227430 w 12362426"/>
              <a:gd name="connsiteY64" fmla="*/ 150889 h 2575409"/>
              <a:gd name="connsiteX65" fmla="*/ 4281173 w 12362426"/>
              <a:gd name="connsiteY65" fmla="*/ 154243 h 2575409"/>
              <a:gd name="connsiteX66" fmla="*/ 4371560 w 12362426"/>
              <a:gd name="connsiteY66" fmla="*/ 162491 h 2575409"/>
              <a:gd name="connsiteX67" fmla="*/ 4454221 w 12362426"/>
              <a:gd name="connsiteY67" fmla="*/ 168769 h 2575409"/>
              <a:gd name="connsiteX68" fmla="*/ 4508379 w 12362426"/>
              <a:gd name="connsiteY68" fmla="*/ 166239 h 2575409"/>
              <a:gd name="connsiteX69" fmla="*/ 4531879 w 12362426"/>
              <a:gd name="connsiteY69" fmla="*/ 169183 h 2575409"/>
              <a:gd name="connsiteX70" fmla="*/ 4634634 w 12362426"/>
              <a:gd name="connsiteY70" fmla="*/ 154393 h 2575409"/>
              <a:gd name="connsiteX71" fmla="*/ 4682281 w 12362426"/>
              <a:gd name="connsiteY71" fmla="*/ 130253 h 2575409"/>
              <a:gd name="connsiteX72" fmla="*/ 4800765 w 12362426"/>
              <a:gd name="connsiteY72" fmla="*/ 108819 h 2575409"/>
              <a:gd name="connsiteX73" fmla="*/ 4870119 w 12362426"/>
              <a:gd name="connsiteY73" fmla="*/ 93046 h 2575409"/>
              <a:gd name="connsiteX74" fmla="*/ 4954298 w 12362426"/>
              <a:gd name="connsiteY74" fmla="*/ 153752 h 2575409"/>
              <a:gd name="connsiteX75" fmla="*/ 5473414 w 12362426"/>
              <a:gd name="connsiteY75" fmla="*/ 46457 h 2575409"/>
              <a:gd name="connsiteX76" fmla="*/ 6298845 w 12362426"/>
              <a:gd name="connsiteY76" fmla="*/ 174694 h 2575409"/>
              <a:gd name="connsiteX0" fmla="*/ 6298845 w 12362426"/>
              <a:gd name="connsiteY0" fmla="*/ 174694 h 2575409"/>
              <a:gd name="connsiteX1" fmla="*/ 8177440 w 12362426"/>
              <a:gd name="connsiteY1" fmla="*/ 232324 h 2575409"/>
              <a:gd name="connsiteX2" fmla="*/ 9140514 w 12362426"/>
              <a:gd name="connsiteY2" fmla="*/ 293582 h 2575409"/>
              <a:gd name="connsiteX3" fmla="*/ 9836966 w 12362426"/>
              <a:gd name="connsiteY3" fmla="*/ 253873 h 2575409"/>
              <a:gd name="connsiteX4" fmla="*/ 9994340 w 12362426"/>
              <a:gd name="connsiteY4" fmla="*/ 282751 h 2575409"/>
              <a:gd name="connsiteX5" fmla="*/ 10021527 w 12362426"/>
              <a:gd name="connsiteY5" fmla="*/ 290861 h 2575409"/>
              <a:gd name="connsiteX6" fmla="*/ 10077617 w 12362426"/>
              <a:gd name="connsiteY6" fmla="*/ 305872 h 2575409"/>
              <a:gd name="connsiteX7" fmla="*/ 10249434 w 12362426"/>
              <a:gd name="connsiteY7" fmla="*/ 298436 h 2575409"/>
              <a:gd name="connsiteX8" fmla="*/ 10291151 w 12362426"/>
              <a:gd name="connsiteY8" fmla="*/ 285456 h 2575409"/>
              <a:gd name="connsiteX9" fmla="*/ 10537628 w 12362426"/>
              <a:gd name="connsiteY9" fmla="*/ 259478 h 2575409"/>
              <a:gd name="connsiteX10" fmla="*/ 10875114 w 12362426"/>
              <a:gd name="connsiteY10" fmla="*/ 188952 h 2575409"/>
              <a:gd name="connsiteX11" fmla="*/ 11131506 w 12362426"/>
              <a:gd name="connsiteY11" fmla="*/ 173851 h 2575409"/>
              <a:gd name="connsiteX12" fmla="*/ 11236837 w 12362426"/>
              <a:gd name="connsiteY12" fmla="*/ 158408 h 2575409"/>
              <a:gd name="connsiteX13" fmla="*/ 11428024 w 12362426"/>
              <a:gd name="connsiteY13" fmla="*/ 130248 h 2575409"/>
              <a:gd name="connsiteX14" fmla="*/ 11627584 w 12362426"/>
              <a:gd name="connsiteY14" fmla="*/ 99145 h 2575409"/>
              <a:gd name="connsiteX15" fmla="*/ 11715836 w 12362426"/>
              <a:gd name="connsiteY15" fmla="*/ 83989 h 2575409"/>
              <a:gd name="connsiteX16" fmla="*/ 11987050 w 12362426"/>
              <a:gd name="connsiteY16" fmla="*/ 183064 h 2575409"/>
              <a:gd name="connsiteX17" fmla="*/ 12251338 w 12362426"/>
              <a:gd name="connsiteY17" fmla="*/ 0 h 2575409"/>
              <a:gd name="connsiteX18" fmla="*/ 12362426 w 12362426"/>
              <a:gd name="connsiteY18" fmla="*/ 722441 h 2575409"/>
              <a:gd name="connsiteX19" fmla="*/ 312058 w 12362426"/>
              <a:gd name="connsiteY19" fmla="*/ 2575409 h 2575409"/>
              <a:gd name="connsiteX20" fmla="*/ 0 w 12362426"/>
              <a:gd name="connsiteY20" fmla="*/ 546006 h 2575409"/>
              <a:gd name="connsiteX21" fmla="*/ 4427 w 12362426"/>
              <a:gd name="connsiteY21" fmla="*/ 544712 h 2575409"/>
              <a:gd name="connsiteX22" fmla="*/ 36478 w 12362426"/>
              <a:gd name="connsiteY22" fmla="*/ 535541 h 2575409"/>
              <a:gd name="connsiteX23" fmla="*/ 74319 w 12362426"/>
              <a:gd name="connsiteY23" fmla="*/ 518467 h 2575409"/>
              <a:gd name="connsiteX24" fmla="*/ 265466 w 12362426"/>
              <a:gd name="connsiteY24" fmla="*/ 473605 h 2575409"/>
              <a:gd name="connsiteX25" fmla="*/ 365700 w 12362426"/>
              <a:gd name="connsiteY25" fmla="*/ 446909 h 2575409"/>
              <a:gd name="connsiteX26" fmla="*/ 402179 w 12362426"/>
              <a:gd name="connsiteY26" fmla="*/ 438574 h 2575409"/>
              <a:gd name="connsiteX27" fmla="*/ 504196 w 12362426"/>
              <a:gd name="connsiteY27" fmla="*/ 399069 h 2575409"/>
              <a:gd name="connsiteX28" fmla="*/ 579858 w 12362426"/>
              <a:gd name="connsiteY28" fmla="*/ 387416 h 2575409"/>
              <a:gd name="connsiteX29" fmla="*/ 788740 w 12362426"/>
              <a:gd name="connsiteY29" fmla="*/ 326657 h 2575409"/>
              <a:gd name="connsiteX30" fmla="*/ 942632 w 12362426"/>
              <a:gd name="connsiteY30" fmla="*/ 292230 h 2575409"/>
              <a:gd name="connsiteX31" fmla="*/ 1166396 w 12362426"/>
              <a:gd name="connsiteY31" fmla="*/ 266362 h 2575409"/>
              <a:gd name="connsiteX32" fmla="*/ 1247277 w 12362426"/>
              <a:gd name="connsiteY32" fmla="*/ 236911 h 2575409"/>
              <a:gd name="connsiteX33" fmla="*/ 1322184 w 12362426"/>
              <a:gd name="connsiteY33" fmla="*/ 220028 h 2575409"/>
              <a:gd name="connsiteX34" fmla="*/ 1336256 w 12362426"/>
              <a:gd name="connsiteY34" fmla="*/ 215516 h 2575409"/>
              <a:gd name="connsiteX35" fmla="*/ 1399541 w 12362426"/>
              <a:gd name="connsiteY35" fmla="*/ 208691 h 2575409"/>
              <a:gd name="connsiteX36" fmla="*/ 1609734 w 12362426"/>
              <a:gd name="connsiteY36" fmla="*/ 237324 h 2575409"/>
              <a:gd name="connsiteX37" fmla="*/ 1736383 w 12362426"/>
              <a:gd name="connsiteY37" fmla="*/ 264102 h 2575409"/>
              <a:gd name="connsiteX38" fmla="*/ 1857314 w 12362426"/>
              <a:gd name="connsiteY38" fmla="*/ 269725 h 2575409"/>
              <a:gd name="connsiteX39" fmla="*/ 2026639 w 12362426"/>
              <a:gd name="connsiteY39" fmla="*/ 288420 h 2575409"/>
              <a:gd name="connsiteX40" fmla="*/ 2043398 w 12362426"/>
              <a:gd name="connsiteY40" fmla="*/ 293341 h 2575409"/>
              <a:gd name="connsiteX41" fmla="*/ 2154517 w 12362426"/>
              <a:gd name="connsiteY41" fmla="*/ 313461 h 2575409"/>
              <a:gd name="connsiteX42" fmla="*/ 2277168 w 12362426"/>
              <a:gd name="connsiteY42" fmla="*/ 305816 h 2575409"/>
              <a:gd name="connsiteX43" fmla="*/ 2361853 w 12362426"/>
              <a:gd name="connsiteY43" fmla="*/ 288395 h 2575409"/>
              <a:gd name="connsiteX44" fmla="*/ 2463967 w 12362426"/>
              <a:gd name="connsiteY44" fmla="*/ 277530 h 2575409"/>
              <a:gd name="connsiteX45" fmla="*/ 2699787 w 12362426"/>
              <a:gd name="connsiteY45" fmla="*/ 249273 h 2575409"/>
              <a:gd name="connsiteX46" fmla="*/ 2705016 w 12362426"/>
              <a:gd name="connsiteY46" fmla="*/ 247786 h 2575409"/>
              <a:gd name="connsiteX47" fmla="*/ 2828071 w 12362426"/>
              <a:gd name="connsiteY47" fmla="*/ 227258 h 2575409"/>
              <a:gd name="connsiteX48" fmla="*/ 2858408 w 12362426"/>
              <a:gd name="connsiteY48" fmla="*/ 219063 h 2575409"/>
              <a:gd name="connsiteX49" fmla="*/ 2858814 w 12362426"/>
              <a:gd name="connsiteY49" fmla="*/ 218122 h 2575409"/>
              <a:gd name="connsiteX50" fmla="*/ 2927761 w 12362426"/>
              <a:gd name="connsiteY50" fmla="*/ 222886 h 2575409"/>
              <a:gd name="connsiteX51" fmla="*/ 2982332 w 12362426"/>
              <a:gd name="connsiteY51" fmla="*/ 228553 h 2575409"/>
              <a:gd name="connsiteX52" fmla="*/ 2997509 w 12362426"/>
              <a:gd name="connsiteY52" fmla="*/ 235293 h 2575409"/>
              <a:gd name="connsiteX53" fmla="*/ 3270214 w 12362426"/>
              <a:gd name="connsiteY53" fmla="*/ 231016 h 2575409"/>
              <a:gd name="connsiteX54" fmla="*/ 3396647 w 12362426"/>
              <a:gd name="connsiteY54" fmla="*/ 226358 h 2575409"/>
              <a:gd name="connsiteX55" fmla="*/ 3557903 w 12362426"/>
              <a:gd name="connsiteY55" fmla="*/ 212497 h 2575409"/>
              <a:gd name="connsiteX56" fmla="*/ 3749729 w 12362426"/>
              <a:gd name="connsiteY56" fmla="*/ 204287 h 2575409"/>
              <a:gd name="connsiteX57" fmla="*/ 3802620 w 12362426"/>
              <a:gd name="connsiteY57" fmla="*/ 192566 h 2575409"/>
              <a:gd name="connsiteX58" fmla="*/ 3922921 w 12362426"/>
              <a:gd name="connsiteY58" fmla="*/ 190394 h 2575409"/>
              <a:gd name="connsiteX59" fmla="*/ 3993939 w 12362426"/>
              <a:gd name="connsiteY59" fmla="*/ 185934 h 2575409"/>
              <a:gd name="connsiteX60" fmla="*/ 4019416 w 12362426"/>
              <a:gd name="connsiteY60" fmla="*/ 179275 h 2575409"/>
              <a:gd name="connsiteX61" fmla="*/ 4056007 w 12362426"/>
              <a:gd name="connsiteY61" fmla="*/ 173314 h 2575409"/>
              <a:gd name="connsiteX62" fmla="*/ 4180468 w 12362426"/>
              <a:gd name="connsiteY62" fmla="*/ 152354 h 2575409"/>
              <a:gd name="connsiteX63" fmla="*/ 4221483 w 12362426"/>
              <a:gd name="connsiteY63" fmla="*/ 150733 h 2575409"/>
              <a:gd name="connsiteX64" fmla="*/ 4227430 w 12362426"/>
              <a:gd name="connsiteY64" fmla="*/ 150889 h 2575409"/>
              <a:gd name="connsiteX65" fmla="*/ 4281173 w 12362426"/>
              <a:gd name="connsiteY65" fmla="*/ 154243 h 2575409"/>
              <a:gd name="connsiteX66" fmla="*/ 4371560 w 12362426"/>
              <a:gd name="connsiteY66" fmla="*/ 162491 h 2575409"/>
              <a:gd name="connsiteX67" fmla="*/ 4454221 w 12362426"/>
              <a:gd name="connsiteY67" fmla="*/ 168769 h 2575409"/>
              <a:gd name="connsiteX68" fmla="*/ 4508379 w 12362426"/>
              <a:gd name="connsiteY68" fmla="*/ 166239 h 2575409"/>
              <a:gd name="connsiteX69" fmla="*/ 4531879 w 12362426"/>
              <a:gd name="connsiteY69" fmla="*/ 169183 h 2575409"/>
              <a:gd name="connsiteX70" fmla="*/ 4634634 w 12362426"/>
              <a:gd name="connsiteY70" fmla="*/ 154393 h 2575409"/>
              <a:gd name="connsiteX71" fmla="*/ 4682281 w 12362426"/>
              <a:gd name="connsiteY71" fmla="*/ 130253 h 2575409"/>
              <a:gd name="connsiteX72" fmla="*/ 4800765 w 12362426"/>
              <a:gd name="connsiteY72" fmla="*/ 108819 h 2575409"/>
              <a:gd name="connsiteX73" fmla="*/ 4870119 w 12362426"/>
              <a:gd name="connsiteY73" fmla="*/ 93046 h 2575409"/>
              <a:gd name="connsiteX74" fmla="*/ 4954298 w 12362426"/>
              <a:gd name="connsiteY74" fmla="*/ 153752 h 2575409"/>
              <a:gd name="connsiteX75" fmla="*/ 5532192 w 12362426"/>
              <a:gd name="connsiteY75" fmla="*/ 186436 h 2575409"/>
              <a:gd name="connsiteX76" fmla="*/ 6298845 w 12362426"/>
              <a:gd name="connsiteY76" fmla="*/ 174694 h 2575409"/>
              <a:gd name="connsiteX0" fmla="*/ 6298845 w 12362426"/>
              <a:gd name="connsiteY0" fmla="*/ 174694 h 2575409"/>
              <a:gd name="connsiteX1" fmla="*/ 8177440 w 12362426"/>
              <a:gd name="connsiteY1" fmla="*/ 232324 h 2575409"/>
              <a:gd name="connsiteX2" fmla="*/ 9140514 w 12362426"/>
              <a:gd name="connsiteY2" fmla="*/ 293582 h 2575409"/>
              <a:gd name="connsiteX3" fmla="*/ 9836966 w 12362426"/>
              <a:gd name="connsiteY3" fmla="*/ 253873 h 2575409"/>
              <a:gd name="connsiteX4" fmla="*/ 9994340 w 12362426"/>
              <a:gd name="connsiteY4" fmla="*/ 282751 h 2575409"/>
              <a:gd name="connsiteX5" fmla="*/ 10021527 w 12362426"/>
              <a:gd name="connsiteY5" fmla="*/ 290861 h 2575409"/>
              <a:gd name="connsiteX6" fmla="*/ 10077617 w 12362426"/>
              <a:gd name="connsiteY6" fmla="*/ 305872 h 2575409"/>
              <a:gd name="connsiteX7" fmla="*/ 10249434 w 12362426"/>
              <a:gd name="connsiteY7" fmla="*/ 298436 h 2575409"/>
              <a:gd name="connsiteX8" fmla="*/ 10291151 w 12362426"/>
              <a:gd name="connsiteY8" fmla="*/ 285456 h 2575409"/>
              <a:gd name="connsiteX9" fmla="*/ 10537628 w 12362426"/>
              <a:gd name="connsiteY9" fmla="*/ 259478 h 2575409"/>
              <a:gd name="connsiteX10" fmla="*/ 10875114 w 12362426"/>
              <a:gd name="connsiteY10" fmla="*/ 188952 h 2575409"/>
              <a:gd name="connsiteX11" fmla="*/ 11131506 w 12362426"/>
              <a:gd name="connsiteY11" fmla="*/ 173851 h 2575409"/>
              <a:gd name="connsiteX12" fmla="*/ 11236837 w 12362426"/>
              <a:gd name="connsiteY12" fmla="*/ 158408 h 2575409"/>
              <a:gd name="connsiteX13" fmla="*/ 11428024 w 12362426"/>
              <a:gd name="connsiteY13" fmla="*/ 130248 h 2575409"/>
              <a:gd name="connsiteX14" fmla="*/ 11627584 w 12362426"/>
              <a:gd name="connsiteY14" fmla="*/ 99145 h 2575409"/>
              <a:gd name="connsiteX15" fmla="*/ 11715836 w 12362426"/>
              <a:gd name="connsiteY15" fmla="*/ 83989 h 2575409"/>
              <a:gd name="connsiteX16" fmla="*/ 11987050 w 12362426"/>
              <a:gd name="connsiteY16" fmla="*/ 183064 h 2575409"/>
              <a:gd name="connsiteX17" fmla="*/ 12251338 w 12362426"/>
              <a:gd name="connsiteY17" fmla="*/ 0 h 2575409"/>
              <a:gd name="connsiteX18" fmla="*/ 12362426 w 12362426"/>
              <a:gd name="connsiteY18" fmla="*/ 722441 h 2575409"/>
              <a:gd name="connsiteX19" fmla="*/ 312058 w 12362426"/>
              <a:gd name="connsiteY19" fmla="*/ 2575409 h 2575409"/>
              <a:gd name="connsiteX20" fmla="*/ 0 w 12362426"/>
              <a:gd name="connsiteY20" fmla="*/ 546006 h 2575409"/>
              <a:gd name="connsiteX21" fmla="*/ 4427 w 12362426"/>
              <a:gd name="connsiteY21" fmla="*/ 544712 h 2575409"/>
              <a:gd name="connsiteX22" fmla="*/ 36478 w 12362426"/>
              <a:gd name="connsiteY22" fmla="*/ 535541 h 2575409"/>
              <a:gd name="connsiteX23" fmla="*/ 74319 w 12362426"/>
              <a:gd name="connsiteY23" fmla="*/ 518467 h 2575409"/>
              <a:gd name="connsiteX24" fmla="*/ 265466 w 12362426"/>
              <a:gd name="connsiteY24" fmla="*/ 473605 h 2575409"/>
              <a:gd name="connsiteX25" fmla="*/ 365700 w 12362426"/>
              <a:gd name="connsiteY25" fmla="*/ 446909 h 2575409"/>
              <a:gd name="connsiteX26" fmla="*/ 402179 w 12362426"/>
              <a:gd name="connsiteY26" fmla="*/ 438574 h 2575409"/>
              <a:gd name="connsiteX27" fmla="*/ 504196 w 12362426"/>
              <a:gd name="connsiteY27" fmla="*/ 399069 h 2575409"/>
              <a:gd name="connsiteX28" fmla="*/ 579858 w 12362426"/>
              <a:gd name="connsiteY28" fmla="*/ 387416 h 2575409"/>
              <a:gd name="connsiteX29" fmla="*/ 788740 w 12362426"/>
              <a:gd name="connsiteY29" fmla="*/ 326657 h 2575409"/>
              <a:gd name="connsiteX30" fmla="*/ 942632 w 12362426"/>
              <a:gd name="connsiteY30" fmla="*/ 292230 h 2575409"/>
              <a:gd name="connsiteX31" fmla="*/ 1166396 w 12362426"/>
              <a:gd name="connsiteY31" fmla="*/ 266362 h 2575409"/>
              <a:gd name="connsiteX32" fmla="*/ 1247277 w 12362426"/>
              <a:gd name="connsiteY32" fmla="*/ 236911 h 2575409"/>
              <a:gd name="connsiteX33" fmla="*/ 1322184 w 12362426"/>
              <a:gd name="connsiteY33" fmla="*/ 220028 h 2575409"/>
              <a:gd name="connsiteX34" fmla="*/ 1336256 w 12362426"/>
              <a:gd name="connsiteY34" fmla="*/ 215516 h 2575409"/>
              <a:gd name="connsiteX35" fmla="*/ 1399541 w 12362426"/>
              <a:gd name="connsiteY35" fmla="*/ 208691 h 2575409"/>
              <a:gd name="connsiteX36" fmla="*/ 1609734 w 12362426"/>
              <a:gd name="connsiteY36" fmla="*/ 237324 h 2575409"/>
              <a:gd name="connsiteX37" fmla="*/ 1736383 w 12362426"/>
              <a:gd name="connsiteY37" fmla="*/ 264102 h 2575409"/>
              <a:gd name="connsiteX38" fmla="*/ 1857314 w 12362426"/>
              <a:gd name="connsiteY38" fmla="*/ 269725 h 2575409"/>
              <a:gd name="connsiteX39" fmla="*/ 2026639 w 12362426"/>
              <a:gd name="connsiteY39" fmla="*/ 288420 h 2575409"/>
              <a:gd name="connsiteX40" fmla="*/ 2043398 w 12362426"/>
              <a:gd name="connsiteY40" fmla="*/ 293341 h 2575409"/>
              <a:gd name="connsiteX41" fmla="*/ 2154517 w 12362426"/>
              <a:gd name="connsiteY41" fmla="*/ 313461 h 2575409"/>
              <a:gd name="connsiteX42" fmla="*/ 2277168 w 12362426"/>
              <a:gd name="connsiteY42" fmla="*/ 305816 h 2575409"/>
              <a:gd name="connsiteX43" fmla="*/ 2361853 w 12362426"/>
              <a:gd name="connsiteY43" fmla="*/ 288395 h 2575409"/>
              <a:gd name="connsiteX44" fmla="*/ 2463967 w 12362426"/>
              <a:gd name="connsiteY44" fmla="*/ 277530 h 2575409"/>
              <a:gd name="connsiteX45" fmla="*/ 2699787 w 12362426"/>
              <a:gd name="connsiteY45" fmla="*/ 249273 h 2575409"/>
              <a:gd name="connsiteX46" fmla="*/ 2705016 w 12362426"/>
              <a:gd name="connsiteY46" fmla="*/ 247786 h 2575409"/>
              <a:gd name="connsiteX47" fmla="*/ 2828071 w 12362426"/>
              <a:gd name="connsiteY47" fmla="*/ 227258 h 2575409"/>
              <a:gd name="connsiteX48" fmla="*/ 2858408 w 12362426"/>
              <a:gd name="connsiteY48" fmla="*/ 219063 h 2575409"/>
              <a:gd name="connsiteX49" fmla="*/ 2858814 w 12362426"/>
              <a:gd name="connsiteY49" fmla="*/ 218122 h 2575409"/>
              <a:gd name="connsiteX50" fmla="*/ 2927761 w 12362426"/>
              <a:gd name="connsiteY50" fmla="*/ 222886 h 2575409"/>
              <a:gd name="connsiteX51" fmla="*/ 2982332 w 12362426"/>
              <a:gd name="connsiteY51" fmla="*/ 228553 h 2575409"/>
              <a:gd name="connsiteX52" fmla="*/ 2997509 w 12362426"/>
              <a:gd name="connsiteY52" fmla="*/ 235293 h 2575409"/>
              <a:gd name="connsiteX53" fmla="*/ 3270214 w 12362426"/>
              <a:gd name="connsiteY53" fmla="*/ 231016 h 2575409"/>
              <a:gd name="connsiteX54" fmla="*/ 3396647 w 12362426"/>
              <a:gd name="connsiteY54" fmla="*/ 226358 h 2575409"/>
              <a:gd name="connsiteX55" fmla="*/ 3557903 w 12362426"/>
              <a:gd name="connsiteY55" fmla="*/ 212497 h 2575409"/>
              <a:gd name="connsiteX56" fmla="*/ 3749729 w 12362426"/>
              <a:gd name="connsiteY56" fmla="*/ 204287 h 2575409"/>
              <a:gd name="connsiteX57" fmla="*/ 3802620 w 12362426"/>
              <a:gd name="connsiteY57" fmla="*/ 192566 h 2575409"/>
              <a:gd name="connsiteX58" fmla="*/ 3922921 w 12362426"/>
              <a:gd name="connsiteY58" fmla="*/ 190394 h 2575409"/>
              <a:gd name="connsiteX59" fmla="*/ 3993939 w 12362426"/>
              <a:gd name="connsiteY59" fmla="*/ 185934 h 2575409"/>
              <a:gd name="connsiteX60" fmla="*/ 4019416 w 12362426"/>
              <a:gd name="connsiteY60" fmla="*/ 179275 h 2575409"/>
              <a:gd name="connsiteX61" fmla="*/ 4056007 w 12362426"/>
              <a:gd name="connsiteY61" fmla="*/ 173314 h 2575409"/>
              <a:gd name="connsiteX62" fmla="*/ 4180468 w 12362426"/>
              <a:gd name="connsiteY62" fmla="*/ 152354 h 2575409"/>
              <a:gd name="connsiteX63" fmla="*/ 4221483 w 12362426"/>
              <a:gd name="connsiteY63" fmla="*/ 150733 h 2575409"/>
              <a:gd name="connsiteX64" fmla="*/ 4227430 w 12362426"/>
              <a:gd name="connsiteY64" fmla="*/ 150889 h 2575409"/>
              <a:gd name="connsiteX65" fmla="*/ 4281173 w 12362426"/>
              <a:gd name="connsiteY65" fmla="*/ 154243 h 2575409"/>
              <a:gd name="connsiteX66" fmla="*/ 4371560 w 12362426"/>
              <a:gd name="connsiteY66" fmla="*/ 162491 h 2575409"/>
              <a:gd name="connsiteX67" fmla="*/ 4454221 w 12362426"/>
              <a:gd name="connsiteY67" fmla="*/ 168769 h 2575409"/>
              <a:gd name="connsiteX68" fmla="*/ 4508379 w 12362426"/>
              <a:gd name="connsiteY68" fmla="*/ 166239 h 2575409"/>
              <a:gd name="connsiteX69" fmla="*/ 4531879 w 12362426"/>
              <a:gd name="connsiteY69" fmla="*/ 169183 h 2575409"/>
              <a:gd name="connsiteX70" fmla="*/ 4634634 w 12362426"/>
              <a:gd name="connsiteY70" fmla="*/ 154393 h 2575409"/>
              <a:gd name="connsiteX71" fmla="*/ 4682281 w 12362426"/>
              <a:gd name="connsiteY71" fmla="*/ 130253 h 2575409"/>
              <a:gd name="connsiteX72" fmla="*/ 4800765 w 12362426"/>
              <a:gd name="connsiteY72" fmla="*/ 108819 h 2575409"/>
              <a:gd name="connsiteX73" fmla="*/ 4954298 w 12362426"/>
              <a:gd name="connsiteY73" fmla="*/ 153752 h 2575409"/>
              <a:gd name="connsiteX74" fmla="*/ 5532192 w 12362426"/>
              <a:gd name="connsiteY74" fmla="*/ 186436 h 2575409"/>
              <a:gd name="connsiteX75" fmla="*/ 6298845 w 12362426"/>
              <a:gd name="connsiteY75" fmla="*/ 174694 h 2575409"/>
              <a:gd name="connsiteX0" fmla="*/ 6298845 w 12362426"/>
              <a:gd name="connsiteY0" fmla="*/ 174694 h 2575409"/>
              <a:gd name="connsiteX1" fmla="*/ 8177440 w 12362426"/>
              <a:gd name="connsiteY1" fmla="*/ 232324 h 2575409"/>
              <a:gd name="connsiteX2" fmla="*/ 9140514 w 12362426"/>
              <a:gd name="connsiteY2" fmla="*/ 293582 h 2575409"/>
              <a:gd name="connsiteX3" fmla="*/ 9836966 w 12362426"/>
              <a:gd name="connsiteY3" fmla="*/ 253873 h 2575409"/>
              <a:gd name="connsiteX4" fmla="*/ 9994340 w 12362426"/>
              <a:gd name="connsiteY4" fmla="*/ 282751 h 2575409"/>
              <a:gd name="connsiteX5" fmla="*/ 10021527 w 12362426"/>
              <a:gd name="connsiteY5" fmla="*/ 290861 h 2575409"/>
              <a:gd name="connsiteX6" fmla="*/ 10077617 w 12362426"/>
              <a:gd name="connsiteY6" fmla="*/ 305872 h 2575409"/>
              <a:gd name="connsiteX7" fmla="*/ 10249434 w 12362426"/>
              <a:gd name="connsiteY7" fmla="*/ 298436 h 2575409"/>
              <a:gd name="connsiteX8" fmla="*/ 10291151 w 12362426"/>
              <a:gd name="connsiteY8" fmla="*/ 285456 h 2575409"/>
              <a:gd name="connsiteX9" fmla="*/ 10537628 w 12362426"/>
              <a:gd name="connsiteY9" fmla="*/ 259478 h 2575409"/>
              <a:gd name="connsiteX10" fmla="*/ 10875114 w 12362426"/>
              <a:gd name="connsiteY10" fmla="*/ 188952 h 2575409"/>
              <a:gd name="connsiteX11" fmla="*/ 11131506 w 12362426"/>
              <a:gd name="connsiteY11" fmla="*/ 173851 h 2575409"/>
              <a:gd name="connsiteX12" fmla="*/ 11236837 w 12362426"/>
              <a:gd name="connsiteY12" fmla="*/ 158408 h 2575409"/>
              <a:gd name="connsiteX13" fmla="*/ 11428024 w 12362426"/>
              <a:gd name="connsiteY13" fmla="*/ 130248 h 2575409"/>
              <a:gd name="connsiteX14" fmla="*/ 11627584 w 12362426"/>
              <a:gd name="connsiteY14" fmla="*/ 99145 h 2575409"/>
              <a:gd name="connsiteX15" fmla="*/ 11769018 w 12362426"/>
              <a:gd name="connsiteY15" fmla="*/ 187575 h 2575409"/>
              <a:gd name="connsiteX16" fmla="*/ 11987050 w 12362426"/>
              <a:gd name="connsiteY16" fmla="*/ 183064 h 2575409"/>
              <a:gd name="connsiteX17" fmla="*/ 12251338 w 12362426"/>
              <a:gd name="connsiteY17" fmla="*/ 0 h 2575409"/>
              <a:gd name="connsiteX18" fmla="*/ 12362426 w 12362426"/>
              <a:gd name="connsiteY18" fmla="*/ 722441 h 2575409"/>
              <a:gd name="connsiteX19" fmla="*/ 312058 w 12362426"/>
              <a:gd name="connsiteY19" fmla="*/ 2575409 h 2575409"/>
              <a:gd name="connsiteX20" fmla="*/ 0 w 12362426"/>
              <a:gd name="connsiteY20" fmla="*/ 546006 h 2575409"/>
              <a:gd name="connsiteX21" fmla="*/ 4427 w 12362426"/>
              <a:gd name="connsiteY21" fmla="*/ 544712 h 2575409"/>
              <a:gd name="connsiteX22" fmla="*/ 36478 w 12362426"/>
              <a:gd name="connsiteY22" fmla="*/ 535541 h 2575409"/>
              <a:gd name="connsiteX23" fmla="*/ 74319 w 12362426"/>
              <a:gd name="connsiteY23" fmla="*/ 518467 h 2575409"/>
              <a:gd name="connsiteX24" fmla="*/ 265466 w 12362426"/>
              <a:gd name="connsiteY24" fmla="*/ 473605 h 2575409"/>
              <a:gd name="connsiteX25" fmla="*/ 365700 w 12362426"/>
              <a:gd name="connsiteY25" fmla="*/ 446909 h 2575409"/>
              <a:gd name="connsiteX26" fmla="*/ 402179 w 12362426"/>
              <a:gd name="connsiteY26" fmla="*/ 438574 h 2575409"/>
              <a:gd name="connsiteX27" fmla="*/ 504196 w 12362426"/>
              <a:gd name="connsiteY27" fmla="*/ 399069 h 2575409"/>
              <a:gd name="connsiteX28" fmla="*/ 579858 w 12362426"/>
              <a:gd name="connsiteY28" fmla="*/ 387416 h 2575409"/>
              <a:gd name="connsiteX29" fmla="*/ 788740 w 12362426"/>
              <a:gd name="connsiteY29" fmla="*/ 326657 h 2575409"/>
              <a:gd name="connsiteX30" fmla="*/ 942632 w 12362426"/>
              <a:gd name="connsiteY30" fmla="*/ 292230 h 2575409"/>
              <a:gd name="connsiteX31" fmla="*/ 1166396 w 12362426"/>
              <a:gd name="connsiteY31" fmla="*/ 266362 h 2575409"/>
              <a:gd name="connsiteX32" fmla="*/ 1247277 w 12362426"/>
              <a:gd name="connsiteY32" fmla="*/ 236911 h 2575409"/>
              <a:gd name="connsiteX33" fmla="*/ 1322184 w 12362426"/>
              <a:gd name="connsiteY33" fmla="*/ 220028 h 2575409"/>
              <a:gd name="connsiteX34" fmla="*/ 1336256 w 12362426"/>
              <a:gd name="connsiteY34" fmla="*/ 215516 h 2575409"/>
              <a:gd name="connsiteX35" fmla="*/ 1399541 w 12362426"/>
              <a:gd name="connsiteY35" fmla="*/ 208691 h 2575409"/>
              <a:gd name="connsiteX36" fmla="*/ 1609734 w 12362426"/>
              <a:gd name="connsiteY36" fmla="*/ 237324 h 2575409"/>
              <a:gd name="connsiteX37" fmla="*/ 1736383 w 12362426"/>
              <a:gd name="connsiteY37" fmla="*/ 264102 h 2575409"/>
              <a:gd name="connsiteX38" fmla="*/ 1857314 w 12362426"/>
              <a:gd name="connsiteY38" fmla="*/ 269725 h 2575409"/>
              <a:gd name="connsiteX39" fmla="*/ 2026639 w 12362426"/>
              <a:gd name="connsiteY39" fmla="*/ 288420 h 2575409"/>
              <a:gd name="connsiteX40" fmla="*/ 2043398 w 12362426"/>
              <a:gd name="connsiteY40" fmla="*/ 293341 h 2575409"/>
              <a:gd name="connsiteX41" fmla="*/ 2154517 w 12362426"/>
              <a:gd name="connsiteY41" fmla="*/ 313461 h 2575409"/>
              <a:gd name="connsiteX42" fmla="*/ 2277168 w 12362426"/>
              <a:gd name="connsiteY42" fmla="*/ 305816 h 2575409"/>
              <a:gd name="connsiteX43" fmla="*/ 2361853 w 12362426"/>
              <a:gd name="connsiteY43" fmla="*/ 288395 h 2575409"/>
              <a:gd name="connsiteX44" fmla="*/ 2463967 w 12362426"/>
              <a:gd name="connsiteY44" fmla="*/ 277530 h 2575409"/>
              <a:gd name="connsiteX45" fmla="*/ 2699787 w 12362426"/>
              <a:gd name="connsiteY45" fmla="*/ 249273 h 2575409"/>
              <a:gd name="connsiteX46" fmla="*/ 2705016 w 12362426"/>
              <a:gd name="connsiteY46" fmla="*/ 247786 h 2575409"/>
              <a:gd name="connsiteX47" fmla="*/ 2828071 w 12362426"/>
              <a:gd name="connsiteY47" fmla="*/ 227258 h 2575409"/>
              <a:gd name="connsiteX48" fmla="*/ 2858408 w 12362426"/>
              <a:gd name="connsiteY48" fmla="*/ 219063 h 2575409"/>
              <a:gd name="connsiteX49" fmla="*/ 2858814 w 12362426"/>
              <a:gd name="connsiteY49" fmla="*/ 218122 h 2575409"/>
              <a:gd name="connsiteX50" fmla="*/ 2927761 w 12362426"/>
              <a:gd name="connsiteY50" fmla="*/ 222886 h 2575409"/>
              <a:gd name="connsiteX51" fmla="*/ 2982332 w 12362426"/>
              <a:gd name="connsiteY51" fmla="*/ 228553 h 2575409"/>
              <a:gd name="connsiteX52" fmla="*/ 2997509 w 12362426"/>
              <a:gd name="connsiteY52" fmla="*/ 235293 h 2575409"/>
              <a:gd name="connsiteX53" fmla="*/ 3270214 w 12362426"/>
              <a:gd name="connsiteY53" fmla="*/ 231016 h 2575409"/>
              <a:gd name="connsiteX54" fmla="*/ 3396647 w 12362426"/>
              <a:gd name="connsiteY54" fmla="*/ 226358 h 2575409"/>
              <a:gd name="connsiteX55" fmla="*/ 3557903 w 12362426"/>
              <a:gd name="connsiteY55" fmla="*/ 212497 h 2575409"/>
              <a:gd name="connsiteX56" fmla="*/ 3749729 w 12362426"/>
              <a:gd name="connsiteY56" fmla="*/ 204287 h 2575409"/>
              <a:gd name="connsiteX57" fmla="*/ 3802620 w 12362426"/>
              <a:gd name="connsiteY57" fmla="*/ 192566 h 2575409"/>
              <a:gd name="connsiteX58" fmla="*/ 3922921 w 12362426"/>
              <a:gd name="connsiteY58" fmla="*/ 190394 h 2575409"/>
              <a:gd name="connsiteX59" fmla="*/ 3993939 w 12362426"/>
              <a:gd name="connsiteY59" fmla="*/ 185934 h 2575409"/>
              <a:gd name="connsiteX60" fmla="*/ 4019416 w 12362426"/>
              <a:gd name="connsiteY60" fmla="*/ 179275 h 2575409"/>
              <a:gd name="connsiteX61" fmla="*/ 4056007 w 12362426"/>
              <a:gd name="connsiteY61" fmla="*/ 173314 h 2575409"/>
              <a:gd name="connsiteX62" fmla="*/ 4180468 w 12362426"/>
              <a:gd name="connsiteY62" fmla="*/ 152354 h 2575409"/>
              <a:gd name="connsiteX63" fmla="*/ 4221483 w 12362426"/>
              <a:gd name="connsiteY63" fmla="*/ 150733 h 2575409"/>
              <a:gd name="connsiteX64" fmla="*/ 4227430 w 12362426"/>
              <a:gd name="connsiteY64" fmla="*/ 150889 h 2575409"/>
              <a:gd name="connsiteX65" fmla="*/ 4281173 w 12362426"/>
              <a:gd name="connsiteY65" fmla="*/ 154243 h 2575409"/>
              <a:gd name="connsiteX66" fmla="*/ 4371560 w 12362426"/>
              <a:gd name="connsiteY66" fmla="*/ 162491 h 2575409"/>
              <a:gd name="connsiteX67" fmla="*/ 4454221 w 12362426"/>
              <a:gd name="connsiteY67" fmla="*/ 168769 h 2575409"/>
              <a:gd name="connsiteX68" fmla="*/ 4508379 w 12362426"/>
              <a:gd name="connsiteY68" fmla="*/ 166239 h 2575409"/>
              <a:gd name="connsiteX69" fmla="*/ 4531879 w 12362426"/>
              <a:gd name="connsiteY69" fmla="*/ 169183 h 2575409"/>
              <a:gd name="connsiteX70" fmla="*/ 4634634 w 12362426"/>
              <a:gd name="connsiteY70" fmla="*/ 154393 h 2575409"/>
              <a:gd name="connsiteX71" fmla="*/ 4682281 w 12362426"/>
              <a:gd name="connsiteY71" fmla="*/ 130253 h 2575409"/>
              <a:gd name="connsiteX72" fmla="*/ 4800765 w 12362426"/>
              <a:gd name="connsiteY72" fmla="*/ 108819 h 2575409"/>
              <a:gd name="connsiteX73" fmla="*/ 4954298 w 12362426"/>
              <a:gd name="connsiteY73" fmla="*/ 153752 h 2575409"/>
              <a:gd name="connsiteX74" fmla="*/ 5532192 w 12362426"/>
              <a:gd name="connsiteY74" fmla="*/ 186436 h 2575409"/>
              <a:gd name="connsiteX75" fmla="*/ 6298845 w 12362426"/>
              <a:gd name="connsiteY75" fmla="*/ 174694 h 2575409"/>
              <a:gd name="connsiteX0" fmla="*/ 6298845 w 12362426"/>
              <a:gd name="connsiteY0" fmla="*/ 174694 h 2575409"/>
              <a:gd name="connsiteX1" fmla="*/ 8177440 w 12362426"/>
              <a:gd name="connsiteY1" fmla="*/ 232324 h 2575409"/>
              <a:gd name="connsiteX2" fmla="*/ 9140514 w 12362426"/>
              <a:gd name="connsiteY2" fmla="*/ 293582 h 2575409"/>
              <a:gd name="connsiteX3" fmla="*/ 9836966 w 12362426"/>
              <a:gd name="connsiteY3" fmla="*/ 253873 h 2575409"/>
              <a:gd name="connsiteX4" fmla="*/ 9994340 w 12362426"/>
              <a:gd name="connsiteY4" fmla="*/ 282751 h 2575409"/>
              <a:gd name="connsiteX5" fmla="*/ 10021527 w 12362426"/>
              <a:gd name="connsiteY5" fmla="*/ 290861 h 2575409"/>
              <a:gd name="connsiteX6" fmla="*/ 10077617 w 12362426"/>
              <a:gd name="connsiteY6" fmla="*/ 305872 h 2575409"/>
              <a:gd name="connsiteX7" fmla="*/ 10249434 w 12362426"/>
              <a:gd name="connsiteY7" fmla="*/ 298436 h 2575409"/>
              <a:gd name="connsiteX8" fmla="*/ 10291151 w 12362426"/>
              <a:gd name="connsiteY8" fmla="*/ 285456 h 2575409"/>
              <a:gd name="connsiteX9" fmla="*/ 10537628 w 12362426"/>
              <a:gd name="connsiteY9" fmla="*/ 259478 h 2575409"/>
              <a:gd name="connsiteX10" fmla="*/ 10875114 w 12362426"/>
              <a:gd name="connsiteY10" fmla="*/ 188952 h 2575409"/>
              <a:gd name="connsiteX11" fmla="*/ 11131506 w 12362426"/>
              <a:gd name="connsiteY11" fmla="*/ 173851 h 2575409"/>
              <a:gd name="connsiteX12" fmla="*/ 11236837 w 12362426"/>
              <a:gd name="connsiteY12" fmla="*/ 158408 h 2575409"/>
              <a:gd name="connsiteX13" fmla="*/ 11428024 w 12362426"/>
              <a:gd name="connsiteY13" fmla="*/ 130248 h 2575409"/>
              <a:gd name="connsiteX14" fmla="*/ 11625707 w 12362426"/>
              <a:gd name="connsiteY14" fmla="*/ 248450 h 2575409"/>
              <a:gd name="connsiteX15" fmla="*/ 11769018 w 12362426"/>
              <a:gd name="connsiteY15" fmla="*/ 187575 h 2575409"/>
              <a:gd name="connsiteX16" fmla="*/ 11987050 w 12362426"/>
              <a:gd name="connsiteY16" fmla="*/ 183064 h 2575409"/>
              <a:gd name="connsiteX17" fmla="*/ 12251338 w 12362426"/>
              <a:gd name="connsiteY17" fmla="*/ 0 h 2575409"/>
              <a:gd name="connsiteX18" fmla="*/ 12362426 w 12362426"/>
              <a:gd name="connsiteY18" fmla="*/ 722441 h 2575409"/>
              <a:gd name="connsiteX19" fmla="*/ 312058 w 12362426"/>
              <a:gd name="connsiteY19" fmla="*/ 2575409 h 2575409"/>
              <a:gd name="connsiteX20" fmla="*/ 0 w 12362426"/>
              <a:gd name="connsiteY20" fmla="*/ 546006 h 2575409"/>
              <a:gd name="connsiteX21" fmla="*/ 4427 w 12362426"/>
              <a:gd name="connsiteY21" fmla="*/ 544712 h 2575409"/>
              <a:gd name="connsiteX22" fmla="*/ 36478 w 12362426"/>
              <a:gd name="connsiteY22" fmla="*/ 535541 h 2575409"/>
              <a:gd name="connsiteX23" fmla="*/ 74319 w 12362426"/>
              <a:gd name="connsiteY23" fmla="*/ 518467 h 2575409"/>
              <a:gd name="connsiteX24" fmla="*/ 265466 w 12362426"/>
              <a:gd name="connsiteY24" fmla="*/ 473605 h 2575409"/>
              <a:gd name="connsiteX25" fmla="*/ 365700 w 12362426"/>
              <a:gd name="connsiteY25" fmla="*/ 446909 h 2575409"/>
              <a:gd name="connsiteX26" fmla="*/ 402179 w 12362426"/>
              <a:gd name="connsiteY26" fmla="*/ 438574 h 2575409"/>
              <a:gd name="connsiteX27" fmla="*/ 504196 w 12362426"/>
              <a:gd name="connsiteY27" fmla="*/ 399069 h 2575409"/>
              <a:gd name="connsiteX28" fmla="*/ 579858 w 12362426"/>
              <a:gd name="connsiteY28" fmla="*/ 387416 h 2575409"/>
              <a:gd name="connsiteX29" fmla="*/ 788740 w 12362426"/>
              <a:gd name="connsiteY29" fmla="*/ 326657 h 2575409"/>
              <a:gd name="connsiteX30" fmla="*/ 942632 w 12362426"/>
              <a:gd name="connsiteY30" fmla="*/ 292230 h 2575409"/>
              <a:gd name="connsiteX31" fmla="*/ 1166396 w 12362426"/>
              <a:gd name="connsiteY31" fmla="*/ 266362 h 2575409"/>
              <a:gd name="connsiteX32" fmla="*/ 1247277 w 12362426"/>
              <a:gd name="connsiteY32" fmla="*/ 236911 h 2575409"/>
              <a:gd name="connsiteX33" fmla="*/ 1322184 w 12362426"/>
              <a:gd name="connsiteY33" fmla="*/ 220028 h 2575409"/>
              <a:gd name="connsiteX34" fmla="*/ 1336256 w 12362426"/>
              <a:gd name="connsiteY34" fmla="*/ 215516 h 2575409"/>
              <a:gd name="connsiteX35" fmla="*/ 1399541 w 12362426"/>
              <a:gd name="connsiteY35" fmla="*/ 208691 h 2575409"/>
              <a:gd name="connsiteX36" fmla="*/ 1609734 w 12362426"/>
              <a:gd name="connsiteY36" fmla="*/ 237324 h 2575409"/>
              <a:gd name="connsiteX37" fmla="*/ 1736383 w 12362426"/>
              <a:gd name="connsiteY37" fmla="*/ 264102 h 2575409"/>
              <a:gd name="connsiteX38" fmla="*/ 1857314 w 12362426"/>
              <a:gd name="connsiteY38" fmla="*/ 269725 h 2575409"/>
              <a:gd name="connsiteX39" fmla="*/ 2026639 w 12362426"/>
              <a:gd name="connsiteY39" fmla="*/ 288420 h 2575409"/>
              <a:gd name="connsiteX40" fmla="*/ 2043398 w 12362426"/>
              <a:gd name="connsiteY40" fmla="*/ 293341 h 2575409"/>
              <a:gd name="connsiteX41" fmla="*/ 2154517 w 12362426"/>
              <a:gd name="connsiteY41" fmla="*/ 313461 h 2575409"/>
              <a:gd name="connsiteX42" fmla="*/ 2277168 w 12362426"/>
              <a:gd name="connsiteY42" fmla="*/ 305816 h 2575409"/>
              <a:gd name="connsiteX43" fmla="*/ 2361853 w 12362426"/>
              <a:gd name="connsiteY43" fmla="*/ 288395 h 2575409"/>
              <a:gd name="connsiteX44" fmla="*/ 2463967 w 12362426"/>
              <a:gd name="connsiteY44" fmla="*/ 277530 h 2575409"/>
              <a:gd name="connsiteX45" fmla="*/ 2699787 w 12362426"/>
              <a:gd name="connsiteY45" fmla="*/ 249273 h 2575409"/>
              <a:gd name="connsiteX46" fmla="*/ 2705016 w 12362426"/>
              <a:gd name="connsiteY46" fmla="*/ 247786 h 2575409"/>
              <a:gd name="connsiteX47" fmla="*/ 2828071 w 12362426"/>
              <a:gd name="connsiteY47" fmla="*/ 227258 h 2575409"/>
              <a:gd name="connsiteX48" fmla="*/ 2858408 w 12362426"/>
              <a:gd name="connsiteY48" fmla="*/ 219063 h 2575409"/>
              <a:gd name="connsiteX49" fmla="*/ 2858814 w 12362426"/>
              <a:gd name="connsiteY49" fmla="*/ 218122 h 2575409"/>
              <a:gd name="connsiteX50" fmla="*/ 2927761 w 12362426"/>
              <a:gd name="connsiteY50" fmla="*/ 222886 h 2575409"/>
              <a:gd name="connsiteX51" fmla="*/ 2982332 w 12362426"/>
              <a:gd name="connsiteY51" fmla="*/ 228553 h 2575409"/>
              <a:gd name="connsiteX52" fmla="*/ 2997509 w 12362426"/>
              <a:gd name="connsiteY52" fmla="*/ 235293 h 2575409"/>
              <a:gd name="connsiteX53" fmla="*/ 3270214 w 12362426"/>
              <a:gd name="connsiteY53" fmla="*/ 231016 h 2575409"/>
              <a:gd name="connsiteX54" fmla="*/ 3396647 w 12362426"/>
              <a:gd name="connsiteY54" fmla="*/ 226358 h 2575409"/>
              <a:gd name="connsiteX55" fmla="*/ 3557903 w 12362426"/>
              <a:gd name="connsiteY55" fmla="*/ 212497 h 2575409"/>
              <a:gd name="connsiteX56" fmla="*/ 3749729 w 12362426"/>
              <a:gd name="connsiteY56" fmla="*/ 204287 h 2575409"/>
              <a:gd name="connsiteX57" fmla="*/ 3802620 w 12362426"/>
              <a:gd name="connsiteY57" fmla="*/ 192566 h 2575409"/>
              <a:gd name="connsiteX58" fmla="*/ 3922921 w 12362426"/>
              <a:gd name="connsiteY58" fmla="*/ 190394 h 2575409"/>
              <a:gd name="connsiteX59" fmla="*/ 3993939 w 12362426"/>
              <a:gd name="connsiteY59" fmla="*/ 185934 h 2575409"/>
              <a:gd name="connsiteX60" fmla="*/ 4019416 w 12362426"/>
              <a:gd name="connsiteY60" fmla="*/ 179275 h 2575409"/>
              <a:gd name="connsiteX61" fmla="*/ 4056007 w 12362426"/>
              <a:gd name="connsiteY61" fmla="*/ 173314 h 2575409"/>
              <a:gd name="connsiteX62" fmla="*/ 4180468 w 12362426"/>
              <a:gd name="connsiteY62" fmla="*/ 152354 h 2575409"/>
              <a:gd name="connsiteX63" fmla="*/ 4221483 w 12362426"/>
              <a:gd name="connsiteY63" fmla="*/ 150733 h 2575409"/>
              <a:gd name="connsiteX64" fmla="*/ 4227430 w 12362426"/>
              <a:gd name="connsiteY64" fmla="*/ 150889 h 2575409"/>
              <a:gd name="connsiteX65" fmla="*/ 4281173 w 12362426"/>
              <a:gd name="connsiteY65" fmla="*/ 154243 h 2575409"/>
              <a:gd name="connsiteX66" fmla="*/ 4371560 w 12362426"/>
              <a:gd name="connsiteY66" fmla="*/ 162491 h 2575409"/>
              <a:gd name="connsiteX67" fmla="*/ 4454221 w 12362426"/>
              <a:gd name="connsiteY67" fmla="*/ 168769 h 2575409"/>
              <a:gd name="connsiteX68" fmla="*/ 4508379 w 12362426"/>
              <a:gd name="connsiteY68" fmla="*/ 166239 h 2575409"/>
              <a:gd name="connsiteX69" fmla="*/ 4531879 w 12362426"/>
              <a:gd name="connsiteY69" fmla="*/ 169183 h 2575409"/>
              <a:gd name="connsiteX70" fmla="*/ 4634634 w 12362426"/>
              <a:gd name="connsiteY70" fmla="*/ 154393 h 2575409"/>
              <a:gd name="connsiteX71" fmla="*/ 4682281 w 12362426"/>
              <a:gd name="connsiteY71" fmla="*/ 130253 h 2575409"/>
              <a:gd name="connsiteX72" fmla="*/ 4800765 w 12362426"/>
              <a:gd name="connsiteY72" fmla="*/ 108819 h 2575409"/>
              <a:gd name="connsiteX73" fmla="*/ 4954298 w 12362426"/>
              <a:gd name="connsiteY73" fmla="*/ 153752 h 2575409"/>
              <a:gd name="connsiteX74" fmla="*/ 5532192 w 12362426"/>
              <a:gd name="connsiteY74" fmla="*/ 186436 h 2575409"/>
              <a:gd name="connsiteX75" fmla="*/ 6298845 w 12362426"/>
              <a:gd name="connsiteY75" fmla="*/ 174694 h 2575409"/>
              <a:gd name="connsiteX0" fmla="*/ 6298845 w 12362426"/>
              <a:gd name="connsiteY0" fmla="*/ 174694 h 2575409"/>
              <a:gd name="connsiteX1" fmla="*/ 8177440 w 12362426"/>
              <a:gd name="connsiteY1" fmla="*/ 232324 h 2575409"/>
              <a:gd name="connsiteX2" fmla="*/ 9140514 w 12362426"/>
              <a:gd name="connsiteY2" fmla="*/ 293582 h 2575409"/>
              <a:gd name="connsiteX3" fmla="*/ 9836966 w 12362426"/>
              <a:gd name="connsiteY3" fmla="*/ 253873 h 2575409"/>
              <a:gd name="connsiteX4" fmla="*/ 9994340 w 12362426"/>
              <a:gd name="connsiteY4" fmla="*/ 282751 h 2575409"/>
              <a:gd name="connsiteX5" fmla="*/ 10021527 w 12362426"/>
              <a:gd name="connsiteY5" fmla="*/ 290861 h 2575409"/>
              <a:gd name="connsiteX6" fmla="*/ 10077617 w 12362426"/>
              <a:gd name="connsiteY6" fmla="*/ 305872 h 2575409"/>
              <a:gd name="connsiteX7" fmla="*/ 10249434 w 12362426"/>
              <a:gd name="connsiteY7" fmla="*/ 298436 h 2575409"/>
              <a:gd name="connsiteX8" fmla="*/ 10291151 w 12362426"/>
              <a:gd name="connsiteY8" fmla="*/ 285456 h 2575409"/>
              <a:gd name="connsiteX9" fmla="*/ 10537628 w 12362426"/>
              <a:gd name="connsiteY9" fmla="*/ 259478 h 2575409"/>
              <a:gd name="connsiteX10" fmla="*/ 10875114 w 12362426"/>
              <a:gd name="connsiteY10" fmla="*/ 188952 h 2575409"/>
              <a:gd name="connsiteX11" fmla="*/ 11131506 w 12362426"/>
              <a:gd name="connsiteY11" fmla="*/ 173851 h 2575409"/>
              <a:gd name="connsiteX12" fmla="*/ 11236837 w 12362426"/>
              <a:gd name="connsiteY12" fmla="*/ 158408 h 2575409"/>
              <a:gd name="connsiteX13" fmla="*/ 11441081 w 12362426"/>
              <a:gd name="connsiteY13" fmla="*/ 215166 h 2575409"/>
              <a:gd name="connsiteX14" fmla="*/ 11625707 w 12362426"/>
              <a:gd name="connsiteY14" fmla="*/ 248450 h 2575409"/>
              <a:gd name="connsiteX15" fmla="*/ 11769018 w 12362426"/>
              <a:gd name="connsiteY15" fmla="*/ 187575 h 2575409"/>
              <a:gd name="connsiteX16" fmla="*/ 11987050 w 12362426"/>
              <a:gd name="connsiteY16" fmla="*/ 183064 h 2575409"/>
              <a:gd name="connsiteX17" fmla="*/ 12251338 w 12362426"/>
              <a:gd name="connsiteY17" fmla="*/ 0 h 2575409"/>
              <a:gd name="connsiteX18" fmla="*/ 12362426 w 12362426"/>
              <a:gd name="connsiteY18" fmla="*/ 722441 h 2575409"/>
              <a:gd name="connsiteX19" fmla="*/ 312058 w 12362426"/>
              <a:gd name="connsiteY19" fmla="*/ 2575409 h 2575409"/>
              <a:gd name="connsiteX20" fmla="*/ 0 w 12362426"/>
              <a:gd name="connsiteY20" fmla="*/ 546006 h 2575409"/>
              <a:gd name="connsiteX21" fmla="*/ 4427 w 12362426"/>
              <a:gd name="connsiteY21" fmla="*/ 544712 h 2575409"/>
              <a:gd name="connsiteX22" fmla="*/ 36478 w 12362426"/>
              <a:gd name="connsiteY22" fmla="*/ 535541 h 2575409"/>
              <a:gd name="connsiteX23" fmla="*/ 74319 w 12362426"/>
              <a:gd name="connsiteY23" fmla="*/ 518467 h 2575409"/>
              <a:gd name="connsiteX24" fmla="*/ 265466 w 12362426"/>
              <a:gd name="connsiteY24" fmla="*/ 473605 h 2575409"/>
              <a:gd name="connsiteX25" fmla="*/ 365700 w 12362426"/>
              <a:gd name="connsiteY25" fmla="*/ 446909 h 2575409"/>
              <a:gd name="connsiteX26" fmla="*/ 402179 w 12362426"/>
              <a:gd name="connsiteY26" fmla="*/ 438574 h 2575409"/>
              <a:gd name="connsiteX27" fmla="*/ 504196 w 12362426"/>
              <a:gd name="connsiteY27" fmla="*/ 399069 h 2575409"/>
              <a:gd name="connsiteX28" fmla="*/ 579858 w 12362426"/>
              <a:gd name="connsiteY28" fmla="*/ 387416 h 2575409"/>
              <a:gd name="connsiteX29" fmla="*/ 788740 w 12362426"/>
              <a:gd name="connsiteY29" fmla="*/ 326657 h 2575409"/>
              <a:gd name="connsiteX30" fmla="*/ 942632 w 12362426"/>
              <a:gd name="connsiteY30" fmla="*/ 292230 h 2575409"/>
              <a:gd name="connsiteX31" fmla="*/ 1166396 w 12362426"/>
              <a:gd name="connsiteY31" fmla="*/ 266362 h 2575409"/>
              <a:gd name="connsiteX32" fmla="*/ 1247277 w 12362426"/>
              <a:gd name="connsiteY32" fmla="*/ 236911 h 2575409"/>
              <a:gd name="connsiteX33" fmla="*/ 1322184 w 12362426"/>
              <a:gd name="connsiteY33" fmla="*/ 220028 h 2575409"/>
              <a:gd name="connsiteX34" fmla="*/ 1336256 w 12362426"/>
              <a:gd name="connsiteY34" fmla="*/ 215516 h 2575409"/>
              <a:gd name="connsiteX35" fmla="*/ 1399541 w 12362426"/>
              <a:gd name="connsiteY35" fmla="*/ 208691 h 2575409"/>
              <a:gd name="connsiteX36" fmla="*/ 1609734 w 12362426"/>
              <a:gd name="connsiteY36" fmla="*/ 237324 h 2575409"/>
              <a:gd name="connsiteX37" fmla="*/ 1736383 w 12362426"/>
              <a:gd name="connsiteY37" fmla="*/ 264102 h 2575409"/>
              <a:gd name="connsiteX38" fmla="*/ 1857314 w 12362426"/>
              <a:gd name="connsiteY38" fmla="*/ 269725 h 2575409"/>
              <a:gd name="connsiteX39" fmla="*/ 2026639 w 12362426"/>
              <a:gd name="connsiteY39" fmla="*/ 288420 h 2575409"/>
              <a:gd name="connsiteX40" fmla="*/ 2043398 w 12362426"/>
              <a:gd name="connsiteY40" fmla="*/ 293341 h 2575409"/>
              <a:gd name="connsiteX41" fmla="*/ 2154517 w 12362426"/>
              <a:gd name="connsiteY41" fmla="*/ 313461 h 2575409"/>
              <a:gd name="connsiteX42" fmla="*/ 2277168 w 12362426"/>
              <a:gd name="connsiteY42" fmla="*/ 305816 h 2575409"/>
              <a:gd name="connsiteX43" fmla="*/ 2361853 w 12362426"/>
              <a:gd name="connsiteY43" fmla="*/ 288395 h 2575409"/>
              <a:gd name="connsiteX44" fmla="*/ 2463967 w 12362426"/>
              <a:gd name="connsiteY44" fmla="*/ 277530 h 2575409"/>
              <a:gd name="connsiteX45" fmla="*/ 2699787 w 12362426"/>
              <a:gd name="connsiteY45" fmla="*/ 249273 h 2575409"/>
              <a:gd name="connsiteX46" fmla="*/ 2705016 w 12362426"/>
              <a:gd name="connsiteY46" fmla="*/ 247786 h 2575409"/>
              <a:gd name="connsiteX47" fmla="*/ 2828071 w 12362426"/>
              <a:gd name="connsiteY47" fmla="*/ 227258 h 2575409"/>
              <a:gd name="connsiteX48" fmla="*/ 2858408 w 12362426"/>
              <a:gd name="connsiteY48" fmla="*/ 219063 h 2575409"/>
              <a:gd name="connsiteX49" fmla="*/ 2858814 w 12362426"/>
              <a:gd name="connsiteY49" fmla="*/ 218122 h 2575409"/>
              <a:gd name="connsiteX50" fmla="*/ 2927761 w 12362426"/>
              <a:gd name="connsiteY50" fmla="*/ 222886 h 2575409"/>
              <a:gd name="connsiteX51" fmla="*/ 2982332 w 12362426"/>
              <a:gd name="connsiteY51" fmla="*/ 228553 h 2575409"/>
              <a:gd name="connsiteX52" fmla="*/ 2997509 w 12362426"/>
              <a:gd name="connsiteY52" fmla="*/ 235293 h 2575409"/>
              <a:gd name="connsiteX53" fmla="*/ 3270214 w 12362426"/>
              <a:gd name="connsiteY53" fmla="*/ 231016 h 2575409"/>
              <a:gd name="connsiteX54" fmla="*/ 3396647 w 12362426"/>
              <a:gd name="connsiteY54" fmla="*/ 226358 h 2575409"/>
              <a:gd name="connsiteX55" fmla="*/ 3557903 w 12362426"/>
              <a:gd name="connsiteY55" fmla="*/ 212497 h 2575409"/>
              <a:gd name="connsiteX56" fmla="*/ 3749729 w 12362426"/>
              <a:gd name="connsiteY56" fmla="*/ 204287 h 2575409"/>
              <a:gd name="connsiteX57" fmla="*/ 3802620 w 12362426"/>
              <a:gd name="connsiteY57" fmla="*/ 192566 h 2575409"/>
              <a:gd name="connsiteX58" fmla="*/ 3922921 w 12362426"/>
              <a:gd name="connsiteY58" fmla="*/ 190394 h 2575409"/>
              <a:gd name="connsiteX59" fmla="*/ 3993939 w 12362426"/>
              <a:gd name="connsiteY59" fmla="*/ 185934 h 2575409"/>
              <a:gd name="connsiteX60" fmla="*/ 4019416 w 12362426"/>
              <a:gd name="connsiteY60" fmla="*/ 179275 h 2575409"/>
              <a:gd name="connsiteX61" fmla="*/ 4056007 w 12362426"/>
              <a:gd name="connsiteY61" fmla="*/ 173314 h 2575409"/>
              <a:gd name="connsiteX62" fmla="*/ 4180468 w 12362426"/>
              <a:gd name="connsiteY62" fmla="*/ 152354 h 2575409"/>
              <a:gd name="connsiteX63" fmla="*/ 4221483 w 12362426"/>
              <a:gd name="connsiteY63" fmla="*/ 150733 h 2575409"/>
              <a:gd name="connsiteX64" fmla="*/ 4227430 w 12362426"/>
              <a:gd name="connsiteY64" fmla="*/ 150889 h 2575409"/>
              <a:gd name="connsiteX65" fmla="*/ 4281173 w 12362426"/>
              <a:gd name="connsiteY65" fmla="*/ 154243 h 2575409"/>
              <a:gd name="connsiteX66" fmla="*/ 4371560 w 12362426"/>
              <a:gd name="connsiteY66" fmla="*/ 162491 h 2575409"/>
              <a:gd name="connsiteX67" fmla="*/ 4454221 w 12362426"/>
              <a:gd name="connsiteY67" fmla="*/ 168769 h 2575409"/>
              <a:gd name="connsiteX68" fmla="*/ 4508379 w 12362426"/>
              <a:gd name="connsiteY68" fmla="*/ 166239 h 2575409"/>
              <a:gd name="connsiteX69" fmla="*/ 4531879 w 12362426"/>
              <a:gd name="connsiteY69" fmla="*/ 169183 h 2575409"/>
              <a:gd name="connsiteX70" fmla="*/ 4634634 w 12362426"/>
              <a:gd name="connsiteY70" fmla="*/ 154393 h 2575409"/>
              <a:gd name="connsiteX71" fmla="*/ 4682281 w 12362426"/>
              <a:gd name="connsiteY71" fmla="*/ 130253 h 2575409"/>
              <a:gd name="connsiteX72" fmla="*/ 4800765 w 12362426"/>
              <a:gd name="connsiteY72" fmla="*/ 108819 h 2575409"/>
              <a:gd name="connsiteX73" fmla="*/ 4954298 w 12362426"/>
              <a:gd name="connsiteY73" fmla="*/ 153752 h 2575409"/>
              <a:gd name="connsiteX74" fmla="*/ 5532192 w 12362426"/>
              <a:gd name="connsiteY74" fmla="*/ 186436 h 2575409"/>
              <a:gd name="connsiteX75" fmla="*/ 6298845 w 12362426"/>
              <a:gd name="connsiteY75" fmla="*/ 174694 h 2575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2362426" h="2575409">
                <a:moveTo>
                  <a:pt x="6298845" y="174694"/>
                </a:moveTo>
                <a:cubicBezTo>
                  <a:pt x="6830234" y="205678"/>
                  <a:pt x="7531973" y="185124"/>
                  <a:pt x="8177440" y="232324"/>
                </a:cubicBezTo>
                <a:cubicBezTo>
                  <a:pt x="8498465" y="252743"/>
                  <a:pt x="8665526" y="160238"/>
                  <a:pt x="9140514" y="293582"/>
                </a:cubicBezTo>
                <a:lnTo>
                  <a:pt x="9836966" y="253873"/>
                </a:lnTo>
                <a:cubicBezTo>
                  <a:pt x="9878863" y="262713"/>
                  <a:pt x="9950631" y="293463"/>
                  <a:pt x="9994340" y="282751"/>
                </a:cubicBezTo>
                <a:lnTo>
                  <a:pt x="10021527" y="290861"/>
                </a:lnTo>
                <a:cubicBezTo>
                  <a:pt x="10032458" y="312968"/>
                  <a:pt x="10050167" y="289226"/>
                  <a:pt x="10077617" y="305872"/>
                </a:cubicBezTo>
                <a:cubicBezTo>
                  <a:pt x="10111788" y="303306"/>
                  <a:pt x="10213953" y="304723"/>
                  <a:pt x="10249434" y="298436"/>
                </a:cubicBezTo>
                <a:cubicBezTo>
                  <a:pt x="10256062" y="308981"/>
                  <a:pt x="10276979" y="293885"/>
                  <a:pt x="10291151" y="285456"/>
                </a:cubicBezTo>
                <a:cubicBezTo>
                  <a:pt x="10404927" y="261852"/>
                  <a:pt x="10507389" y="271970"/>
                  <a:pt x="10537628" y="259478"/>
                </a:cubicBezTo>
                <a:cubicBezTo>
                  <a:pt x="10618597" y="245900"/>
                  <a:pt x="10814251" y="195784"/>
                  <a:pt x="10875114" y="188952"/>
                </a:cubicBezTo>
                <a:cubicBezTo>
                  <a:pt x="10919683" y="175364"/>
                  <a:pt x="11046042" y="178885"/>
                  <a:pt x="11131506" y="173851"/>
                </a:cubicBezTo>
                <a:cubicBezTo>
                  <a:pt x="11214050" y="174442"/>
                  <a:pt x="11184882" y="161783"/>
                  <a:pt x="11236837" y="158408"/>
                </a:cubicBezTo>
                <a:cubicBezTo>
                  <a:pt x="11258316" y="168700"/>
                  <a:pt x="11398290" y="214695"/>
                  <a:pt x="11441081" y="215166"/>
                </a:cubicBezTo>
                <a:cubicBezTo>
                  <a:pt x="11527425" y="176524"/>
                  <a:pt x="11555084" y="259670"/>
                  <a:pt x="11625707" y="248450"/>
                </a:cubicBezTo>
                <a:cubicBezTo>
                  <a:pt x="11659001" y="250424"/>
                  <a:pt x="11733823" y="201527"/>
                  <a:pt x="11769018" y="187575"/>
                </a:cubicBezTo>
                <a:cubicBezTo>
                  <a:pt x="11823798" y="181653"/>
                  <a:pt x="11897800" y="197061"/>
                  <a:pt x="11987050" y="183064"/>
                </a:cubicBezTo>
                <a:cubicBezTo>
                  <a:pt x="12085408" y="161858"/>
                  <a:pt x="12094685" y="18125"/>
                  <a:pt x="12251338" y="0"/>
                </a:cubicBezTo>
                <a:lnTo>
                  <a:pt x="12362426" y="722441"/>
                </a:lnTo>
                <a:lnTo>
                  <a:pt x="312058" y="2575409"/>
                </a:lnTo>
                <a:lnTo>
                  <a:pt x="0" y="546006"/>
                </a:lnTo>
                <a:lnTo>
                  <a:pt x="4427" y="544712"/>
                </a:lnTo>
                <a:cubicBezTo>
                  <a:pt x="16251" y="542900"/>
                  <a:pt x="29474" y="542346"/>
                  <a:pt x="36478" y="535541"/>
                </a:cubicBezTo>
                <a:lnTo>
                  <a:pt x="74319" y="518467"/>
                </a:lnTo>
                <a:cubicBezTo>
                  <a:pt x="112484" y="508144"/>
                  <a:pt x="216903" y="485532"/>
                  <a:pt x="265466" y="473605"/>
                </a:cubicBezTo>
                <a:cubicBezTo>
                  <a:pt x="302490" y="464239"/>
                  <a:pt x="333634" y="449827"/>
                  <a:pt x="365700" y="446909"/>
                </a:cubicBezTo>
                <a:cubicBezTo>
                  <a:pt x="377695" y="438659"/>
                  <a:pt x="389409" y="433665"/>
                  <a:pt x="402179" y="438574"/>
                </a:cubicBezTo>
                <a:cubicBezTo>
                  <a:pt x="436185" y="425405"/>
                  <a:pt x="440821" y="414281"/>
                  <a:pt x="504196" y="399069"/>
                </a:cubicBezTo>
                <a:cubicBezTo>
                  <a:pt x="517694" y="396708"/>
                  <a:pt x="559393" y="394705"/>
                  <a:pt x="579858" y="387416"/>
                </a:cubicBezTo>
                <a:cubicBezTo>
                  <a:pt x="627282" y="375348"/>
                  <a:pt x="743704" y="362413"/>
                  <a:pt x="788740" y="326657"/>
                </a:cubicBezTo>
                <a:cubicBezTo>
                  <a:pt x="832061" y="312781"/>
                  <a:pt x="888070" y="308451"/>
                  <a:pt x="942632" y="292230"/>
                </a:cubicBezTo>
                <a:cubicBezTo>
                  <a:pt x="1004730" y="281277"/>
                  <a:pt x="1142556" y="265577"/>
                  <a:pt x="1166396" y="266362"/>
                </a:cubicBezTo>
                <a:cubicBezTo>
                  <a:pt x="1180842" y="264881"/>
                  <a:pt x="1229112" y="248098"/>
                  <a:pt x="1247277" y="236911"/>
                </a:cubicBezTo>
                <a:cubicBezTo>
                  <a:pt x="1273242" y="229188"/>
                  <a:pt x="1307354" y="223594"/>
                  <a:pt x="1322184" y="220028"/>
                </a:cubicBezTo>
                <a:lnTo>
                  <a:pt x="1336256" y="215516"/>
                </a:lnTo>
                <a:cubicBezTo>
                  <a:pt x="1349149" y="213626"/>
                  <a:pt x="1353961" y="205056"/>
                  <a:pt x="1399541" y="208691"/>
                </a:cubicBezTo>
                <a:cubicBezTo>
                  <a:pt x="1464294" y="223882"/>
                  <a:pt x="1554585" y="211888"/>
                  <a:pt x="1609734" y="237324"/>
                </a:cubicBezTo>
                <a:cubicBezTo>
                  <a:pt x="1664358" y="240244"/>
                  <a:pt x="1695118" y="258703"/>
                  <a:pt x="1736383" y="264102"/>
                </a:cubicBezTo>
                <a:cubicBezTo>
                  <a:pt x="1797860" y="271013"/>
                  <a:pt x="1819035" y="274641"/>
                  <a:pt x="1857314" y="269725"/>
                </a:cubicBezTo>
                <a:cubicBezTo>
                  <a:pt x="1874190" y="256939"/>
                  <a:pt x="1996002" y="284387"/>
                  <a:pt x="2026639" y="288420"/>
                </a:cubicBezTo>
                <a:lnTo>
                  <a:pt x="2043398" y="293341"/>
                </a:lnTo>
                <a:cubicBezTo>
                  <a:pt x="2064711" y="297515"/>
                  <a:pt x="2122990" y="311318"/>
                  <a:pt x="2154517" y="313461"/>
                </a:cubicBezTo>
                <a:cubicBezTo>
                  <a:pt x="2195401" y="310913"/>
                  <a:pt x="2210633" y="302413"/>
                  <a:pt x="2277168" y="305816"/>
                </a:cubicBezTo>
                <a:cubicBezTo>
                  <a:pt x="2298958" y="304416"/>
                  <a:pt x="2330720" y="293109"/>
                  <a:pt x="2361853" y="288395"/>
                </a:cubicBezTo>
                <a:cubicBezTo>
                  <a:pt x="2402208" y="285809"/>
                  <a:pt x="2423140" y="268716"/>
                  <a:pt x="2463967" y="277530"/>
                </a:cubicBezTo>
                <a:lnTo>
                  <a:pt x="2699787" y="249273"/>
                </a:lnTo>
                <a:lnTo>
                  <a:pt x="2705016" y="247786"/>
                </a:lnTo>
                <a:lnTo>
                  <a:pt x="2828071" y="227258"/>
                </a:lnTo>
                <a:cubicBezTo>
                  <a:pt x="2840561" y="222109"/>
                  <a:pt x="2853284" y="220585"/>
                  <a:pt x="2858408" y="219063"/>
                </a:cubicBezTo>
                <a:lnTo>
                  <a:pt x="2858814" y="218122"/>
                </a:lnTo>
                <a:lnTo>
                  <a:pt x="2927761" y="222886"/>
                </a:lnTo>
                <a:lnTo>
                  <a:pt x="2982332" y="228553"/>
                </a:lnTo>
                <a:cubicBezTo>
                  <a:pt x="2987847" y="230180"/>
                  <a:pt x="2992975" y="232356"/>
                  <a:pt x="2997509" y="235293"/>
                </a:cubicBezTo>
                <a:cubicBezTo>
                  <a:pt x="3043147" y="252873"/>
                  <a:pt x="3109249" y="231169"/>
                  <a:pt x="3270214" y="231016"/>
                </a:cubicBezTo>
                <a:cubicBezTo>
                  <a:pt x="3304672" y="242304"/>
                  <a:pt x="3350498" y="220631"/>
                  <a:pt x="3396647" y="226358"/>
                </a:cubicBezTo>
                <a:cubicBezTo>
                  <a:pt x="3454806" y="223784"/>
                  <a:pt x="3503484" y="216490"/>
                  <a:pt x="3557903" y="212497"/>
                </a:cubicBezTo>
                <a:cubicBezTo>
                  <a:pt x="3616751" y="208819"/>
                  <a:pt x="3708944" y="207609"/>
                  <a:pt x="3749729" y="204287"/>
                </a:cubicBezTo>
                <a:cubicBezTo>
                  <a:pt x="3771620" y="201913"/>
                  <a:pt x="3769228" y="196783"/>
                  <a:pt x="3802620" y="192566"/>
                </a:cubicBezTo>
                <a:cubicBezTo>
                  <a:pt x="3836497" y="203009"/>
                  <a:pt x="3880828" y="176311"/>
                  <a:pt x="3922921" y="190394"/>
                </a:cubicBezTo>
                <a:cubicBezTo>
                  <a:pt x="3938308" y="193745"/>
                  <a:pt x="3985382" y="192912"/>
                  <a:pt x="3993939" y="185934"/>
                </a:cubicBezTo>
                <a:cubicBezTo>
                  <a:pt x="4003683" y="184356"/>
                  <a:pt x="4015261" y="186705"/>
                  <a:pt x="4019416" y="179275"/>
                </a:cubicBezTo>
                <a:cubicBezTo>
                  <a:pt x="4026456" y="170317"/>
                  <a:pt x="4061432" y="183768"/>
                  <a:pt x="4056007" y="173314"/>
                </a:cubicBezTo>
                <a:lnTo>
                  <a:pt x="4180468" y="152354"/>
                </a:lnTo>
                <a:lnTo>
                  <a:pt x="4221483" y="150733"/>
                </a:lnTo>
                <a:lnTo>
                  <a:pt x="4227430" y="150889"/>
                </a:lnTo>
                <a:lnTo>
                  <a:pt x="4281173" y="154243"/>
                </a:lnTo>
                <a:cubicBezTo>
                  <a:pt x="4305327" y="165139"/>
                  <a:pt x="4341431" y="159742"/>
                  <a:pt x="4371560" y="162491"/>
                </a:cubicBezTo>
                <a:lnTo>
                  <a:pt x="4454221" y="168769"/>
                </a:lnTo>
                <a:lnTo>
                  <a:pt x="4508379" y="166239"/>
                </a:lnTo>
                <a:lnTo>
                  <a:pt x="4531879" y="169183"/>
                </a:lnTo>
                <a:cubicBezTo>
                  <a:pt x="4548395" y="169109"/>
                  <a:pt x="4609567" y="160882"/>
                  <a:pt x="4634634" y="154393"/>
                </a:cubicBezTo>
                <a:cubicBezTo>
                  <a:pt x="4655826" y="148551"/>
                  <a:pt x="4650066" y="139749"/>
                  <a:pt x="4682281" y="130253"/>
                </a:cubicBezTo>
                <a:cubicBezTo>
                  <a:pt x="4717705" y="135070"/>
                  <a:pt x="4756542" y="101747"/>
                  <a:pt x="4800765" y="108819"/>
                </a:cubicBezTo>
                <a:cubicBezTo>
                  <a:pt x="4846101" y="112735"/>
                  <a:pt x="4832394" y="140816"/>
                  <a:pt x="4954298" y="153752"/>
                </a:cubicBezTo>
                <a:cubicBezTo>
                  <a:pt x="4980543" y="158808"/>
                  <a:pt x="5513104" y="194371"/>
                  <a:pt x="5532192" y="186436"/>
                </a:cubicBezTo>
                <a:lnTo>
                  <a:pt x="6298845" y="174694"/>
                </a:lnTo>
                <a:close/>
              </a:path>
            </a:pathLst>
          </a:custGeom>
          <a:blipFill>
            <a:blip r:embed="rId2"/>
            <a:tile tx="0" ty="0" sx="70000" sy="7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16287B8-D771-4102-A547-95F1D4846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0000">
            <a:off x="4193911" y="392371"/>
            <a:ext cx="7411319" cy="5804687"/>
          </a:xfrm>
          <a:prstGeom prst="rect">
            <a:avLst/>
          </a:prstGeom>
          <a:solidFill>
            <a:srgbClr val="EFEEE9"/>
          </a:solidFill>
          <a:ln>
            <a:noFill/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02B3F3D7-F61A-47E5-9E6D-4718104A56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340000">
            <a:off x="4940739" y="-432209"/>
            <a:ext cx="5941638" cy="7468496"/>
          </a:xfrm>
          <a:custGeom>
            <a:avLst/>
            <a:gdLst>
              <a:gd name="connsiteX0" fmla="*/ 51 w 5747715"/>
              <a:gd name="connsiteY0" fmla="*/ 7156095 h 7476434"/>
              <a:gd name="connsiteX1" fmla="*/ 372468 w 5747715"/>
              <a:gd name="connsiteY1" fmla="*/ 49980 h 7476434"/>
              <a:gd name="connsiteX2" fmla="*/ 428298 w 5747715"/>
              <a:gd name="connsiteY2" fmla="*/ 36 h 7476434"/>
              <a:gd name="connsiteX3" fmla="*/ 1260896 w 5747715"/>
              <a:gd name="connsiteY3" fmla="*/ 43670 h 7476434"/>
              <a:gd name="connsiteX4" fmla="*/ 1260903 w 5747715"/>
              <a:gd name="connsiteY4" fmla="*/ 43667 h 7476434"/>
              <a:gd name="connsiteX5" fmla="*/ 5703188 w 5747715"/>
              <a:gd name="connsiteY5" fmla="*/ 276477 h 7476434"/>
              <a:gd name="connsiteX6" fmla="*/ 5731744 w 5747715"/>
              <a:gd name="connsiteY6" fmla="*/ 290068 h 7476434"/>
              <a:gd name="connsiteX7" fmla="*/ 5737944 w 5747715"/>
              <a:gd name="connsiteY7" fmla="*/ 307379 h 7476434"/>
              <a:gd name="connsiteX8" fmla="*/ 5747715 w 5747715"/>
              <a:gd name="connsiteY8" fmla="*/ 310316 h 7476434"/>
              <a:gd name="connsiteX9" fmla="*/ 5742359 w 5747715"/>
              <a:gd name="connsiteY9" fmla="*/ 368088 h 7476434"/>
              <a:gd name="connsiteX10" fmla="*/ 5729800 w 5747715"/>
              <a:gd name="connsiteY10" fmla="*/ 582441 h 7476434"/>
              <a:gd name="connsiteX11" fmla="*/ 5729763 w 5747715"/>
              <a:gd name="connsiteY11" fmla="*/ 583226 h 7476434"/>
              <a:gd name="connsiteX12" fmla="*/ 5703604 w 5747715"/>
              <a:gd name="connsiteY12" fmla="*/ 1111310 h 7476434"/>
              <a:gd name="connsiteX13" fmla="*/ 5701408 w 5747715"/>
              <a:gd name="connsiteY13" fmla="*/ 1154921 h 7476434"/>
              <a:gd name="connsiteX14" fmla="*/ 5702723 w 5747715"/>
              <a:gd name="connsiteY14" fmla="*/ 1160573 h 7476434"/>
              <a:gd name="connsiteX15" fmla="*/ 5704569 w 5747715"/>
              <a:gd name="connsiteY15" fmla="*/ 1189001 h 7476434"/>
              <a:gd name="connsiteX16" fmla="*/ 5698571 w 5747715"/>
              <a:gd name="connsiteY16" fmla="*/ 1305093 h 7476434"/>
              <a:gd name="connsiteX17" fmla="*/ 5698439 w 5747715"/>
              <a:gd name="connsiteY17" fmla="*/ 1373782 h 7476434"/>
              <a:gd name="connsiteX18" fmla="*/ 5703819 w 5747715"/>
              <a:gd name="connsiteY18" fmla="*/ 1398663 h 7476434"/>
              <a:gd name="connsiteX19" fmla="*/ 5705163 w 5747715"/>
              <a:gd name="connsiteY19" fmla="*/ 1564478 h 7476434"/>
              <a:gd name="connsiteX20" fmla="*/ 5698497 w 5747715"/>
              <a:gd name="connsiteY20" fmla="*/ 1620768 h 7476434"/>
              <a:gd name="connsiteX21" fmla="*/ 5682815 w 5747715"/>
              <a:gd name="connsiteY21" fmla="*/ 1736849 h 7476434"/>
              <a:gd name="connsiteX22" fmla="*/ 5683823 w 5747715"/>
              <a:gd name="connsiteY22" fmla="*/ 1825831 h 7476434"/>
              <a:gd name="connsiteX23" fmla="*/ 5677720 w 5747715"/>
              <a:gd name="connsiteY23" fmla="*/ 1838743 h 7476434"/>
              <a:gd name="connsiteX24" fmla="*/ 5671230 w 5747715"/>
              <a:gd name="connsiteY24" fmla="*/ 1885441 h 7476434"/>
              <a:gd name="connsiteX25" fmla="*/ 5662929 w 5747715"/>
              <a:gd name="connsiteY25" fmla="*/ 1912918 h 7476434"/>
              <a:gd name="connsiteX26" fmla="*/ 5658020 w 5747715"/>
              <a:gd name="connsiteY26" fmla="*/ 2008900 h 7476434"/>
              <a:gd name="connsiteX27" fmla="*/ 5650780 w 5747715"/>
              <a:gd name="connsiteY27" fmla="*/ 2149876 h 7476434"/>
              <a:gd name="connsiteX28" fmla="*/ 5651025 w 5747715"/>
              <a:gd name="connsiteY28" fmla="*/ 2150933 h 7476434"/>
              <a:gd name="connsiteX29" fmla="*/ 5652871 w 5747715"/>
              <a:gd name="connsiteY29" fmla="*/ 2179360 h 7476434"/>
              <a:gd name="connsiteX30" fmla="*/ 5646872 w 5747715"/>
              <a:gd name="connsiteY30" fmla="*/ 2295452 h 7476434"/>
              <a:gd name="connsiteX31" fmla="*/ 5646741 w 5747715"/>
              <a:gd name="connsiteY31" fmla="*/ 2364141 h 7476434"/>
              <a:gd name="connsiteX32" fmla="*/ 5657938 w 5747715"/>
              <a:gd name="connsiteY32" fmla="*/ 2389009 h 7476434"/>
              <a:gd name="connsiteX33" fmla="*/ 5533444 w 5747715"/>
              <a:gd name="connsiteY33" fmla="*/ 4422183 h 7476434"/>
              <a:gd name="connsiteX34" fmla="*/ 5526370 w 5747715"/>
              <a:gd name="connsiteY34" fmla="*/ 4537395 h 7476434"/>
              <a:gd name="connsiteX35" fmla="*/ 5503188 w 5747715"/>
              <a:gd name="connsiteY35" fmla="*/ 4975984 h 7476434"/>
              <a:gd name="connsiteX36" fmla="*/ 5369324 w 5747715"/>
              <a:gd name="connsiteY36" fmla="*/ 7437603 h 7476434"/>
              <a:gd name="connsiteX37" fmla="*/ 5325855 w 5747715"/>
              <a:gd name="connsiteY37" fmla="*/ 7476382 h 7476434"/>
              <a:gd name="connsiteX38" fmla="*/ 4493251 w 5747715"/>
              <a:gd name="connsiteY38" fmla="*/ 7432748 h 7476434"/>
              <a:gd name="connsiteX39" fmla="*/ 4493249 w 5747715"/>
              <a:gd name="connsiteY39" fmla="*/ 7432748 h 7476434"/>
              <a:gd name="connsiteX40" fmla="*/ 39226 w 5747715"/>
              <a:gd name="connsiteY40" fmla="*/ 7199323 h 7476434"/>
              <a:gd name="connsiteX41" fmla="*/ 28872 w 5747715"/>
              <a:gd name="connsiteY41" fmla="*/ 7194396 h 7476434"/>
              <a:gd name="connsiteX42" fmla="*/ 23220 w 5747715"/>
              <a:gd name="connsiteY42" fmla="*/ 7194103 h 7476434"/>
              <a:gd name="connsiteX43" fmla="*/ 23354 w 5747715"/>
              <a:gd name="connsiteY43" fmla="*/ 7191771 h 7476434"/>
              <a:gd name="connsiteX44" fmla="*/ 10670 w 5747715"/>
              <a:gd name="connsiteY44" fmla="*/ 7185736 h 7476434"/>
              <a:gd name="connsiteX45" fmla="*/ 51 w 5747715"/>
              <a:gd name="connsiteY45" fmla="*/ 7156095 h 7476434"/>
              <a:gd name="connsiteX0" fmla="*/ 51 w 5747715"/>
              <a:gd name="connsiteY0" fmla="*/ 7156095 h 7476434"/>
              <a:gd name="connsiteX1" fmla="*/ 372468 w 5747715"/>
              <a:gd name="connsiteY1" fmla="*/ 49980 h 7476434"/>
              <a:gd name="connsiteX2" fmla="*/ 428298 w 5747715"/>
              <a:gd name="connsiteY2" fmla="*/ 36 h 7476434"/>
              <a:gd name="connsiteX3" fmla="*/ 1260896 w 5747715"/>
              <a:gd name="connsiteY3" fmla="*/ 43670 h 7476434"/>
              <a:gd name="connsiteX4" fmla="*/ 1260903 w 5747715"/>
              <a:gd name="connsiteY4" fmla="*/ 43667 h 7476434"/>
              <a:gd name="connsiteX5" fmla="*/ 5703188 w 5747715"/>
              <a:gd name="connsiteY5" fmla="*/ 276477 h 7476434"/>
              <a:gd name="connsiteX6" fmla="*/ 5731744 w 5747715"/>
              <a:gd name="connsiteY6" fmla="*/ 290068 h 7476434"/>
              <a:gd name="connsiteX7" fmla="*/ 5737944 w 5747715"/>
              <a:gd name="connsiteY7" fmla="*/ 307379 h 7476434"/>
              <a:gd name="connsiteX8" fmla="*/ 5747715 w 5747715"/>
              <a:gd name="connsiteY8" fmla="*/ 310316 h 7476434"/>
              <a:gd name="connsiteX9" fmla="*/ 5742359 w 5747715"/>
              <a:gd name="connsiteY9" fmla="*/ 368088 h 7476434"/>
              <a:gd name="connsiteX10" fmla="*/ 5729800 w 5747715"/>
              <a:gd name="connsiteY10" fmla="*/ 582441 h 7476434"/>
              <a:gd name="connsiteX11" fmla="*/ 5729763 w 5747715"/>
              <a:gd name="connsiteY11" fmla="*/ 583226 h 7476434"/>
              <a:gd name="connsiteX12" fmla="*/ 5703604 w 5747715"/>
              <a:gd name="connsiteY12" fmla="*/ 1111310 h 7476434"/>
              <a:gd name="connsiteX13" fmla="*/ 5701408 w 5747715"/>
              <a:gd name="connsiteY13" fmla="*/ 1154921 h 7476434"/>
              <a:gd name="connsiteX14" fmla="*/ 5702723 w 5747715"/>
              <a:gd name="connsiteY14" fmla="*/ 1160573 h 7476434"/>
              <a:gd name="connsiteX15" fmla="*/ 5704569 w 5747715"/>
              <a:gd name="connsiteY15" fmla="*/ 1189001 h 7476434"/>
              <a:gd name="connsiteX16" fmla="*/ 5698571 w 5747715"/>
              <a:gd name="connsiteY16" fmla="*/ 1305093 h 7476434"/>
              <a:gd name="connsiteX17" fmla="*/ 5698439 w 5747715"/>
              <a:gd name="connsiteY17" fmla="*/ 1373782 h 7476434"/>
              <a:gd name="connsiteX18" fmla="*/ 5703819 w 5747715"/>
              <a:gd name="connsiteY18" fmla="*/ 1398663 h 7476434"/>
              <a:gd name="connsiteX19" fmla="*/ 5705163 w 5747715"/>
              <a:gd name="connsiteY19" fmla="*/ 1564478 h 7476434"/>
              <a:gd name="connsiteX20" fmla="*/ 5698497 w 5747715"/>
              <a:gd name="connsiteY20" fmla="*/ 1620768 h 7476434"/>
              <a:gd name="connsiteX21" fmla="*/ 5682815 w 5747715"/>
              <a:gd name="connsiteY21" fmla="*/ 1736849 h 7476434"/>
              <a:gd name="connsiteX22" fmla="*/ 5683823 w 5747715"/>
              <a:gd name="connsiteY22" fmla="*/ 1825831 h 7476434"/>
              <a:gd name="connsiteX23" fmla="*/ 5677720 w 5747715"/>
              <a:gd name="connsiteY23" fmla="*/ 1838743 h 7476434"/>
              <a:gd name="connsiteX24" fmla="*/ 5671230 w 5747715"/>
              <a:gd name="connsiteY24" fmla="*/ 1885441 h 7476434"/>
              <a:gd name="connsiteX25" fmla="*/ 5662929 w 5747715"/>
              <a:gd name="connsiteY25" fmla="*/ 1912918 h 7476434"/>
              <a:gd name="connsiteX26" fmla="*/ 5658020 w 5747715"/>
              <a:gd name="connsiteY26" fmla="*/ 2008900 h 7476434"/>
              <a:gd name="connsiteX27" fmla="*/ 5650780 w 5747715"/>
              <a:gd name="connsiteY27" fmla="*/ 2149876 h 7476434"/>
              <a:gd name="connsiteX28" fmla="*/ 5651025 w 5747715"/>
              <a:gd name="connsiteY28" fmla="*/ 2150933 h 7476434"/>
              <a:gd name="connsiteX29" fmla="*/ 5652871 w 5747715"/>
              <a:gd name="connsiteY29" fmla="*/ 2179360 h 7476434"/>
              <a:gd name="connsiteX30" fmla="*/ 5646872 w 5747715"/>
              <a:gd name="connsiteY30" fmla="*/ 2295452 h 7476434"/>
              <a:gd name="connsiteX31" fmla="*/ 5646741 w 5747715"/>
              <a:gd name="connsiteY31" fmla="*/ 2364141 h 7476434"/>
              <a:gd name="connsiteX32" fmla="*/ 5657938 w 5747715"/>
              <a:gd name="connsiteY32" fmla="*/ 2389009 h 7476434"/>
              <a:gd name="connsiteX33" fmla="*/ 5533444 w 5747715"/>
              <a:gd name="connsiteY33" fmla="*/ 4422183 h 7476434"/>
              <a:gd name="connsiteX34" fmla="*/ 5526370 w 5747715"/>
              <a:gd name="connsiteY34" fmla="*/ 4537395 h 7476434"/>
              <a:gd name="connsiteX35" fmla="*/ 5503188 w 5747715"/>
              <a:gd name="connsiteY35" fmla="*/ 4975984 h 7476434"/>
              <a:gd name="connsiteX36" fmla="*/ 5369324 w 5747715"/>
              <a:gd name="connsiteY36" fmla="*/ 7437603 h 7476434"/>
              <a:gd name="connsiteX37" fmla="*/ 5325855 w 5747715"/>
              <a:gd name="connsiteY37" fmla="*/ 7476382 h 7476434"/>
              <a:gd name="connsiteX38" fmla="*/ 4493251 w 5747715"/>
              <a:gd name="connsiteY38" fmla="*/ 7432748 h 7476434"/>
              <a:gd name="connsiteX39" fmla="*/ 4493249 w 5747715"/>
              <a:gd name="connsiteY39" fmla="*/ 7432748 h 7476434"/>
              <a:gd name="connsiteX40" fmla="*/ 39226 w 5747715"/>
              <a:gd name="connsiteY40" fmla="*/ 7199323 h 7476434"/>
              <a:gd name="connsiteX41" fmla="*/ 23220 w 5747715"/>
              <a:gd name="connsiteY41" fmla="*/ 7194103 h 7476434"/>
              <a:gd name="connsiteX42" fmla="*/ 23354 w 5747715"/>
              <a:gd name="connsiteY42" fmla="*/ 7191771 h 7476434"/>
              <a:gd name="connsiteX43" fmla="*/ 10670 w 5747715"/>
              <a:gd name="connsiteY43" fmla="*/ 7185736 h 7476434"/>
              <a:gd name="connsiteX44" fmla="*/ 51 w 5747715"/>
              <a:gd name="connsiteY44" fmla="*/ 7156095 h 7476434"/>
              <a:gd name="connsiteX0" fmla="*/ 51 w 5747715"/>
              <a:gd name="connsiteY0" fmla="*/ 7156095 h 7476434"/>
              <a:gd name="connsiteX1" fmla="*/ 372468 w 5747715"/>
              <a:gd name="connsiteY1" fmla="*/ 49980 h 7476434"/>
              <a:gd name="connsiteX2" fmla="*/ 428298 w 5747715"/>
              <a:gd name="connsiteY2" fmla="*/ 36 h 7476434"/>
              <a:gd name="connsiteX3" fmla="*/ 1260896 w 5747715"/>
              <a:gd name="connsiteY3" fmla="*/ 43670 h 7476434"/>
              <a:gd name="connsiteX4" fmla="*/ 1260903 w 5747715"/>
              <a:gd name="connsiteY4" fmla="*/ 43667 h 7476434"/>
              <a:gd name="connsiteX5" fmla="*/ 5703188 w 5747715"/>
              <a:gd name="connsiteY5" fmla="*/ 276477 h 7476434"/>
              <a:gd name="connsiteX6" fmla="*/ 5731744 w 5747715"/>
              <a:gd name="connsiteY6" fmla="*/ 290068 h 7476434"/>
              <a:gd name="connsiteX7" fmla="*/ 5737944 w 5747715"/>
              <a:gd name="connsiteY7" fmla="*/ 307379 h 7476434"/>
              <a:gd name="connsiteX8" fmla="*/ 5747715 w 5747715"/>
              <a:gd name="connsiteY8" fmla="*/ 310316 h 7476434"/>
              <a:gd name="connsiteX9" fmla="*/ 5742359 w 5747715"/>
              <a:gd name="connsiteY9" fmla="*/ 368088 h 7476434"/>
              <a:gd name="connsiteX10" fmla="*/ 5729800 w 5747715"/>
              <a:gd name="connsiteY10" fmla="*/ 582441 h 7476434"/>
              <a:gd name="connsiteX11" fmla="*/ 5729763 w 5747715"/>
              <a:gd name="connsiteY11" fmla="*/ 583226 h 7476434"/>
              <a:gd name="connsiteX12" fmla="*/ 5703604 w 5747715"/>
              <a:gd name="connsiteY12" fmla="*/ 1111310 h 7476434"/>
              <a:gd name="connsiteX13" fmla="*/ 5701408 w 5747715"/>
              <a:gd name="connsiteY13" fmla="*/ 1154921 h 7476434"/>
              <a:gd name="connsiteX14" fmla="*/ 5702723 w 5747715"/>
              <a:gd name="connsiteY14" fmla="*/ 1160573 h 7476434"/>
              <a:gd name="connsiteX15" fmla="*/ 5704569 w 5747715"/>
              <a:gd name="connsiteY15" fmla="*/ 1189001 h 7476434"/>
              <a:gd name="connsiteX16" fmla="*/ 5698571 w 5747715"/>
              <a:gd name="connsiteY16" fmla="*/ 1305093 h 7476434"/>
              <a:gd name="connsiteX17" fmla="*/ 5698439 w 5747715"/>
              <a:gd name="connsiteY17" fmla="*/ 1373782 h 7476434"/>
              <a:gd name="connsiteX18" fmla="*/ 5703819 w 5747715"/>
              <a:gd name="connsiteY18" fmla="*/ 1398663 h 7476434"/>
              <a:gd name="connsiteX19" fmla="*/ 5705163 w 5747715"/>
              <a:gd name="connsiteY19" fmla="*/ 1564478 h 7476434"/>
              <a:gd name="connsiteX20" fmla="*/ 5698497 w 5747715"/>
              <a:gd name="connsiteY20" fmla="*/ 1620768 h 7476434"/>
              <a:gd name="connsiteX21" fmla="*/ 5682815 w 5747715"/>
              <a:gd name="connsiteY21" fmla="*/ 1736849 h 7476434"/>
              <a:gd name="connsiteX22" fmla="*/ 5683823 w 5747715"/>
              <a:gd name="connsiteY22" fmla="*/ 1825831 h 7476434"/>
              <a:gd name="connsiteX23" fmla="*/ 5677720 w 5747715"/>
              <a:gd name="connsiteY23" fmla="*/ 1838743 h 7476434"/>
              <a:gd name="connsiteX24" fmla="*/ 5671230 w 5747715"/>
              <a:gd name="connsiteY24" fmla="*/ 1885441 h 7476434"/>
              <a:gd name="connsiteX25" fmla="*/ 5662929 w 5747715"/>
              <a:gd name="connsiteY25" fmla="*/ 1912918 h 7476434"/>
              <a:gd name="connsiteX26" fmla="*/ 5658020 w 5747715"/>
              <a:gd name="connsiteY26" fmla="*/ 2008900 h 7476434"/>
              <a:gd name="connsiteX27" fmla="*/ 5650780 w 5747715"/>
              <a:gd name="connsiteY27" fmla="*/ 2149876 h 7476434"/>
              <a:gd name="connsiteX28" fmla="*/ 5651025 w 5747715"/>
              <a:gd name="connsiteY28" fmla="*/ 2150933 h 7476434"/>
              <a:gd name="connsiteX29" fmla="*/ 5652871 w 5747715"/>
              <a:gd name="connsiteY29" fmla="*/ 2179360 h 7476434"/>
              <a:gd name="connsiteX30" fmla="*/ 5646872 w 5747715"/>
              <a:gd name="connsiteY30" fmla="*/ 2295452 h 7476434"/>
              <a:gd name="connsiteX31" fmla="*/ 5646741 w 5747715"/>
              <a:gd name="connsiteY31" fmla="*/ 2364141 h 7476434"/>
              <a:gd name="connsiteX32" fmla="*/ 5657938 w 5747715"/>
              <a:gd name="connsiteY32" fmla="*/ 2389009 h 7476434"/>
              <a:gd name="connsiteX33" fmla="*/ 5533444 w 5747715"/>
              <a:gd name="connsiteY33" fmla="*/ 4422183 h 7476434"/>
              <a:gd name="connsiteX34" fmla="*/ 5526370 w 5747715"/>
              <a:gd name="connsiteY34" fmla="*/ 4537395 h 7476434"/>
              <a:gd name="connsiteX35" fmla="*/ 5503188 w 5747715"/>
              <a:gd name="connsiteY35" fmla="*/ 4975984 h 7476434"/>
              <a:gd name="connsiteX36" fmla="*/ 5369324 w 5747715"/>
              <a:gd name="connsiteY36" fmla="*/ 7437603 h 7476434"/>
              <a:gd name="connsiteX37" fmla="*/ 5325855 w 5747715"/>
              <a:gd name="connsiteY37" fmla="*/ 7476382 h 7476434"/>
              <a:gd name="connsiteX38" fmla="*/ 4493251 w 5747715"/>
              <a:gd name="connsiteY38" fmla="*/ 7432748 h 7476434"/>
              <a:gd name="connsiteX39" fmla="*/ 4493249 w 5747715"/>
              <a:gd name="connsiteY39" fmla="*/ 7432748 h 7476434"/>
              <a:gd name="connsiteX40" fmla="*/ 23220 w 5747715"/>
              <a:gd name="connsiteY40" fmla="*/ 7194103 h 7476434"/>
              <a:gd name="connsiteX41" fmla="*/ 23354 w 5747715"/>
              <a:gd name="connsiteY41" fmla="*/ 7191771 h 7476434"/>
              <a:gd name="connsiteX42" fmla="*/ 10670 w 5747715"/>
              <a:gd name="connsiteY42" fmla="*/ 7185736 h 7476434"/>
              <a:gd name="connsiteX43" fmla="*/ 51 w 5747715"/>
              <a:gd name="connsiteY43" fmla="*/ 7156095 h 7476434"/>
              <a:gd name="connsiteX0" fmla="*/ 311288 w 6058952"/>
              <a:gd name="connsiteY0" fmla="*/ 7156095 h 7476434"/>
              <a:gd name="connsiteX1" fmla="*/ 683705 w 6058952"/>
              <a:gd name="connsiteY1" fmla="*/ 49980 h 7476434"/>
              <a:gd name="connsiteX2" fmla="*/ 739535 w 6058952"/>
              <a:gd name="connsiteY2" fmla="*/ 36 h 7476434"/>
              <a:gd name="connsiteX3" fmla="*/ 1572133 w 6058952"/>
              <a:gd name="connsiteY3" fmla="*/ 43670 h 7476434"/>
              <a:gd name="connsiteX4" fmla="*/ 1572140 w 6058952"/>
              <a:gd name="connsiteY4" fmla="*/ 43667 h 7476434"/>
              <a:gd name="connsiteX5" fmla="*/ 6014425 w 6058952"/>
              <a:gd name="connsiteY5" fmla="*/ 276477 h 7476434"/>
              <a:gd name="connsiteX6" fmla="*/ 6042981 w 6058952"/>
              <a:gd name="connsiteY6" fmla="*/ 290068 h 7476434"/>
              <a:gd name="connsiteX7" fmla="*/ 6049181 w 6058952"/>
              <a:gd name="connsiteY7" fmla="*/ 307379 h 7476434"/>
              <a:gd name="connsiteX8" fmla="*/ 6058952 w 6058952"/>
              <a:gd name="connsiteY8" fmla="*/ 310316 h 7476434"/>
              <a:gd name="connsiteX9" fmla="*/ 6053596 w 6058952"/>
              <a:gd name="connsiteY9" fmla="*/ 368088 h 7476434"/>
              <a:gd name="connsiteX10" fmla="*/ 6041037 w 6058952"/>
              <a:gd name="connsiteY10" fmla="*/ 582441 h 7476434"/>
              <a:gd name="connsiteX11" fmla="*/ 6041000 w 6058952"/>
              <a:gd name="connsiteY11" fmla="*/ 583226 h 7476434"/>
              <a:gd name="connsiteX12" fmla="*/ 6014841 w 6058952"/>
              <a:gd name="connsiteY12" fmla="*/ 1111310 h 7476434"/>
              <a:gd name="connsiteX13" fmla="*/ 6012645 w 6058952"/>
              <a:gd name="connsiteY13" fmla="*/ 1154921 h 7476434"/>
              <a:gd name="connsiteX14" fmla="*/ 6013960 w 6058952"/>
              <a:gd name="connsiteY14" fmla="*/ 1160573 h 7476434"/>
              <a:gd name="connsiteX15" fmla="*/ 6015806 w 6058952"/>
              <a:gd name="connsiteY15" fmla="*/ 1189001 h 7476434"/>
              <a:gd name="connsiteX16" fmla="*/ 6009808 w 6058952"/>
              <a:gd name="connsiteY16" fmla="*/ 1305093 h 7476434"/>
              <a:gd name="connsiteX17" fmla="*/ 6009676 w 6058952"/>
              <a:gd name="connsiteY17" fmla="*/ 1373782 h 7476434"/>
              <a:gd name="connsiteX18" fmla="*/ 6015056 w 6058952"/>
              <a:gd name="connsiteY18" fmla="*/ 1398663 h 7476434"/>
              <a:gd name="connsiteX19" fmla="*/ 6016400 w 6058952"/>
              <a:gd name="connsiteY19" fmla="*/ 1564478 h 7476434"/>
              <a:gd name="connsiteX20" fmla="*/ 6009734 w 6058952"/>
              <a:gd name="connsiteY20" fmla="*/ 1620768 h 7476434"/>
              <a:gd name="connsiteX21" fmla="*/ 5994052 w 6058952"/>
              <a:gd name="connsiteY21" fmla="*/ 1736849 h 7476434"/>
              <a:gd name="connsiteX22" fmla="*/ 5995060 w 6058952"/>
              <a:gd name="connsiteY22" fmla="*/ 1825831 h 7476434"/>
              <a:gd name="connsiteX23" fmla="*/ 5988957 w 6058952"/>
              <a:gd name="connsiteY23" fmla="*/ 1838743 h 7476434"/>
              <a:gd name="connsiteX24" fmla="*/ 5982467 w 6058952"/>
              <a:gd name="connsiteY24" fmla="*/ 1885441 h 7476434"/>
              <a:gd name="connsiteX25" fmla="*/ 5974166 w 6058952"/>
              <a:gd name="connsiteY25" fmla="*/ 1912918 h 7476434"/>
              <a:gd name="connsiteX26" fmla="*/ 5969257 w 6058952"/>
              <a:gd name="connsiteY26" fmla="*/ 2008900 h 7476434"/>
              <a:gd name="connsiteX27" fmla="*/ 5962017 w 6058952"/>
              <a:gd name="connsiteY27" fmla="*/ 2149876 h 7476434"/>
              <a:gd name="connsiteX28" fmla="*/ 5962262 w 6058952"/>
              <a:gd name="connsiteY28" fmla="*/ 2150933 h 7476434"/>
              <a:gd name="connsiteX29" fmla="*/ 5964108 w 6058952"/>
              <a:gd name="connsiteY29" fmla="*/ 2179360 h 7476434"/>
              <a:gd name="connsiteX30" fmla="*/ 5958109 w 6058952"/>
              <a:gd name="connsiteY30" fmla="*/ 2295452 h 7476434"/>
              <a:gd name="connsiteX31" fmla="*/ 5957978 w 6058952"/>
              <a:gd name="connsiteY31" fmla="*/ 2364141 h 7476434"/>
              <a:gd name="connsiteX32" fmla="*/ 5969175 w 6058952"/>
              <a:gd name="connsiteY32" fmla="*/ 2389009 h 7476434"/>
              <a:gd name="connsiteX33" fmla="*/ 5844681 w 6058952"/>
              <a:gd name="connsiteY33" fmla="*/ 4422183 h 7476434"/>
              <a:gd name="connsiteX34" fmla="*/ 5837607 w 6058952"/>
              <a:gd name="connsiteY34" fmla="*/ 4537395 h 7476434"/>
              <a:gd name="connsiteX35" fmla="*/ 5814425 w 6058952"/>
              <a:gd name="connsiteY35" fmla="*/ 4975984 h 7476434"/>
              <a:gd name="connsiteX36" fmla="*/ 5680561 w 6058952"/>
              <a:gd name="connsiteY36" fmla="*/ 7437603 h 7476434"/>
              <a:gd name="connsiteX37" fmla="*/ 5637092 w 6058952"/>
              <a:gd name="connsiteY37" fmla="*/ 7476382 h 7476434"/>
              <a:gd name="connsiteX38" fmla="*/ 4804488 w 6058952"/>
              <a:gd name="connsiteY38" fmla="*/ 7432748 h 7476434"/>
              <a:gd name="connsiteX39" fmla="*/ 4804486 w 6058952"/>
              <a:gd name="connsiteY39" fmla="*/ 7432748 h 7476434"/>
              <a:gd name="connsiteX40" fmla="*/ 334457 w 6058952"/>
              <a:gd name="connsiteY40" fmla="*/ 7194103 h 7476434"/>
              <a:gd name="connsiteX41" fmla="*/ 321907 w 6058952"/>
              <a:gd name="connsiteY41" fmla="*/ 7185736 h 7476434"/>
              <a:gd name="connsiteX42" fmla="*/ 311288 w 6058952"/>
              <a:gd name="connsiteY42" fmla="*/ 7156095 h 7476434"/>
              <a:gd name="connsiteX0" fmla="*/ 52 w 5747716"/>
              <a:gd name="connsiteY0" fmla="*/ 7156095 h 7476434"/>
              <a:gd name="connsiteX1" fmla="*/ 372469 w 5747716"/>
              <a:gd name="connsiteY1" fmla="*/ 49980 h 7476434"/>
              <a:gd name="connsiteX2" fmla="*/ 428299 w 5747716"/>
              <a:gd name="connsiteY2" fmla="*/ 36 h 7476434"/>
              <a:gd name="connsiteX3" fmla="*/ 1260897 w 5747716"/>
              <a:gd name="connsiteY3" fmla="*/ 43670 h 7476434"/>
              <a:gd name="connsiteX4" fmla="*/ 1260904 w 5747716"/>
              <a:gd name="connsiteY4" fmla="*/ 43667 h 7476434"/>
              <a:gd name="connsiteX5" fmla="*/ 5703189 w 5747716"/>
              <a:gd name="connsiteY5" fmla="*/ 276477 h 7476434"/>
              <a:gd name="connsiteX6" fmla="*/ 5731745 w 5747716"/>
              <a:gd name="connsiteY6" fmla="*/ 290068 h 7476434"/>
              <a:gd name="connsiteX7" fmla="*/ 5737945 w 5747716"/>
              <a:gd name="connsiteY7" fmla="*/ 307379 h 7476434"/>
              <a:gd name="connsiteX8" fmla="*/ 5747716 w 5747716"/>
              <a:gd name="connsiteY8" fmla="*/ 310316 h 7476434"/>
              <a:gd name="connsiteX9" fmla="*/ 5742360 w 5747716"/>
              <a:gd name="connsiteY9" fmla="*/ 368088 h 7476434"/>
              <a:gd name="connsiteX10" fmla="*/ 5729801 w 5747716"/>
              <a:gd name="connsiteY10" fmla="*/ 582441 h 7476434"/>
              <a:gd name="connsiteX11" fmla="*/ 5729764 w 5747716"/>
              <a:gd name="connsiteY11" fmla="*/ 583226 h 7476434"/>
              <a:gd name="connsiteX12" fmla="*/ 5703605 w 5747716"/>
              <a:gd name="connsiteY12" fmla="*/ 1111310 h 7476434"/>
              <a:gd name="connsiteX13" fmla="*/ 5701409 w 5747716"/>
              <a:gd name="connsiteY13" fmla="*/ 1154921 h 7476434"/>
              <a:gd name="connsiteX14" fmla="*/ 5702724 w 5747716"/>
              <a:gd name="connsiteY14" fmla="*/ 1160573 h 7476434"/>
              <a:gd name="connsiteX15" fmla="*/ 5704570 w 5747716"/>
              <a:gd name="connsiteY15" fmla="*/ 1189001 h 7476434"/>
              <a:gd name="connsiteX16" fmla="*/ 5698572 w 5747716"/>
              <a:gd name="connsiteY16" fmla="*/ 1305093 h 7476434"/>
              <a:gd name="connsiteX17" fmla="*/ 5698440 w 5747716"/>
              <a:gd name="connsiteY17" fmla="*/ 1373782 h 7476434"/>
              <a:gd name="connsiteX18" fmla="*/ 5703820 w 5747716"/>
              <a:gd name="connsiteY18" fmla="*/ 1398663 h 7476434"/>
              <a:gd name="connsiteX19" fmla="*/ 5705164 w 5747716"/>
              <a:gd name="connsiteY19" fmla="*/ 1564478 h 7476434"/>
              <a:gd name="connsiteX20" fmla="*/ 5698498 w 5747716"/>
              <a:gd name="connsiteY20" fmla="*/ 1620768 h 7476434"/>
              <a:gd name="connsiteX21" fmla="*/ 5682816 w 5747716"/>
              <a:gd name="connsiteY21" fmla="*/ 1736849 h 7476434"/>
              <a:gd name="connsiteX22" fmla="*/ 5683824 w 5747716"/>
              <a:gd name="connsiteY22" fmla="*/ 1825831 h 7476434"/>
              <a:gd name="connsiteX23" fmla="*/ 5677721 w 5747716"/>
              <a:gd name="connsiteY23" fmla="*/ 1838743 h 7476434"/>
              <a:gd name="connsiteX24" fmla="*/ 5671231 w 5747716"/>
              <a:gd name="connsiteY24" fmla="*/ 1885441 h 7476434"/>
              <a:gd name="connsiteX25" fmla="*/ 5662930 w 5747716"/>
              <a:gd name="connsiteY25" fmla="*/ 1912918 h 7476434"/>
              <a:gd name="connsiteX26" fmla="*/ 5658021 w 5747716"/>
              <a:gd name="connsiteY26" fmla="*/ 2008900 h 7476434"/>
              <a:gd name="connsiteX27" fmla="*/ 5650781 w 5747716"/>
              <a:gd name="connsiteY27" fmla="*/ 2149876 h 7476434"/>
              <a:gd name="connsiteX28" fmla="*/ 5651026 w 5747716"/>
              <a:gd name="connsiteY28" fmla="*/ 2150933 h 7476434"/>
              <a:gd name="connsiteX29" fmla="*/ 5652872 w 5747716"/>
              <a:gd name="connsiteY29" fmla="*/ 2179360 h 7476434"/>
              <a:gd name="connsiteX30" fmla="*/ 5646873 w 5747716"/>
              <a:gd name="connsiteY30" fmla="*/ 2295452 h 7476434"/>
              <a:gd name="connsiteX31" fmla="*/ 5646742 w 5747716"/>
              <a:gd name="connsiteY31" fmla="*/ 2364141 h 7476434"/>
              <a:gd name="connsiteX32" fmla="*/ 5657939 w 5747716"/>
              <a:gd name="connsiteY32" fmla="*/ 2389009 h 7476434"/>
              <a:gd name="connsiteX33" fmla="*/ 5533445 w 5747716"/>
              <a:gd name="connsiteY33" fmla="*/ 4422183 h 7476434"/>
              <a:gd name="connsiteX34" fmla="*/ 5526371 w 5747716"/>
              <a:gd name="connsiteY34" fmla="*/ 4537395 h 7476434"/>
              <a:gd name="connsiteX35" fmla="*/ 5503189 w 5747716"/>
              <a:gd name="connsiteY35" fmla="*/ 4975984 h 7476434"/>
              <a:gd name="connsiteX36" fmla="*/ 5369325 w 5747716"/>
              <a:gd name="connsiteY36" fmla="*/ 7437603 h 7476434"/>
              <a:gd name="connsiteX37" fmla="*/ 5325856 w 5747716"/>
              <a:gd name="connsiteY37" fmla="*/ 7476382 h 7476434"/>
              <a:gd name="connsiteX38" fmla="*/ 4493252 w 5747716"/>
              <a:gd name="connsiteY38" fmla="*/ 7432748 h 7476434"/>
              <a:gd name="connsiteX39" fmla="*/ 4493250 w 5747716"/>
              <a:gd name="connsiteY39" fmla="*/ 7432748 h 7476434"/>
              <a:gd name="connsiteX40" fmla="*/ 10671 w 5747716"/>
              <a:gd name="connsiteY40" fmla="*/ 7185736 h 7476434"/>
              <a:gd name="connsiteX41" fmla="*/ 52 w 5747716"/>
              <a:gd name="connsiteY41" fmla="*/ 7156095 h 7476434"/>
              <a:gd name="connsiteX0" fmla="*/ 6 w 5747670"/>
              <a:gd name="connsiteY0" fmla="*/ 7156095 h 7476434"/>
              <a:gd name="connsiteX1" fmla="*/ 372423 w 5747670"/>
              <a:gd name="connsiteY1" fmla="*/ 49980 h 7476434"/>
              <a:gd name="connsiteX2" fmla="*/ 428253 w 5747670"/>
              <a:gd name="connsiteY2" fmla="*/ 36 h 7476434"/>
              <a:gd name="connsiteX3" fmla="*/ 1260851 w 5747670"/>
              <a:gd name="connsiteY3" fmla="*/ 43670 h 7476434"/>
              <a:gd name="connsiteX4" fmla="*/ 1260858 w 5747670"/>
              <a:gd name="connsiteY4" fmla="*/ 43667 h 7476434"/>
              <a:gd name="connsiteX5" fmla="*/ 5703143 w 5747670"/>
              <a:gd name="connsiteY5" fmla="*/ 276477 h 7476434"/>
              <a:gd name="connsiteX6" fmla="*/ 5731699 w 5747670"/>
              <a:gd name="connsiteY6" fmla="*/ 290068 h 7476434"/>
              <a:gd name="connsiteX7" fmla="*/ 5737899 w 5747670"/>
              <a:gd name="connsiteY7" fmla="*/ 307379 h 7476434"/>
              <a:gd name="connsiteX8" fmla="*/ 5747670 w 5747670"/>
              <a:gd name="connsiteY8" fmla="*/ 310316 h 7476434"/>
              <a:gd name="connsiteX9" fmla="*/ 5742314 w 5747670"/>
              <a:gd name="connsiteY9" fmla="*/ 368088 h 7476434"/>
              <a:gd name="connsiteX10" fmla="*/ 5729755 w 5747670"/>
              <a:gd name="connsiteY10" fmla="*/ 582441 h 7476434"/>
              <a:gd name="connsiteX11" fmla="*/ 5729718 w 5747670"/>
              <a:gd name="connsiteY11" fmla="*/ 583226 h 7476434"/>
              <a:gd name="connsiteX12" fmla="*/ 5703559 w 5747670"/>
              <a:gd name="connsiteY12" fmla="*/ 1111310 h 7476434"/>
              <a:gd name="connsiteX13" fmla="*/ 5701363 w 5747670"/>
              <a:gd name="connsiteY13" fmla="*/ 1154921 h 7476434"/>
              <a:gd name="connsiteX14" fmla="*/ 5702678 w 5747670"/>
              <a:gd name="connsiteY14" fmla="*/ 1160573 h 7476434"/>
              <a:gd name="connsiteX15" fmla="*/ 5704524 w 5747670"/>
              <a:gd name="connsiteY15" fmla="*/ 1189001 h 7476434"/>
              <a:gd name="connsiteX16" fmla="*/ 5698526 w 5747670"/>
              <a:gd name="connsiteY16" fmla="*/ 1305093 h 7476434"/>
              <a:gd name="connsiteX17" fmla="*/ 5698394 w 5747670"/>
              <a:gd name="connsiteY17" fmla="*/ 1373782 h 7476434"/>
              <a:gd name="connsiteX18" fmla="*/ 5703774 w 5747670"/>
              <a:gd name="connsiteY18" fmla="*/ 1398663 h 7476434"/>
              <a:gd name="connsiteX19" fmla="*/ 5705118 w 5747670"/>
              <a:gd name="connsiteY19" fmla="*/ 1564478 h 7476434"/>
              <a:gd name="connsiteX20" fmla="*/ 5698452 w 5747670"/>
              <a:gd name="connsiteY20" fmla="*/ 1620768 h 7476434"/>
              <a:gd name="connsiteX21" fmla="*/ 5682770 w 5747670"/>
              <a:gd name="connsiteY21" fmla="*/ 1736849 h 7476434"/>
              <a:gd name="connsiteX22" fmla="*/ 5683778 w 5747670"/>
              <a:gd name="connsiteY22" fmla="*/ 1825831 h 7476434"/>
              <a:gd name="connsiteX23" fmla="*/ 5677675 w 5747670"/>
              <a:gd name="connsiteY23" fmla="*/ 1838743 h 7476434"/>
              <a:gd name="connsiteX24" fmla="*/ 5671185 w 5747670"/>
              <a:gd name="connsiteY24" fmla="*/ 1885441 h 7476434"/>
              <a:gd name="connsiteX25" fmla="*/ 5662884 w 5747670"/>
              <a:gd name="connsiteY25" fmla="*/ 1912918 h 7476434"/>
              <a:gd name="connsiteX26" fmla="*/ 5657975 w 5747670"/>
              <a:gd name="connsiteY26" fmla="*/ 2008900 h 7476434"/>
              <a:gd name="connsiteX27" fmla="*/ 5650735 w 5747670"/>
              <a:gd name="connsiteY27" fmla="*/ 2149876 h 7476434"/>
              <a:gd name="connsiteX28" fmla="*/ 5650980 w 5747670"/>
              <a:gd name="connsiteY28" fmla="*/ 2150933 h 7476434"/>
              <a:gd name="connsiteX29" fmla="*/ 5652826 w 5747670"/>
              <a:gd name="connsiteY29" fmla="*/ 2179360 h 7476434"/>
              <a:gd name="connsiteX30" fmla="*/ 5646827 w 5747670"/>
              <a:gd name="connsiteY30" fmla="*/ 2295452 h 7476434"/>
              <a:gd name="connsiteX31" fmla="*/ 5646696 w 5747670"/>
              <a:gd name="connsiteY31" fmla="*/ 2364141 h 7476434"/>
              <a:gd name="connsiteX32" fmla="*/ 5657893 w 5747670"/>
              <a:gd name="connsiteY32" fmla="*/ 2389009 h 7476434"/>
              <a:gd name="connsiteX33" fmla="*/ 5533399 w 5747670"/>
              <a:gd name="connsiteY33" fmla="*/ 4422183 h 7476434"/>
              <a:gd name="connsiteX34" fmla="*/ 5526325 w 5747670"/>
              <a:gd name="connsiteY34" fmla="*/ 4537395 h 7476434"/>
              <a:gd name="connsiteX35" fmla="*/ 5503143 w 5747670"/>
              <a:gd name="connsiteY35" fmla="*/ 4975984 h 7476434"/>
              <a:gd name="connsiteX36" fmla="*/ 5369279 w 5747670"/>
              <a:gd name="connsiteY36" fmla="*/ 7437603 h 7476434"/>
              <a:gd name="connsiteX37" fmla="*/ 5325810 w 5747670"/>
              <a:gd name="connsiteY37" fmla="*/ 7476382 h 7476434"/>
              <a:gd name="connsiteX38" fmla="*/ 4493206 w 5747670"/>
              <a:gd name="connsiteY38" fmla="*/ 7432748 h 7476434"/>
              <a:gd name="connsiteX39" fmla="*/ 4493204 w 5747670"/>
              <a:gd name="connsiteY39" fmla="*/ 7432748 h 7476434"/>
              <a:gd name="connsiteX40" fmla="*/ 50380 w 5747670"/>
              <a:gd name="connsiteY40" fmla="*/ 7171526 h 7476434"/>
              <a:gd name="connsiteX41" fmla="*/ 6 w 5747670"/>
              <a:gd name="connsiteY41" fmla="*/ 7156095 h 7476434"/>
              <a:gd name="connsiteX0" fmla="*/ 4 w 5747668"/>
              <a:gd name="connsiteY0" fmla="*/ 7156095 h 7476434"/>
              <a:gd name="connsiteX1" fmla="*/ 372421 w 5747668"/>
              <a:gd name="connsiteY1" fmla="*/ 49980 h 7476434"/>
              <a:gd name="connsiteX2" fmla="*/ 428251 w 5747668"/>
              <a:gd name="connsiteY2" fmla="*/ 36 h 7476434"/>
              <a:gd name="connsiteX3" fmla="*/ 1260849 w 5747668"/>
              <a:gd name="connsiteY3" fmla="*/ 43670 h 7476434"/>
              <a:gd name="connsiteX4" fmla="*/ 1260856 w 5747668"/>
              <a:gd name="connsiteY4" fmla="*/ 43667 h 7476434"/>
              <a:gd name="connsiteX5" fmla="*/ 5703141 w 5747668"/>
              <a:gd name="connsiteY5" fmla="*/ 276477 h 7476434"/>
              <a:gd name="connsiteX6" fmla="*/ 5731697 w 5747668"/>
              <a:gd name="connsiteY6" fmla="*/ 290068 h 7476434"/>
              <a:gd name="connsiteX7" fmla="*/ 5737897 w 5747668"/>
              <a:gd name="connsiteY7" fmla="*/ 307379 h 7476434"/>
              <a:gd name="connsiteX8" fmla="*/ 5747668 w 5747668"/>
              <a:gd name="connsiteY8" fmla="*/ 310316 h 7476434"/>
              <a:gd name="connsiteX9" fmla="*/ 5742312 w 5747668"/>
              <a:gd name="connsiteY9" fmla="*/ 368088 h 7476434"/>
              <a:gd name="connsiteX10" fmla="*/ 5729753 w 5747668"/>
              <a:gd name="connsiteY10" fmla="*/ 582441 h 7476434"/>
              <a:gd name="connsiteX11" fmla="*/ 5729716 w 5747668"/>
              <a:gd name="connsiteY11" fmla="*/ 583226 h 7476434"/>
              <a:gd name="connsiteX12" fmla="*/ 5703557 w 5747668"/>
              <a:gd name="connsiteY12" fmla="*/ 1111310 h 7476434"/>
              <a:gd name="connsiteX13" fmla="*/ 5701361 w 5747668"/>
              <a:gd name="connsiteY13" fmla="*/ 1154921 h 7476434"/>
              <a:gd name="connsiteX14" fmla="*/ 5702676 w 5747668"/>
              <a:gd name="connsiteY14" fmla="*/ 1160573 h 7476434"/>
              <a:gd name="connsiteX15" fmla="*/ 5704522 w 5747668"/>
              <a:gd name="connsiteY15" fmla="*/ 1189001 h 7476434"/>
              <a:gd name="connsiteX16" fmla="*/ 5698524 w 5747668"/>
              <a:gd name="connsiteY16" fmla="*/ 1305093 h 7476434"/>
              <a:gd name="connsiteX17" fmla="*/ 5698392 w 5747668"/>
              <a:gd name="connsiteY17" fmla="*/ 1373782 h 7476434"/>
              <a:gd name="connsiteX18" fmla="*/ 5703772 w 5747668"/>
              <a:gd name="connsiteY18" fmla="*/ 1398663 h 7476434"/>
              <a:gd name="connsiteX19" fmla="*/ 5705116 w 5747668"/>
              <a:gd name="connsiteY19" fmla="*/ 1564478 h 7476434"/>
              <a:gd name="connsiteX20" fmla="*/ 5698450 w 5747668"/>
              <a:gd name="connsiteY20" fmla="*/ 1620768 h 7476434"/>
              <a:gd name="connsiteX21" fmla="*/ 5682768 w 5747668"/>
              <a:gd name="connsiteY21" fmla="*/ 1736849 h 7476434"/>
              <a:gd name="connsiteX22" fmla="*/ 5683776 w 5747668"/>
              <a:gd name="connsiteY22" fmla="*/ 1825831 h 7476434"/>
              <a:gd name="connsiteX23" fmla="*/ 5677673 w 5747668"/>
              <a:gd name="connsiteY23" fmla="*/ 1838743 h 7476434"/>
              <a:gd name="connsiteX24" fmla="*/ 5671183 w 5747668"/>
              <a:gd name="connsiteY24" fmla="*/ 1885441 h 7476434"/>
              <a:gd name="connsiteX25" fmla="*/ 5662882 w 5747668"/>
              <a:gd name="connsiteY25" fmla="*/ 1912918 h 7476434"/>
              <a:gd name="connsiteX26" fmla="*/ 5657973 w 5747668"/>
              <a:gd name="connsiteY26" fmla="*/ 2008900 h 7476434"/>
              <a:gd name="connsiteX27" fmla="*/ 5650733 w 5747668"/>
              <a:gd name="connsiteY27" fmla="*/ 2149876 h 7476434"/>
              <a:gd name="connsiteX28" fmla="*/ 5650978 w 5747668"/>
              <a:gd name="connsiteY28" fmla="*/ 2150933 h 7476434"/>
              <a:gd name="connsiteX29" fmla="*/ 5652824 w 5747668"/>
              <a:gd name="connsiteY29" fmla="*/ 2179360 h 7476434"/>
              <a:gd name="connsiteX30" fmla="*/ 5646825 w 5747668"/>
              <a:gd name="connsiteY30" fmla="*/ 2295452 h 7476434"/>
              <a:gd name="connsiteX31" fmla="*/ 5646694 w 5747668"/>
              <a:gd name="connsiteY31" fmla="*/ 2364141 h 7476434"/>
              <a:gd name="connsiteX32" fmla="*/ 5657891 w 5747668"/>
              <a:gd name="connsiteY32" fmla="*/ 2389009 h 7476434"/>
              <a:gd name="connsiteX33" fmla="*/ 5533397 w 5747668"/>
              <a:gd name="connsiteY33" fmla="*/ 4422183 h 7476434"/>
              <a:gd name="connsiteX34" fmla="*/ 5526323 w 5747668"/>
              <a:gd name="connsiteY34" fmla="*/ 4537395 h 7476434"/>
              <a:gd name="connsiteX35" fmla="*/ 5503141 w 5747668"/>
              <a:gd name="connsiteY35" fmla="*/ 4975984 h 7476434"/>
              <a:gd name="connsiteX36" fmla="*/ 5369277 w 5747668"/>
              <a:gd name="connsiteY36" fmla="*/ 7437603 h 7476434"/>
              <a:gd name="connsiteX37" fmla="*/ 5325808 w 5747668"/>
              <a:gd name="connsiteY37" fmla="*/ 7476382 h 7476434"/>
              <a:gd name="connsiteX38" fmla="*/ 4493204 w 5747668"/>
              <a:gd name="connsiteY38" fmla="*/ 7432748 h 7476434"/>
              <a:gd name="connsiteX39" fmla="*/ 4493202 w 5747668"/>
              <a:gd name="connsiteY39" fmla="*/ 7432748 h 7476434"/>
              <a:gd name="connsiteX40" fmla="*/ 75516 w 5747668"/>
              <a:gd name="connsiteY40" fmla="*/ 7171982 h 7476434"/>
              <a:gd name="connsiteX41" fmla="*/ 4 w 5747668"/>
              <a:gd name="connsiteY41" fmla="*/ 7156095 h 7476434"/>
              <a:gd name="connsiteX0" fmla="*/ 5 w 5729713"/>
              <a:gd name="connsiteY0" fmla="*/ 7650086 h 7970099"/>
              <a:gd name="connsiteX1" fmla="*/ 354466 w 5729713"/>
              <a:gd name="connsiteY1" fmla="*/ 543645 h 7970099"/>
              <a:gd name="connsiteX2" fmla="*/ 410296 w 5729713"/>
              <a:gd name="connsiteY2" fmla="*/ 493701 h 7970099"/>
              <a:gd name="connsiteX3" fmla="*/ 1242894 w 5729713"/>
              <a:gd name="connsiteY3" fmla="*/ 537335 h 7970099"/>
              <a:gd name="connsiteX4" fmla="*/ 1242901 w 5729713"/>
              <a:gd name="connsiteY4" fmla="*/ 537332 h 7970099"/>
              <a:gd name="connsiteX5" fmla="*/ 5685186 w 5729713"/>
              <a:gd name="connsiteY5" fmla="*/ 770142 h 7970099"/>
              <a:gd name="connsiteX6" fmla="*/ 5713742 w 5729713"/>
              <a:gd name="connsiteY6" fmla="*/ 783733 h 7970099"/>
              <a:gd name="connsiteX7" fmla="*/ 5719942 w 5729713"/>
              <a:gd name="connsiteY7" fmla="*/ 801044 h 7970099"/>
              <a:gd name="connsiteX8" fmla="*/ 5729713 w 5729713"/>
              <a:gd name="connsiteY8" fmla="*/ 803981 h 7970099"/>
              <a:gd name="connsiteX9" fmla="*/ 5724357 w 5729713"/>
              <a:gd name="connsiteY9" fmla="*/ 861753 h 7970099"/>
              <a:gd name="connsiteX10" fmla="*/ 5711798 w 5729713"/>
              <a:gd name="connsiteY10" fmla="*/ 1076106 h 7970099"/>
              <a:gd name="connsiteX11" fmla="*/ 5711761 w 5729713"/>
              <a:gd name="connsiteY11" fmla="*/ 1076891 h 7970099"/>
              <a:gd name="connsiteX12" fmla="*/ 5685602 w 5729713"/>
              <a:gd name="connsiteY12" fmla="*/ 1604975 h 7970099"/>
              <a:gd name="connsiteX13" fmla="*/ 5683406 w 5729713"/>
              <a:gd name="connsiteY13" fmla="*/ 1648586 h 7970099"/>
              <a:gd name="connsiteX14" fmla="*/ 5684721 w 5729713"/>
              <a:gd name="connsiteY14" fmla="*/ 1654238 h 7970099"/>
              <a:gd name="connsiteX15" fmla="*/ 5686567 w 5729713"/>
              <a:gd name="connsiteY15" fmla="*/ 1682666 h 7970099"/>
              <a:gd name="connsiteX16" fmla="*/ 5680569 w 5729713"/>
              <a:gd name="connsiteY16" fmla="*/ 1798758 h 7970099"/>
              <a:gd name="connsiteX17" fmla="*/ 5680437 w 5729713"/>
              <a:gd name="connsiteY17" fmla="*/ 1867447 h 7970099"/>
              <a:gd name="connsiteX18" fmla="*/ 5685817 w 5729713"/>
              <a:gd name="connsiteY18" fmla="*/ 1892328 h 7970099"/>
              <a:gd name="connsiteX19" fmla="*/ 5687161 w 5729713"/>
              <a:gd name="connsiteY19" fmla="*/ 2058143 h 7970099"/>
              <a:gd name="connsiteX20" fmla="*/ 5680495 w 5729713"/>
              <a:gd name="connsiteY20" fmla="*/ 2114433 h 7970099"/>
              <a:gd name="connsiteX21" fmla="*/ 5664813 w 5729713"/>
              <a:gd name="connsiteY21" fmla="*/ 2230514 h 7970099"/>
              <a:gd name="connsiteX22" fmla="*/ 5665821 w 5729713"/>
              <a:gd name="connsiteY22" fmla="*/ 2319496 h 7970099"/>
              <a:gd name="connsiteX23" fmla="*/ 5659718 w 5729713"/>
              <a:gd name="connsiteY23" fmla="*/ 2332408 h 7970099"/>
              <a:gd name="connsiteX24" fmla="*/ 5653228 w 5729713"/>
              <a:gd name="connsiteY24" fmla="*/ 2379106 h 7970099"/>
              <a:gd name="connsiteX25" fmla="*/ 5644927 w 5729713"/>
              <a:gd name="connsiteY25" fmla="*/ 2406583 h 7970099"/>
              <a:gd name="connsiteX26" fmla="*/ 5640018 w 5729713"/>
              <a:gd name="connsiteY26" fmla="*/ 2502565 h 7970099"/>
              <a:gd name="connsiteX27" fmla="*/ 5632778 w 5729713"/>
              <a:gd name="connsiteY27" fmla="*/ 2643541 h 7970099"/>
              <a:gd name="connsiteX28" fmla="*/ 5633023 w 5729713"/>
              <a:gd name="connsiteY28" fmla="*/ 2644598 h 7970099"/>
              <a:gd name="connsiteX29" fmla="*/ 5634869 w 5729713"/>
              <a:gd name="connsiteY29" fmla="*/ 2673025 h 7970099"/>
              <a:gd name="connsiteX30" fmla="*/ 5628870 w 5729713"/>
              <a:gd name="connsiteY30" fmla="*/ 2789117 h 7970099"/>
              <a:gd name="connsiteX31" fmla="*/ 5628739 w 5729713"/>
              <a:gd name="connsiteY31" fmla="*/ 2857806 h 7970099"/>
              <a:gd name="connsiteX32" fmla="*/ 5639936 w 5729713"/>
              <a:gd name="connsiteY32" fmla="*/ 2882674 h 7970099"/>
              <a:gd name="connsiteX33" fmla="*/ 5515442 w 5729713"/>
              <a:gd name="connsiteY33" fmla="*/ 4915848 h 7970099"/>
              <a:gd name="connsiteX34" fmla="*/ 5508368 w 5729713"/>
              <a:gd name="connsiteY34" fmla="*/ 5031060 h 7970099"/>
              <a:gd name="connsiteX35" fmla="*/ 5485186 w 5729713"/>
              <a:gd name="connsiteY35" fmla="*/ 5469649 h 7970099"/>
              <a:gd name="connsiteX36" fmla="*/ 5351322 w 5729713"/>
              <a:gd name="connsiteY36" fmla="*/ 7931268 h 7970099"/>
              <a:gd name="connsiteX37" fmla="*/ 5307853 w 5729713"/>
              <a:gd name="connsiteY37" fmla="*/ 7970047 h 7970099"/>
              <a:gd name="connsiteX38" fmla="*/ 4475249 w 5729713"/>
              <a:gd name="connsiteY38" fmla="*/ 7926413 h 7970099"/>
              <a:gd name="connsiteX39" fmla="*/ 4475247 w 5729713"/>
              <a:gd name="connsiteY39" fmla="*/ 7926413 h 7970099"/>
              <a:gd name="connsiteX40" fmla="*/ 57561 w 5729713"/>
              <a:gd name="connsiteY40" fmla="*/ 7665647 h 7970099"/>
              <a:gd name="connsiteX41" fmla="*/ 5 w 5729713"/>
              <a:gd name="connsiteY41" fmla="*/ 7650086 h 7970099"/>
              <a:gd name="connsiteX0" fmla="*/ 5 w 5729713"/>
              <a:gd name="connsiteY0" fmla="*/ 7163519 h 7483532"/>
              <a:gd name="connsiteX1" fmla="*/ 354466 w 5729713"/>
              <a:gd name="connsiteY1" fmla="*/ 57078 h 7483532"/>
              <a:gd name="connsiteX2" fmla="*/ 410296 w 5729713"/>
              <a:gd name="connsiteY2" fmla="*/ 7134 h 7483532"/>
              <a:gd name="connsiteX3" fmla="*/ 1242894 w 5729713"/>
              <a:gd name="connsiteY3" fmla="*/ 50768 h 7483532"/>
              <a:gd name="connsiteX4" fmla="*/ 1242901 w 5729713"/>
              <a:gd name="connsiteY4" fmla="*/ 50765 h 7483532"/>
              <a:gd name="connsiteX5" fmla="*/ 5685186 w 5729713"/>
              <a:gd name="connsiteY5" fmla="*/ 283575 h 7483532"/>
              <a:gd name="connsiteX6" fmla="*/ 5713742 w 5729713"/>
              <a:gd name="connsiteY6" fmla="*/ 297166 h 7483532"/>
              <a:gd name="connsiteX7" fmla="*/ 5719942 w 5729713"/>
              <a:gd name="connsiteY7" fmla="*/ 314477 h 7483532"/>
              <a:gd name="connsiteX8" fmla="*/ 5729713 w 5729713"/>
              <a:gd name="connsiteY8" fmla="*/ 317414 h 7483532"/>
              <a:gd name="connsiteX9" fmla="*/ 5724357 w 5729713"/>
              <a:gd name="connsiteY9" fmla="*/ 375186 h 7483532"/>
              <a:gd name="connsiteX10" fmla="*/ 5711798 w 5729713"/>
              <a:gd name="connsiteY10" fmla="*/ 589539 h 7483532"/>
              <a:gd name="connsiteX11" fmla="*/ 5711761 w 5729713"/>
              <a:gd name="connsiteY11" fmla="*/ 590324 h 7483532"/>
              <a:gd name="connsiteX12" fmla="*/ 5685602 w 5729713"/>
              <a:gd name="connsiteY12" fmla="*/ 1118408 h 7483532"/>
              <a:gd name="connsiteX13" fmla="*/ 5683406 w 5729713"/>
              <a:gd name="connsiteY13" fmla="*/ 1162019 h 7483532"/>
              <a:gd name="connsiteX14" fmla="*/ 5684721 w 5729713"/>
              <a:gd name="connsiteY14" fmla="*/ 1167671 h 7483532"/>
              <a:gd name="connsiteX15" fmla="*/ 5686567 w 5729713"/>
              <a:gd name="connsiteY15" fmla="*/ 1196099 h 7483532"/>
              <a:gd name="connsiteX16" fmla="*/ 5680569 w 5729713"/>
              <a:gd name="connsiteY16" fmla="*/ 1312191 h 7483532"/>
              <a:gd name="connsiteX17" fmla="*/ 5680437 w 5729713"/>
              <a:gd name="connsiteY17" fmla="*/ 1380880 h 7483532"/>
              <a:gd name="connsiteX18" fmla="*/ 5685817 w 5729713"/>
              <a:gd name="connsiteY18" fmla="*/ 1405761 h 7483532"/>
              <a:gd name="connsiteX19" fmla="*/ 5687161 w 5729713"/>
              <a:gd name="connsiteY19" fmla="*/ 1571576 h 7483532"/>
              <a:gd name="connsiteX20" fmla="*/ 5680495 w 5729713"/>
              <a:gd name="connsiteY20" fmla="*/ 1627866 h 7483532"/>
              <a:gd name="connsiteX21" fmla="*/ 5664813 w 5729713"/>
              <a:gd name="connsiteY21" fmla="*/ 1743947 h 7483532"/>
              <a:gd name="connsiteX22" fmla="*/ 5665821 w 5729713"/>
              <a:gd name="connsiteY22" fmla="*/ 1832929 h 7483532"/>
              <a:gd name="connsiteX23" fmla="*/ 5659718 w 5729713"/>
              <a:gd name="connsiteY23" fmla="*/ 1845841 h 7483532"/>
              <a:gd name="connsiteX24" fmla="*/ 5653228 w 5729713"/>
              <a:gd name="connsiteY24" fmla="*/ 1892539 h 7483532"/>
              <a:gd name="connsiteX25" fmla="*/ 5644927 w 5729713"/>
              <a:gd name="connsiteY25" fmla="*/ 1920016 h 7483532"/>
              <a:gd name="connsiteX26" fmla="*/ 5640018 w 5729713"/>
              <a:gd name="connsiteY26" fmla="*/ 2015998 h 7483532"/>
              <a:gd name="connsiteX27" fmla="*/ 5632778 w 5729713"/>
              <a:gd name="connsiteY27" fmla="*/ 2156974 h 7483532"/>
              <a:gd name="connsiteX28" fmla="*/ 5633023 w 5729713"/>
              <a:gd name="connsiteY28" fmla="*/ 2158031 h 7483532"/>
              <a:gd name="connsiteX29" fmla="*/ 5634869 w 5729713"/>
              <a:gd name="connsiteY29" fmla="*/ 2186458 h 7483532"/>
              <a:gd name="connsiteX30" fmla="*/ 5628870 w 5729713"/>
              <a:gd name="connsiteY30" fmla="*/ 2302550 h 7483532"/>
              <a:gd name="connsiteX31" fmla="*/ 5628739 w 5729713"/>
              <a:gd name="connsiteY31" fmla="*/ 2371239 h 7483532"/>
              <a:gd name="connsiteX32" fmla="*/ 5639936 w 5729713"/>
              <a:gd name="connsiteY32" fmla="*/ 2396107 h 7483532"/>
              <a:gd name="connsiteX33" fmla="*/ 5515442 w 5729713"/>
              <a:gd name="connsiteY33" fmla="*/ 4429281 h 7483532"/>
              <a:gd name="connsiteX34" fmla="*/ 5508368 w 5729713"/>
              <a:gd name="connsiteY34" fmla="*/ 4544493 h 7483532"/>
              <a:gd name="connsiteX35" fmla="*/ 5485186 w 5729713"/>
              <a:gd name="connsiteY35" fmla="*/ 4983082 h 7483532"/>
              <a:gd name="connsiteX36" fmla="*/ 5351322 w 5729713"/>
              <a:gd name="connsiteY36" fmla="*/ 7444701 h 7483532"/>
              <a:gd name="connsiteX37" fmla="*/ 5307853 w 5729713"/>
              <a:gd name="connsiteY37" fmla="*/ 7483480 h 7483532"/>
              <a:gd name="connsiteX38" fmla="*/ 4475249 w 5729713"/>
              <a:gd name="connsiteY38" fmla="*/ 7439846 h 7483532"/>
              <a:gd name="connsiteX39" fmla="*/ 4475247 w 5729713"/>
              <a:gd name="connsiteY39" fmla="*/ 7439846 h 7483532"/>
              <a:gd name="connsiteX40" fmla="*/ 57561 w 5729713"/>
              <a:gd name="connsiteY40" fmla="*/ 7179080 h 7483532"/>
              <a:gd name="connsiteX41" fmla="*/ 5 w 5729713"/>
              <a:gd name="connsiteY41" fmla="*/ 7163519 h 7483532"/>
              <a:gd name="connsiteX0" fmla="*/ 5 w 5729713"/>
              <a:gd name="connsiteY0" fmla="*/ 7163519 h 7483532"/>
              <a:gd name="connsiteX1" fmla="*/ 354466 w 5729713"/>
              <a:gd name="connsiteY1" fmla="*/ 57078 h 7483532"/>
              <a:gd name="connsiteX2" fmla="*/ 410296 w 5729713"/>
              <a:gd name="connsiteY2" fmla="*/ 7134 h 7483532"/>
              <a:gd name="connsiteX3" fmla="*/ 1242894 w 5729713"/>
              <a:gd name="connsiteY3" fmla="*/ 50768 h 7483532"/>
              <a:gd name="connsiteX4" fmla="*/ 1242901 w 5729713"/>
              <a:gd name="connsiteY4" fmla="*/ 50765 h 7483532"/>
              <a:gd name="connsiteX5" fmla="*/ 5713742 w 5729713"/>
              <a:gd name="connsiteY5" fmla="*/ 297166 h 7483532"/>
              <a:gd name="connsiteX6" fmla="*/ 5719942 w 5729713"/>
              <a:gd name="connsiteY6" fmla="*/ 314477 h 7483532"/>
              <a:gd name="connsiteX7" fmla="*/ 5729713 w 5729713"/>
              <a:gd name="connsiteY7" fmla="*/ 317414 h 7483532"/>
              <a:gd name="connsiteX8" fmla="*/ 5724357 w 5729713"/>
              <a:gd name="connsiteY8" fmla="*/ 375186 h 7483532"/>
              <a:gd name="connsiteX9" fmla="*/ 5711798 w 5729713"/>
              <a:gd name="connsiteY9" fmla="*/ 589539 h 7483532"/>
              <a:gd name="connsiteX10" fmla="*/ 5711761 w 5729713"/>
              <a:gd name="connsiteY10" fmla="*/ 590324 h 7483532"/>
              <a:gd name="connsiteX11" fmla="*/ 5685602 w 5729713"/>
              <a:gd name="connsiteY11" fmla="*/ 1118408 h 7483532"/>
              <a:gd name="connsiteX12" fmla="*/ 5683406 w 5729713"/>
              <a:gd name="connsiteY12" fmla="*/ 1162019 h 7483532"/>
              <a:gd name="connsiteX13" fmla="*/ 5684721 w 5729713"/>
              <a:gd name="connsiteY13" fmla="*/ 1167671 h 7483532"/>
              <a:gd name="connsiteX14" fmla="*/ 5686567 w 5729713"/>
              <a:gd name="connsiteY14" fmla="*/ 1196099 h 7483532"/>
              <a:gd name="connsiteX15" fmla="*/ 5680569 w 5729713"/>
              <a:gd name="connsiteY15" fmla="*/ 1312191 h 7483532"/>
              <a:gd name="connsiteX16" fmla="*/ 5680437 w 5729713"/>
              <a:gd name="connsiteY16" fmla="*/ 1380880 h 7483532"/>
              <a:gd name="connsiteX17" fmla="*/ 5685817 w 5729713"/>
              <a:gd name="connsiteY17" fmla="*/ 1405761 h 7483532"/>
              <a:gd name="connsiteX18" fmla="*/ 5687161 w 5729713"/>
              <a:gd name="connsiteY18" fmla="*/ 1571576 h 7483532"/>
              <a:gd name="connsiteX19" fmla="*/ 5680495 w 5729713"/>
              <a:gd name="connsiteY19" fmla="*/ 1627866 h 7483532"/>
              <a:gd name="connsiteX20" fmla="*/ 5664813 w 5729713"/>
              <a:gd name="connsiteY20" fmla="*/ 1743947 h 7483532"/>
              <a:gd name="connsiteX21" fmla="*/ 5665821 w 5729713"/>
              <a:gd name="connsiteY21" fmla="*/ 1832929 h 7483532"/>
              <a:gd name="connsiteX22" fmla="*/ 5659718 w 5729713"/>
              <a:gd name="connsiteY22" fmla="*/ 1845841 h 7483532"/>
              <a:gd name="connsiteX23" fmla="*/ 5653228 w 5729713"/>
              <a:gd name="connsiteY23" fmla="*/ 1892539 h 7483532"/>
              <a:gd name="connsiteX24" fmla="*/ 5644927 w 5729713"/>
              <a:gd name="connsiteY24" fmla="*/ 1920016 h 7483532"/>
              <a:gd name="connsiteX25" fmla="*/ 5640018 w 5729713"/>
              <a:gd name="connsiteY25" fmla="*/ 2015998 h 7483532"/>
              <a:gd name="connsiteX26" fmla="*/ 5632778 w 5729713"/>
              <a:gd name="connsiteY26" fmla="*/ 2156974 h 7483532"/>
              <a:gd name="connsiteX27" fmla="*/ 5633023 w 5729713"/>
              <a:gd name="connsiteY27" fmla="*/ 2158031 h 7483532"/>
              <a:gd name="connsiteX28" fmla="*/ 5634869 w 5729713"/>
              <a:gd name="connsiteY28" fmla="*/ 2186458 h 7483532"/>
              <a:gd name="connsiteX29" fmla="*/ 5628870 w 5729713"/>
              <a:gd name="connsiteY29" fmla="*/ 2302550 h 7483532"/>
              <a:gd name="connsiteX30" fmla="*/ 5628739 w 5729713"/>
              <a:gd name="connsiteY30" fmla="*/ 2371239 h 7483532"/>
              <a:gd name="connsiteX31" fmla="*/ 5639936 w 5729713"/>
              <a:gd name="connsiteY31" fmla="*/ 2396107 h 7483532"/>
              <a:gd name="connsiteX32" fmla="*/ 5515442 w 5729713"/>
              <a:gd name="connsiteY32" fmla="*/ 4429281 h 7483532"/>
              <a:gd name="connsiteX33" fmla="*/ 5508368 w 5729713"/>
              <a:gd name="connsiteY33" fmla="*/ 4544493 h 7483532"/>
              <a:gd name="connsiteX34" fmla="*/ 5485186 w 5729713"/>
              <a:gd name="connsiteY34" fmla="*/ 4983082 h 7483532"/>
              <a:gd name="connsiteX35" fmla="*/ 5351322 w 5729713"/>
              <a:gd name="connsiteY35" fmla="*/ 7444701 h 7483532"/>
              <a:gd name="connsiteX36" fmla="*/ 5307853 w 5729713"/>
              <a:gd name="connsiteY36" fmla="*/ 7483480 h 7483532"/>
              <a:gd name="connsiteX37" fmla="*/ 4475249 w 5729713"/>
              <a:gd name="connsiteY37" fmla="*/ 7439846 h 7483532"/>
              <a:gd name="connsiteX38" fmla="*/ 4475247 w 5729713"/>
              <a:gd name="connsiteY38" fmla="*/ 7439846 h 7483532"/>
              <a:gd name="connsiteX39" fmla="*/ 57561 w 5729713"/>
              <a:gd name="connsiteY39" fmla="*/ 7179080 h 7483532"/>
              <a:gd name="connsiteX40" fmla="*/ 5 w 5729713"/>
              <a:gd name="connsiteY40" fmla="*/ 7163519 h 7483532"/>
              <a:gd name="connsiteX0" fmla="*/ 5 w 5729713"/>
              <a:gd name="connsiteY0" fmla="*/ 7163519 h 7483532"/>
              <a:gd name="connsiteX1" fmla="*/ 354466 w 5729713"/>
              <a:gd name="connsiteY1" fmla="*/ 57078 h 7483532"/>
              <a:gd name="connsiteX2" fmla="*/ 410296 w 5729713"/>
              <a:gd name="connsiteY2" fmla="*/ 7134 h 7483532"/>
              <a:gd name="connsiteX3" fmla="*/ 1242894 w 5729713"/>
              <a:gd name="connsiteY3" fmla="*/ 50768 h 7483532"/>
              <a:gd name="connsiteX4" fmla="*/ 1242901 w 5729713"/>
              <a:gd name="connsiteY4" fmla="*/ 50765 h 7483532"/>
              <a:gd name="connsiteX5" fmla="*/ 5719942 w 5729713"/>
              <a:gd name="connsiteY5" fmla="*/ 314477 h 7483532"/>
              <a:gd name="connsiteX6" fmla="*/ 5729713 w 5729713"/>
              <a:gd name="connsiteY6" fmla="*/ 317414 h 7483532"/>
              <a:gd name="connsiteX7" fmla="*/ 5724357 w 5729713"/>
              <a:gd name="connsiteY7" fmla="*/ 375186 h 7483532"/>
              <a:gd name="connsiteX8" fmla="*/ 5711798 w 5729713"/>
              <a:gd name="connsiteY8" fmla="*/ 589539 h 7483532"/>
              <a:gd name="connsiteX9" fmla="*/ 5711761 w 5729713"/>
              <a:gd name="connsiteY9" fmla="*/ 590324 h 7483532"/>
              <a:gd name="connsiteX10" fmla="*/ 5685602 w 5729713"/>
              <a:gd name="connsiteY10" fmla="*/ 1118408 h 7483532"/>
              <a:gd name="connsiteX11" fmla="*/ 5683406 w 5729713"/>
              <a:gd name="connsiteY11" fmla="*/ 1162019 h 7483532"/>
              <a:gd name="connsiteX12" fmla="*/ 5684721 w 5729713"/>
              <a:gd name="connsiteY12" fmla="*/ 1167671 h 7483532"/>
              <a:gd name="connsiteX13" fmla="*/ 5686567 w 5729713"/>
              <a:gd name="connsiteY13" fmla="*/ 1196099 h 7483532"/>
              <a:gd name="connsiteX14" fmla="*/ 5680569 w 5729713"/>
              <a:gd name="connsiteY14" fmla="*/ 1312191 h 7483532"/>
              <a:gd name="connsiteX15" fmla="*/ 5680437 w 5729713"/>
              <a:gd name="connsiteY15" fmla="*/ 1380880 h 7483532"/>
              <a:gd name="connsiteX16" fmla="*/ 5685817 w 5729713"/>
              <a:gd name="connsiteY16" fmla="*/ 1405761 h 7483532"/>
              <a:gd name="connsiteX17" fmla="*/ 5687161 w 5729713"/>
              <a:gd name="connsiteY17" fmla="*/ 1571576 h 7483532"/>
              <a:gd name="connsiteX18" fmla="*/ 5680495 w 5729713"/>
              <a:gd name="connsiteY18" fmla="*/ 1627866 h 7483532"/>
              <a:gd name="connsiteX19" fmla="*/ 5664813 w 5729713"/>
              <a:gd name="connsiteY19" fmla="*/ 1743947 h 7483532"/>
              <a:gd name="connsiteX20" fmla="*/ 5665821 w 5729713"/>
              <a:gd name="connsiteY20" fmla="*/ 1832929 h 7483532"/>
              <a:gd name="connsiteX21" fmla="*/ 5659718 w 5729713"/>
              <a:gd name="connsiteY21" fmla="*/ 1845841 h 7483532"/>
              <a:gd name="connsiteX22" fmla="*/ 5653228 w 5729713"/>
              <a:gd name="connsiteY22" fmla="*/ 1892539 h 7483532"/>
              <a:gd name="connsiteX23" fmla="*/ 5644927 w 5729713"/>
              <a:gd name="connsiteY23" fmla="*/ 1920016 h 7483532"/>
              <a:gd name="connsiteX24" fmla="*/ 5640018 w 5729713"/>
              <a:gd name="connsiteY24" fmla="*/ 2015998 h 7483532"/>
              <a:gd name="connsiteX25" fmla="*/ 5632778 w 5729713"/>
              <a:gd name="connsiteY25" fmla="*/ 2156974 h 7483532"/>
              <a:gd name="connsiteX26" fmla="*/ 5633023 w 5729713"/>
              <a:gd name="connsiteY26" fmla="*/ 2158031 h 7483532"/>
              <a:gd name="connsiteX27" fmla="*/ 5634869 w 5729713"/>
              <a:gd name="connsiteY27" fmla="*/ 2186458 h 7483532"/>
              <a:gd name="connsiteX28" fmla="*/ 5628870 w 5729713"/>
              <a:gd name="connsiteY28" fmla="*/ 2302550 h 7483532"/>
              <a:gd name="connsiteX29" fmla="*/ 5628739 w 5729713"/>
              <a:gd name="connsiteY29" fmla="*/ 2371239 h 7483532"/>
              <a:gd name="connsiteX30" fmla="*/ 5639936 w 5729713"/>
              <a:gd name="connsiteY30" fmla="*/ 2396107 h 7483532"/>
              <a:gd name="connsiteX31" fmla="*/ 5515442 w 5729713"/>
              <a:gd name="connsiteY31" fmla="*/ 4429281 h 7483532"/>
              <a:gd name="connsiteX32" fmla="*/ 5508368 w 5729713"/>
              <a:gd name="connsiteY32" fmla="*/ 4544493 h 7483532"/>
              <a:gd name="connsiteX33" fmla="*/ 5485186 w 5729713"/>
              <a:gd name="connsiteY33" fmla="*/ 4983082 h 7483532"/>
              <a:gd name="connsiteX34" fmla="*/ 5351322 w 5729713"/>
              <a:gd name="connsiteY34" fmla="*/ 7444701 h 7483532"/>
              <a:gd name="connsiteX35" fmla="*/ 5307853 w 5729713"/>
              <a:gd name="connsiteY35" fmla="*/ 7483480 h 7483532"/>
              <a:gd name="connsiteX36" fmla="*/ 4475249 w 5729713"/>
              <a:gd name="connsiteY36" fmla="*/ 7439846 h 7483532"/>
              <a:gd name="connsiteX37" fmla="*/ 4475247 w 5729713"/>
              <a:gd name="connsiteY37" fmla="*/ 7439846 h 7483532"/>
              <a:gd name="connsiteX38" fmla="*/ 57561 w 5729713"/>
              <a:gd name="connsiteY38" fmla="*/ 7179080 h 7483532"/>
              <a:gd name="connsiteX39" fmla="*/ 5 w 5729713"/>
              <a:gd name="connsiteY39" fmla="*/ 7163519 h 7483532"/>
              <a:gd name="connsiteX0" fmla="*/ 5 w 5729713"/>
              <a:gd name="connsiteY0" fmla="*/ 7163519 h 7483532"/>
              <a:gd name="connsiteX1" fmla="*/ 354466 w 5729713"/>
              <a:gd name="connsiteY1" fmla="*/ 57078 h 7483532"/>
              <a:gd name="connsiteX2" fmla="*/ 410296 w 5729713"/>
              <a:gd name="connsiteY2" fmla="*/ 7134 h 7483532"/>
              <a:gd name="connsiteX3" fmla="*/ 1242894 w 5729713"/>
              <a:gd name="connsiteY3" fmla="*/ 50768 h 7483532"/>
              <a:gd name="connsiteX4" fmla="*/ 1242901 w 5729713"/>
              <a:gd name="connsiteY4" fmla="*/ 50765 h 7483532"/>
              <a:gd name="connsiteX5" fmla="*/ 5719942 w 5729713"/>
              <a:gd name="connsiteY5" fmla="*/ 314477 h 7483532"/>
              <a:gd name="connsiteX6" fmla="*/ 5729713 w 5729713"/>
              <a:gd name="connsiteY6" fmla="*/ 317414 h 7483532"/>
              <a:gd name="connsiteX7" fmla="*/ 5724357 w 5729713"/>
              <a:gd name="connsiteY7" fmla="*/ 375186 h 7483532"/>
              <a:gd name="connsiteX8" fmla="*/ 5711798 w 5729713"/>
              <a:gd name="connsiteY8" fmla="*/ 589539 h 7483532"/>
              <a:gd name="connsiteX9" fmla="*/ 5711761 w 5729713"/>
              <a:gd name="connsiteY9" fmla="*/ 590324 h 7483532"/>
              <a:gd name="connsiteX10" fmla="*/ 5685602 w 5729713"/>
              <a:gd name="connsiteY10" fmla="*/ 1118408 h 7483532"/>
              <a:gd name="connsiteX11" fmla="*/ 5683406 w 5729713"/>
              <a:gd name="connsiteY11" fmla="*/ 1162019 h 7483532"/>
              <a:gd name="connsiteX12" fmla="*/ 5684721 w 5729713"/>
              <a:gd name="connsiteY12" fmla="*/ 1167671 h 7483532"/>
              <a:gd name="connsiteX13" fmla="*/ 5686567 w 5729713"/>
              <a:gd name="connsiteY13" fmla="*/ 1196099 h 7483532"/>
              <a:gd name="connsiteX14" fmla="*/ 5680437 w 5729713"/>
              <a:gd name="connsiteY14" fmla="*/ 1380880 h 7483532"/>
              <a:gd name="connsiteX15" fmla="*/ 5685817 w 5729713"/>
              <a:gd name="connsiteY15" fmla="*/ 1405761 h 7483532"/>
              <a:gd name="connsiteX16" fmla="*/ 5687161 w 5729713"/>
              <a:gd name="connsiteY16" fmla="*/ 1571576 h 7483532"/>
              <a:gd name="connsiteX17" fmla="*/ 5680495 w 5729713"/>
              <a:gd name="connsiteY17" fmla="*/ 1627866 h 7483532"/>
              <a:gd name="connsiteX18" fmla="*/ 5664813 w 5729713"/>
              <a:gd name="connsiteY18" fmla="*/ 1743947 h 7483532"/>
              <a:gd name="connsiteX19" fmla="*/ 5665821 w 5729713"/>
              <a:gd name="connsiteY19" fmla="*/ 1832929 h 7483532"/>
              <a:gd name="connsiteX20" fmla="*/ 5659718 w 5729713"/>
              <a:gd name="connsiteY20" fmla="*/ 1845841 h 7483532"/>
              <a:gd name="connsiteX21" fmla="*/ 5653228 w 5729713"/>
              <a:gd name="connsiteY21" fmla="*/ 1892539 h 7483532"/>
              <a:gd name="connsiteX22" fmla="*/ 5644927 w 5729713"/>
              <a:gd name="connsiteY22" fmla="*/ 1920016 h 7483532"/>
              <a:gd name="connsiteX23" fmla="*/ 5640018 w 5729713"/>
              <a:gd name="connsiteY23" fmla="*/ 2015998 h 7483532"/>
              <a:gd name="connsiteX24" fmla="*/ 5632778 w 5729713"/>
              <a:gd name="connsiteY24" fmla="*/ 2156974 h 7483532"/>
              <a:gd name="connsiteX25" fmla="*/ 5633023 w 5729713"/>
              <a:gd name="connsiteY25" fmla="*/ 2158031 h 7483532"/>
              <a:gd name="connsiteX26" fmla="*/ 5634869 w 5729713"/>
              <a:gd name="connsiteY26" fmla="*/ 2186458 h 7483532"/>
              <a:gd name="connsiteX27" fmla="*/ 5628870 w 5729713"/>
              <a:gd name="connsiteY27" fmla="*/ 2302550 h 7483532"/>
              <a:gd name="connsiteX28" fmla="*/ 5628739 w 5729713"/>
              <a:gd name="connsiteY28" fmla="*/ 2371239 h 7483532"/>
              <a:gd name="connsiteX29" fmla="*/ 5639936 w 5729713"/>
              <a:gd name="connsiteY29" fmla="*/ 2396107 h 7483532"/>
              <a:gd name="connsiteX30" fmla="*/ 5515442 w 5729713"/>
              <a:gd name="connsiteY30" fmla="*/ 4429281 h 7483532"/>
              <a:gd name="connsiteX31" fmla="*/ 5508368 w 5729713"/>
              <a:gd name="connsiteY31" fmla="*/ 4544493 h 7483532"/>
              <a:gd name="connsiteX32" fmla="*/ 5485186 w 5729713"/>
              <a:gd name="connsiteY32" fmla="*/ 4983082 h 7483532"/>
              <a:gd name="connsiteX33" fmla="*/ 5351322 w 5729713"/>
              <a:gd name="connsiteY33" fmla="*/ 7444701 h 7483532"/>
              <a:gd name="connsiteX34" fmla="*/ 5307853 w 5729713"/>
              <a:gd name="connsiteY34" fmla="*/ 7483480 h 7483532"/>
              <a:gd name="connsiteX35" fmla="*/ 4475249 w 5729713"/>
              <a:gd name="connsiteY35" fmla="*/ 7439846 h 7483532"/>
              <a:gd name="connsiteX36" fmla="*/ 4475247 w 5729713"/>
              <a:gd name="connsiteY36" fmla="*/ 7439846 h 7483532"/>
              <a:gd name="connsiteX37" fmla="*/ 57561 w 5729713"/>
              <a:gd name="connsiteY37" fmla="*/ 7179080 h 7483532"/>
              <a:gd name="connsiteX38" fmla="*/ 5 w 5729713"/>
              <a:gd name="connsiteY38" fmla="*/ 7163519 h 7483532"/>
              <a:gd name="connsiteX0" fmla="*/ 5 w 5729713"/>
              <a:gd name="connsiteY0" fmla="*/ 7163519 h 7483532"/>
              <a:gd name="connsiteX1" fmla="*/ 354466 w 5729713"/>
              <a:gd name="connsiteY1" fmla="*/ 57078 h 7483532"/>
              <a:gd name="connsiteX2" fmla="*/ 410296 w 5729713"/>
              <a:gd name="connsiteY2" fmla="*/ 7134 h 7483532"/>
              <a:gd name="connsiteX3" fmla="*/ 1242894 w 5729713"/>
              <a:gd name="connsiteY3" fmla="*/ 50768 h 7483532"/>
              <a:gd name="connsiteX4" fmla="*/ 1242901 w 5729713"/>
              <a:gd name="connsiteY4" fmla="*/ 50765 h 7483532"/>
              <a:gd name="connsiteX5" fmla="*/ 5719942 w 5729713"/>
              <a:gd name="connsiteY5" fmla="*/ 314477 h 7483532"/>
              <a:gd name="connsiteX6" fmla="*/ 5729713 w 5729713"/>
              <a:gd name="connsiteY6" fmla="*/ 317414 h 7483532"/>
              <a:gd name="connsiteX7" fmla="*/ 5724357 w 5729713"/>
              <a:gd name="connsiteY7" fmla="*/ 375186 h 7483532"/>
              <a:gd name="connsiteX8" fmla="*/ 5711798 w 5729713"/>
              <a:gd name="connsiteY8" fmla="*/ 589539 h 7483532"/>
              <a:gd name="connsiteX9" fmla="*/ 5711761 w 5729713"/>
              <a:gd name="connsiteY9" fmla="*/ 590324 h 7483532"/>
              <a:gd name="connsiteX10" fmla="*/ 5685602 w 5729713"/>
              <a:gd name="connsiteY10" fmla="*/ 1118408 h 7483532"/>
              <a:gd name="connsiteX11" fmla="*/ 5683406 w 5729713"/>
              <a:gd name="connsiteY11" fmla="*/ 1162019 h 7483532"/>
              <a:gd name="connsiteX12" fmla="*/ 5684721 w 5729713"/>
              <a:gd name="connsiteY12" fmla="*/ 1167671 h 7483532"/>
              <a:gd name="connsiteX13" fmla="*/ 5686567 w 5729713"/>
              <a:gd name="connsiteY13" fmla="*/ 1196099 h 7483532"/>
              <a:gd name="connsiteX14" fmla="*/ 5680437 w 5729713"/>
              <a:gd name="connsiteY14" fmla="*/ 1380880 h 7483532"/>
              <a:gd name="connsiteX15" fmla="*/ 5685817 w 5729713"/>
              <a:gd name="connsiteY15" fmla="*/ 1405761 h 7483532"/>
              <a:gd name="connsiteX16" fmla="*/ 5687161 w 5729713"/>
              <a:gd name="connsiteY16" fmla="*/ 1571576 h 7483532"/>
              <a:gd name="connsiteX17" fmla="*/ 5680495 w 5729713"/>
              <a:gd name="connsiteY17" fmla="*/ 1627866 h 7483532"/>
              <a:gd name="connsiteX18" fmla="*/ 5664813 w 5729713"/>
              <a:gd name="connsiteY18" fmla="*/ 1743947 h 7483532"/>
              <a:gd name="connsiteX19" fmla="*/ 5665821 w 5729713"/>
              <a:gd name="connsiteY19" fmla="*/ 1832929 h 7483532"/>
              <a:gd name="connsiteX20" fmla="*/ 5659718 w 5729713"/>
              <a:gd name="connsiteY20" fmla="*/ 1845841 h 7483532"/>
              <a:gd name="connsiteX21" fmla="*/ 5653228 w 5729713"/>
              <a:gd name="connsiteY21" fmla="*/ 1892539 h 7483532"/>
              <a:gd name="connsiteX22" fmla="*/ 5644927 w 5729713"/>
              <a:gd name="connsiteY22" fmla="*/ 1920016 h 7483532"/>
              <a:gd name="connsiteX23" fmla="*/ 5632778 w 5729713"/>
              <a:gd name="connsiteY23" fmla="*/ 2156974 h 7483532"/>
              <a:gd name="connsiteX24" fmla="*/ 5633023 w 5729713"/>
              <a:gd name="connsiteY24" fmla="*/ 2158031 h 7483532"/>
              <a:gd name="connsiteX25" fmla="*/ 5634869 w 5729713"/>
              <a:gd name="connsiteY25" fmla="*/ 2186458 h 7483532"/>
              <a:gd name="connsiteX26" fmla="*/ 5628870 w 5729713"/>
              <a:gd name="connsiteY26" fmla="*/ 2302550 h 7483532"/>
              <a:gd name="connsiteX27" fmla="*/ 5628739 w 5729713"/>
              <a:gd name="connsiteY27" fmla="*/ 2371239 h 7483532"/>
              <a:gd name="connsiteX28" fmla="*/ 5639936 w 5729713"/>
              <a:gd name="connsiteY28" fmla="*/ 2396107 h 7483532"/>
              <a:gd name="connsiteX29" fmla="*/ 5515442 w 5729713"/>
              <a:gd name="connsiteY29" fmla="*/ 4429281 h 7483532"/>
              <a:gd name="connsiteX30" fmla="*/ 5508368 w 5729713"/>
              <a:gd name="connsiteY30" fmla="*/ 4544493 h 7483532"/>
              <a:gd name="connsiteX31" fmla="*/ 5485186 w 5729713"/>
              <a:gd name="connsiteY31" fmla="*/ 4983082 h 7483532"/>
              <a:gd name="connsiteX32" fmla="*/ 5351322 w 5729713"/>
              <a:gd name="connsiteY32" fmla="*/ 7444701 h 7483532"/>
              <a:gd name="connsiteX33" fmla="*/ 5307853 w 5729713"/>
              <a:gd name="connsiteY33" fmla="*/ 7483480 h 7483532"/>
              <a:gd name="connsiteX34" fmla="*/ 4475249 w 5729713"/>
              <a:gd name="connsiteY34" fmla="*/ 7439846 h 7483532"/>
              <a:gd name="connsiteX35" fmla="*/ 4475247 w 5729713"/>
              <a:gd name="connsiteY35" fmla="*/ 7439846 h 7483532"/>
              <a:gd name="connsiteX36" fmla="*/ 57561 w 5729713"/>
              <a:gd name="connsiteY36" fmla="*/ 7179080 h 7483532"/>
              <a:gd name="connsiteX37" fmla="*/ 5 w 5729713"/>
              <a:gd name="connsiteY37" fmla="*/ 7163519 h 7483532"/>
              <a:gd name="connsiteX0" fmla="*/ 5 w 5729713"/>
              <a:gd name="connsiteY0" fmla="*/ 7163519 h 7483532"/>
              <a:gd name="connsiteX1" fmla="*/ 354466 w 5729713"/>
              <a:gd name="connsiteY1" fmla="*/ 57078 h 7483532"/>
              <a:gd name="connsiteX2" fmla="*/ 410296 w 5729713"/>
              <a:gd name="connsiteY2" fmla="*/ 7134 h 7483532"/>
              <a:gd name="connsiteX3" fmla="*/ 1242894 w 5729713"/>
              <a:gd name="connsiteY3" fmla="*/ 50768 h 7483532"/>
              <a:gd name="connsiteX4" fmla="*/ 1242901 w 5729713"/>
              <a:gd name="connsiteY4" fmla="*/ 50765 h 7483532"/>
              <a:gd name="connsiteX5" fmla="*/ 5719942 w 5729713"/>
              <a:gd name="connsiteY5" fmla="*/ 314477 h 7483532"/>
              <a:gd name="connsiteX6" fmla="*/ 5729713 w 5729713"/>
              <a:gd name="connsiteY6" fmla="*/ 317414 h 7483532"/>
              <a:gd name="connsiteX7" fmla="*/ 5724357 w 5729713"/>
              <a:gd name="connsiteY7" fmla="*/ 375186 h 7483532"/>
              <a:gd name="connsiteX8" fmla="*/ 5711798 w 5729713"/>
              <a:gd name="connsiteY8" fmla="*/ 589539 h 7483532"/>
              <a:gd name="connsiteX9" fmla="*/ 5685602 w 5729713"/>
              <a:gd name="connsiteY9" fmla="*/ 1118408 h 7483532"/>
              <a:gd name="connsiteX10" fmla="*/ 5683406 w 5729713"/>
              <a:gd name="connsiteY10" fmla="*/ 1162019 h 7483532"/>
              <a:gd name="connsiteX11" fmla="*/ 5684721 w 5729713"/>
              <a:gd name="connsiteY11" fmla="*/ 1167671 h 7483532"/>
              <a:gd name="connsiteX12" fmla="*/ 5686567 w 5729713"/>
              <a:gd name="connsiteY12" fmla="*/ 1196099 h 7483532"/>
              <a:gd name="connsiteX13" fmla="*/ 5680437 w 5729713"/>
              <a:gd name="connsiteY13" fmla="*/ 1380880 h 7483532"/>
              <a:gd name="connsiteX14" fmla="*/ 5685817 w 5729713"/>
              <a:gd name="connsiteY14" fmla="*/ 1405761 h 7483532"/>
              <a:gd name="connsiteX15" fmla="*/ 5687161 w 5729713"/>
              <a:gd name="connsiteY15" fmla="*/ 1571576 h 7483532"/>
              <a:gd name="connsiteX16" fmla="*/ 5680495 w 5729713"/>
              <a:gd name="connsiteY16" fmla="*/ 1627866 h 7483532"/>
              <a:gd name="connsiteX17" fmla="*/ 5664813 w 5729713"/>
              <a:gd name="connsiteY17" fmla="*/ 1743947 h 7483532"/>
              <a:gd name="connsiteX18" fmla="*/ 5665821 w 5729713"/>
              <a:gd name="connsiteY18" fmla="*/ 1832929 h 7483532"/>
              <a:gd name="connsiteX19" fmla="*/ 5659718 w 5729713"/>
              <a:gd name="connsiteY19" fmla="*/ 1845841 h 7483532"/>
              <a:gd name="connsiteX20" fmla="*/ 5653228 w 5729713"/>
              <a:gd name="connsiteY20" fmla="*/ 1892539 h 7483532"/>
              <a:gd name="connsiteX21" fmla="*/ 5644927 w 5729713"/>
              <a:gd name="connsiteY21" fmla="*/ 1920016 h 7483532"/>
              <a:gd name="connsiteX22" fmla="*/ 5632778 w 5729713"/>
              <a:gd name="connsiteY22" fmla="*/ 2156974 h 7483532"/>
              <a:gd name="connsiteX23" fmla="*/ 5633023 w 5729713"/>
              <a:gd name="connsiteY23" fmla="*/ 2158031 h 7483532"/>
              <a:gd name="connsiteX24" fmla="*/ 5634869 w 5729713"/>
              <a:gd name="connsiteY24" fmla="*/ 2186458 h 7483532"/>
              <a:gd name="connsiteX25" fmla="*/ 5628870 w 5729713"/>
              <a:gd name="connsiteY25" fmla="*/ 2302550 h 7483532"/>
              <a:gd name="connsiteX26" fmla="*/ 5628739 w 5729713"/>
              <a:gd name="connsiteY26" fmla="*/ 2371239 h 7483532"/>
              <a:gd name="connsiteX27" fmla="*/ 5639936 w 5729713"/>
              <a:gd name="connsiteY27" fmla="*/ 2396107 h 7483532"/>
              <a:gd name="connsiteX28" fmla="*/ 5515442 w 5729713"/>
              <a:gd name="connsiteY28" fmla="*/ 4429281 h 7483532"/>
              <a:gd name="connsiteX29" fmla="*/ 5508368 w 5729713"/>
              <a:gd name="connsiteY29" fmla="*/ 4544493 h 7483532"/>
              <a:gd name="connsiteX30" fmla="*/ 5485186 w 5729713"/>
              <a:gd name="connsiteY30" fmla="*/ 4983082 h 7483532"/>
              <a:gd name="connsiteX31" fmla="*/ 5351322 w 5729713"/>
              <a:gd name="connsiteY31" fmla="*/ 7444701 h 7483532"/>
              <a:gd name="connsiteX32" fmla="*/ 5307853 w 5729713"/>
              <a:gd name="connsiteY32" fmla="*/ 7483480 h 7483532"/>
              <a:gd name="connsiteX33" fmla="*/ 4475249 w 5729713"/>
              <a:gd name="connsiteY33" fmla="*/ 7439846 h 7483532"/>
              <a:gd name="connsiteX34" fmla="*/ 4475247 w 5729713"/>
              <a:gd name="connsiteY34" fmla="*/ 7439846 h 7483532"/>
              <a:gd name="connsiteX35" fmla="*/ 57561 w 5729713"/>
              <a:gd name="connsiteY35" fmla="*/ 7179080 h 7483532"/>
              <a:gd name="connsiteX36" fmla="*/ 5 w 5729713"/>
              <a:gd name="connsiteY36" fmla="*/ 7163519 h 7483532"/>
              <a:gd name="connsiteX0" fmla="*/ 5 w 5729713"/>
              <a:gd name="connsiteY0" fmla="*/ 7163519 h 7483532"/>
              <a:gd name="connsiteX1" fmla="*/ 354466 w 5729713"/>
              <a:gd name="connsiteY1" fmla="*/ 57078 h 7483532"/>
              <a:gd name="connsiteX2" fmla="*/ 410296 w 5729713"/>
              <a:gd name="connsiteY2" fmla="*/ 7134 h 7483532"/>
              <a:gd name="connsiteX3" fmla="*/ 1242894 w 5729713"/>
              <a:gd name="connsiteY3" fmla="*/ 50768 h 7483532"/>
              <a:gd name="connsiteX4" fmla="*/ 1242901 w 5729713"/>
              <a:gd name="connsiteY4" fmla="*/ 50765 h 7483532"/>
              <a:gd name="connsiteX5" fmla="*/ 5719942 w 5729713"/>
              <a:gd name="connsiteY5" fmla="*/ 314477 h 7483532"/>
              <a:gd name="connsiteX6" fmla="*/ 5729713 w 5729713"/>
              <a:gd name="connsiteY6" fmla="*/ 317414 h 7483532"/>
              <a:gd name="connsiteX7" fmla="*/ 5724357 w 5729713"/>
              <a:gd name="connsiteY7" fmla="*/ 375186 h 7483532"/>
              <a:gd name="connsiteX8" fmla="*/ 5685602 w 5729713"/>
              <a:gd name="connsiteY8" fmla="*/ 1118408 h 7483532"/>
              <a:gd name="connsiteX9" fmla="*/ 5683406 w 5729713"/>
              <a:gd name="connsiteY9" fmla="*/ 1162019 h 7483532"/>
              <a:gd name="connsiteX10" fmla="*/ 5684721 w 5729713"/>
              <a:gd name="connsiteY10" fmla="*/ 1167671 h 7483532"/>
              <a:gd name="connsiteX11" fmla="*/ 5686567 w 5729713"/>
              <a:gd name="connsiteY11" fmla="*/ 1196099 h 7483532"/>
              <a:gd name="connsiteX12" fmla="*/ 5680437 w 5729713"/>
              <a:gd name="connsiteY12" fmla="*/ 1380880 h 7483532"/>
              <a:gd name="connsiteX13" fmla="*/ 5685817 w 5729713"/>
              <a:gd name="connsiteY13" fmla="*/ 1405761 h 7483532"/>
              <a:gd name="connsiteX14" fmla="*/ 5687161 w 5729713"/>
              <a:gd name="connsiteY14" fmla="*/ 1571576 h 7483532"/>
              <a:gd name="connsiteX15" fmla="*/ 5680495 w 5729713"/>
              <a:gd name="connsiteY15" fmla="*/ 1627866 h 7483532"/>
              <a:gd name="connsiteX16" fmla="*/ 5664813 w 5729713"/>
              <a:gd name="connsiteY16" fmla="*/ 1743947 h 7483532"/>
              <a:gd name="connsiteX17" fmla="*/ 5665821 w 5729713"/>
              <a:gd name="connsiteY17" fmla="*/ 1832929 h 7483532"/>
              <a:gd name="connsiteX18" fmla="*/ 5659718 w 5729713"/>
              <a:gd name="connsiteY18" fmla="*/ 1845841 h 7483532"/>
              <a:gd name="connsiteX19" fmla="*/ 5653228 w 5729713"/>
              <a:gd name="connsiteY19" fmla="*/ 1892539 h 7483532"/>
              <a:gd name="connsiteX20" fmla="*/ 5644927 w 5729713"/>
              <a:gd name="connsiteY20" fmla="*/ 1920016 h 7483532"/>
              <a:gd name="connsiteX21" fmla="*/ 5632778 w 5729713"/>
              <a:gd name="connsiteY21" fmla="*/ 2156974 h 7483532"/>
              <a:gd name="connsiteX22" fmla="*/ 5633023 w 5729713"/>
              <a:gd name="connsiteY22" fmla="*/ 2158031 h 7483532"/>
              <a:gd name="connsiteX23" fmla="*/ 5634869 w 5729713"/>
              <a:gd name="connsiteY23" fmla="*/ 2186458 h 7483532"/>
              <a:gd name="connsiteX24" fmla="*/ 5628870 w 5729713"/>
              <a:gd name="connsiteY24" fmla="*/ 2302550 h 7483532"/>
              <a:gd name="connsiteX25" fmla="*/ 5628739 w 5729713"/>
              <a:gd name="connsiteY25" fmla="*/ 2371239 h 7483532"/>
              <a:gd name="connsiteX26" fmla="*/ 5639936 w 5729713"/>
              <a:gd name="connsiteY26" fmla="*/ 2396107 h 7483532"/>
              <a:gd name="connsiteX27" fmla="*/ 5515442 w 5729713"/>
              <a:gd name="connsiteY27" fmla="*/ 4429281 h 7483532"/>
              <a:gd name="connsiteX28" fmla="*/ 5508368 w 5729713"/>
              <a:gd name="connsiteY28" fmla="*/ 4544493 h 7483532"/>
              <a:gd name="connsiteX29" fmla="*/ 5485186 w 5729713"/>
              <a:gd name="connsiteY29" fmla="*/ 4983082 h 7483532"/>
              <a:gd name="connsiteX30" fmla="*/ 5351322 w 5729713"/>
              <a:gd name="connsiteY30" fmla="*/ 7444701 h 7483532"/>
              <a:gd name="connsiteX31" fmla="*/ 5307853 w 5729713"/>
              <a:gd name="connsiteY31" fmla="*/ 7483480 h 7483532"/>
              <a:gd name="connsiteX32" fmla="*/ 4475249 w 5729713"/>
              <a:gd name="connsiteY32" fmla="*/ 7439846 h 7483532"/>
              <a:gd name="connsiteX33" fmla="*/ 4475247 w 5729713"/>
              <a:gd name="connsiteY33" fmla="*/ 7439846 h 7483532"/>
              <a:gd name="connsiteX34" fmla="*/ 57561 w 5729713"/>
              <a:gd name="connsiteY34" fmla="*/ 7179080 h 7483532"/>
              <a:gd name="connsiteX35" fmla="*/ 5 w 5729713"/>
              <a:gd name="connsiteY35" fmla="*/ 7163519 h 7483532"/>
              <a:gd name="connsiteX0" fmla="*/ 5 w 5729713"/>
              <a:gd name="connsiteY0" fmla="*/ 7163519 h 7483532"/>
              <a:gd name="connsiteX1" fmla="*/ 354466 w 5729713"/>
              <a:gd name="connsiteY1" fmla="*/ 57078 h 7483532"/>
              <a:gd name="connsiteX2" fmla="*/ 410296 w 5729713"/>
              <a:gd name="connsiteY2" fmla="*/ 7134 h 7483532"/>
              <a:gd name="connsiteX3" fmla="*/ 1242894 w 5729713"/>
              <a:gd name="connsiteY3" fmla="*/ 50768 h 7483532"/>
              <a:gd name="connsiteX4" fmla="*/ 1242901 w 5729713"/>
              <a:gd name="connsiteY4" fmla="*/ 50765 h 7483532"/>
              <a:gd name="connsiteX5" fmla="*/ 5719942 w 5729713"/>
              <a:gd name="connsiteY5" fmla="*/ 314477 h 7483532"/>
              <a:gd name="connsiteX6" fmla="*/ 5729713 w 5729713"/>
              <a:gd name="connsiteY6" fmla="*/ 317414 h 7483532"/>
              <a:gd name="connsiteX7" fmla="*/ 5685602 w 5729713"/>
              <a:gd name="connsiteY7" fmla="*/ 1118408 h 7483532"/>
              <a:gd name="connsiteX8" fmla="*/ 5683406 w 5729713"/>
              <a:gd name="connsiteY8" fmla="*/ 1162019 h 7483532"/>
              <a:gd name="connsiteX9" fmla="*/ 5684721 w 5729713"/>
              <a:gd name="connsiteY9" fmla="*/ 1167671 h 7483532"/>
              <a:gd name="connsiteX10" fmla="*/ 5686567 w 5729713"/>
              <a:gd name="connsiteY10" fmla="*/ 1196099 h 7483532"/>
              <a:gd name="connsiteX11" fmla="*/ 5680437 w 5729713"/>
              <a:gd name="connsiteY11" fmla="*/ 1380880 h 7483532"/>
              <a:gd name="connsiteX12" fmla="*/ 5685817 w 5729713"/>
              <a:gd name="connsiteY12" fmla="*/ 1405761 h 7483532"/>
              <a:gd name="connsiteX13" fmla="*/ 5687161 w 5729713"/>
              <a:gd name="connsiteY13" fmla="*/ 1571576 h 7483532"/>
              <a:gd name="connsiteX14" fmla="*/ 5680495 w 5729713"/>
              <a:gd name="connsiteY14" fmla="*/ 1627866 h 7483532"/>
              <a:gd name="connsiteX15" fmla="*/ 5664813 w 5729713"/>
              <a:gd name="connsiteY15" fmla="*/ 1743947 h 7483532"/>
              <a:gd name="connsiteX16" fmla="*/ 5665821 w 5729713"/>
              <a:gd name="connsiteY16" fmla="*/ 1832929 h 7483532"/>
              <a:gd name="connsiteX17" fmla="*/ 5659718 w 5729713"/>
              <a:gd name="connsiteY17" fmla="*/ 1845841 h 7483532"/>
              <a:gd name="connsiteX18" fmla="*/ 5653228 w 5729713"/>
              <a:gd name="connsiteY18" fmla="*/ 1892539 h 7483532"/>
              <a:gd name="connsiteX19" fmla="*/ 5644927 w 5729713"/>
              <a:gd name="connsiteY19" fmla="*/ 1920016 h 7483532"/>
              <a:gd name="connsiteX20" fmla="*/ 5632778 w 5729713"/>
              <a:gd name="connsiteY20" fmla="*/ 2156974 h 7483532"/>
              <a:gd name="connsiteX21" fmla="*/ 5633023 w 5729713"/>
              <a:gd name="connsiteY21" fmla="*/ 2158031 h 7483532"/>
              <a:gd name="connsiteX22" fmla="*/ 5634869 w 5729713"/>
              <a:gd name="connsiteY22" fmla="*/ 2186458 h 7483532"/>
              <a:gd name="connsiteX23" fmla="*/ 5628870 w 5729713"/>
              <a:gd name="connsiteY23" fmla="*/ 2302550 h 7483532"/>
              <a:gd name="connsiteX24" fmla="*/ 5628739 w 5729713"/>
              <a:gd name="connsiteY24" fmla="*/ 2371239 h 7483532"/>
              <a:gd name="connsiteX25" fmla="*/ 5639936 w 5729713"/>
              <a:gd name="connsiteY25" fmla="*/ 2396107 h 7483532"/>
              <a:gd name="connsiteX26" fmla="*/ 5515442 w 5729713"/>
              <a:gd name="connsiteY26" fmla="*/ 4429281 h 7483532"/>
              <a:gd name="connsiteX27" fmla="*/ 5508368 w 5729713"/>
              <a:gd name="connsiteY27" fmla="*/ 4544493 h 7483532"/>
              <a:gd name="connsiteX28" fmla="*/ 5485186 w 5729713"/>
              <a:gd name="connsiteY28" fmla="*/ 4983082 h 7483532"/>
              <a:gd name="connsiteX29" fmla="*/ 5351322 w 5729713"/>
              <a:gd name="connsiteY29" fmla="*/ 7444701 h 7483532"/>
              <a:gd name="connsiteX30" fmla="*/ 5307853 w 5729713"/>
              <a:gd name="connsiteY30" fmla="*/ 7483480 h 7483532"/>
              <a:gd name="connsiteX31" fmla="*/ 4475249 w 5729713"/>
              <a:gd name="connsiteY31" fmla="*/ 7439846 h 7483532"/>
              <a:gd name="connsiteX32" fmla="*/ 4475247 w 5729713"/>
              <a:gd name="connsiteY32" fmla="*/ 7439846 h 7483532"/>
              <a:gd name="connsiteX33" fmla="*/ 57561 w 5729713"/>
              <a:gd name="connsiteY33" fmla="*/ 7179080 h 7483532"/>
              <a:gd name="connsiteX34" fmla="*/ 5 w 5729713"/>
              <a:gd name="connsiteY34" fmla="*/ 7163519 h 7483532"/>
              <a:gd name="connsiteX0" fmla="*/ 5 w 5729713"/>
              <a:gd name="connsiteY0" fmla="*/ 7163519 h 7483532"/>
              <a:gd name="connsiteX1" fmla="*/ 354466 w 5729713"/>
              <a:gd name="connsiteY1" fmla="*/ 57078 h 7483532"/>
              <a:gd name="connsiteX2" fmla="*/ 410296 w 5729713"/>
              <a:gd name="connsiteY2" fmla="*/ 7134 h 7483532"/>
              <a:gd name="connsiteX3" fmla="*/ 1242894 w 5729713"/>
              <a:gd name="connsiteY3" fmla="*/ 50768 h 7483532"/>
              <a:gd name="connsiteX4" fmla="*/ 1242901 w 5729713"/>
              <a:gd name="connsiteY4" fmla="*/ 50765 h 7483532"/>
              <a:gd name="connsiteX5" fmla="*/ 5719942 w 5729713"/>
              <a:gd name="connsiteY5" fmla="*/ 314477 h 7483532"/>
              <a:gd name="connsiteX6" fmla="*/ 5729713 w 5729713"/>
              <a:gd name="connsiteY6" fmla="*/ 317414 h 7483532"/>
              <a:gd name="connsiteX7" fmla="*/ 5685602 w 5729713"/>
              <a:gd name="connsiteY7" fmla="*/ 1118408 h 7483532"/>
              <a:gd name="connsiteX8" fmla="*/ 5683406 w 5729713"/>
              <a:gd name="connsiteY8" fmla="*/ 1162019 h 7483532"/>
              <a:gd name="connsiteX9" fmla="*/ 5684721 w 5729713"/>
              <a:gd name="connsiteY9" fmla="*/ 1167671 h 7483532"/>
              <a:gd name="connsiteX10" fmla="*/ 5686567 w 5729713"/>
              <a:gd name="connsiteY10" fmla="*/ 1196099 h 7483532"/>
              <a:gd name="connsiteX11" fmla="*/ 5680437 w 5729713"/>
              <a:gd name="connsiteY11" fmla="*/ 1380880 h 7483532"/>
              <a:gd name="connsiteX12" fmla="*/ 5687161 w 5729713"/>
              <a:gd name="connsiteY12" fmla="*/ 1571576 h 7483532"/>
              <a:gd name="connsiteX13" fmla="*/ 5680495 w 5729713"/>
              <a:gd name="connsiteY13" fmla="*/ 1627866 h 7483532"/>
              <a:gd name="connsiteX14" fmla="*/ 5664813 w 5729713"/>
              <a:gd name="connsiteY14" fmla="*/ 1743947 h 7483532"/>
              <a:gd name="connsiteX15" fmla="*/ 5665821 w 5729713"/>
              <a:gd name="connsiteY15" fmla="*/ 1832929 h 7483532"/>
              <a:gd name="connsiteX16" fmla="*/ 5659718 w 5729713"/>
              <a:gd name="connsiteY16" fmla="*/ 1845841 h 7483532"/>
              <a:gd name="connsiteX17" fmla="*/ 5653228 w 5729713"/>
              <a:gd name="connsiteY17" fmla="*/ 1892539 h 7483532"/>
              <a:gd name="connsiteX18" fmla="*/ 5644927 w 5729713"/>
              <a:gd name="connsiteY18" fmla="*/ 1920016 h 7483532"/>
              <a:gd name="connsiteX19" fmla="*/ 5632778 w 5729713"/>
              <a:gd name="connsiteY19" fmla="*/ 2156974 h 7483532"/>
              <a:gd name="connsiteX20" fmla="*/ 5633023 w 5729713"/>
              <a:gd name="connsiteY20" fmla="*/ 2158031 h 7483532"/>
              <a:gd name="connsiteX21" fmla="*/ 5634869 w 5729713"/>
              <a:gd name="connsiteY21" fmla="*/ 2186458 h 7483532"/>
              <a:gd name="connsiteX22" fmla="*/ 5628870 w 5729713"/>
              <a:gd name="connsiteY22" fmla="*/ 2302550 h 7483532"/>
              <a:gd name="connsiteX23" fmla="*/ 5628739 w 5729713"/>
              <a:gd name="connsiteY23" fmla="*/ 2371239 h 7483532"/>
              <a:gd name="connsiteX24" fmla="*/ 5639936 w 5729713"/>
              <a:gd name="connsiteY24" fmla="*/ 2396107 h 7483532"/>
              <a:gd name="connsiteX25" fmla="*/ 5515442 w 5729713"/>
              <a:gd name="connsiteY25" fmla="*/ 4429281 h 7483532"/>
              <a:gd name="connsiteX26" fmla="*/ 5508368 w 5729713"/>
              <a:gd name="connsiteY26" fmla="*/ 4544493 h 7483532"/>
              <a:gd name="connsiteX27" fmla="*/ 5485186 w 5729713"/>
              <a:gd name="connsiteY27" fmla="*/ 4983082 h 7483532"/>
              <a:gd name="connsiteX28" fmla="*/ 5351322 w 5729713"/>
              <a:gd name="connsiteY28" fmla="*/ 7444701 h 7483532"/>
              <a:gd name="connsiteX29" fmla="*/ 5307853 w 5729713"/>
              <a:gd name="connsiteY29" fmla="*/ 7483480 h 7483532"/>
              <a:gd name="connsiteX30" fmla="*/ 4475249 w 5729713"/>
              <a:gd name="connsiteY30" fmla="*/ 7439846 h 7483532"/>
              <a:gd name="connsiteX31" fmla="*/ 4475247 w 5729713"/>
              <a:gd name="connsiteY31" fmla="*/ 7439846 h 7483532"/>
              <a:gd name="connsiteX32" fmla="*/ 57561 w 5729713"/>
              <a:gd name="connsiteY32" fmla="*/ 7179080 h 7483532"/>
              <a:gd name="connsiteX33" fmla="*/ 5 w 5729713"/>
              <a:gd name="connsiteY33" fmla="*/ 7163519 h 7483532"/>
              <a:gd name="connsiteX0" fmla="*/ 5 w 5729713"/>
              <a:gd name="connsiteY0" fmla="*/ 7163519 h 7483532"/>
              <a:gd name="connsiteX1" fmla="*/ 354466 w 5729713"/>
              <a:gd name="connsiteY1" fmla="*/ 57078 h 7483532"/>
              <a:gd name="connsiteX2" fmla="*/ 410296 w 5729713"/>
              <a:gd name="connsiteY2" fmla="*/ 7134 h 7483532"/>
              <a:gd name="connsiteX3" fmla="*/ 1242894 w 5729713"/>
              <a:gd name="connsiteY3" fmla="*/ 50768 h 7483532"/>
              <a:gd name="connsiteX4" fmla="*/ 1242901 w 5729713"/>
              <a:gd name="connsiteY4" fmla="*/ 50765 h 7483532"/>
              <a:gd name="connsiteX5" fmla="*/ 5719942 w 5729713"/>
              <a:gd name="connsiteY5" fmla="*/ 314477 h 7483532"/>
              <a:gd name="connsiteX6" fmla="*/ 5729713 w 5729713"/>
              <a:gd name="connsiteY6" fmla="*/ 317414 h 7483532"/>
              <a:gd name="connsiteX7" fmla="*/ 5685602 w 5729713"/>
              <a:gd name="connsiteY7" fmla="*/ 1118408 h 7483532"/>
              <a:gd name="connsiteX8" fmla="*/ 5683406 w 5729713"/>
              <a:gd name="connsiteY8" fmla="*/ 1162019 h 7483532"/>
              <a:gd name="connsiteX9" fmla="*/ 5686567 w 5729713"/>
              <a:gd name="connsiteY9" fmla="*/ 1196099 h 7483532"/>
              <a:gd name="connsiteX10" fmla="*/ 5680437 w 5729713"/>
              <a:gd name="connsiteY10" fmla="*/ 1380880 h 7483532"/>
              <a:gd name="connsiteX11" fmla="*/ 5687161 w 5729713"/>
              <a:gd name="connsiteY11" fmla="*/ 1571576 h 7483532"/>
              <a:gd name="connsiteX12" fmla="*/ 5680495 w 5729713"/>
              <a:gd name="connsiteY12" fmla="*/ 1627866 h 7483532"/>
              <a:gd name="connsiteX13" fmla="*/ 5664813 w 5729713"/>
              <a:gd name="connsiteY13" fmla="*/ 1743947 h 7483532"/>
              <a:gd name="connsiteX14" fmla="*/ 5665821 w 5729713"/>
              <a:gd name="connsiteY14" fmla="*/ 1832929 h 7483532"/>
              <a:gd name="connsiteX15" fmla="*/ 5659718 w 5729713"/>
              <a:gd name="connsiteY15" fmla="*/ 1845841 h 7483532"/>
              <a:gd name="connsiteX16" fmla="*/ 5653228 w 5729713"/>
              <a:gd name="connsiteY16" fmla="*/ 1892539 h 7483532"/>
              <a:gd name="connsiteX17" fmla="*/ 5644927 w 5729713"/>
              <a:gd name="connsiteY17" fmla="*/ 1920016 h 7483532"/>
              <a:gd name="connsiteX18" fmla="*/ 5632778 w 5729713"/>
              <a:gd name="connsiteY18" fmla="*/ 2156974 h 7483532"/>
              <a:gd name="connsiteX19" fmla="*/ 5633023 w 5729713"/>
              <a:gd name="connsiteY19" fmla="*/ 2158031 h 7483532"/>
              <a:gd name="connsiteX20" fmla="*/ 5634869 w 5729713"/>
              <a:gd name="connsiteY20" fmla="*/ 2186458 h 7483532"/>
              <a:gd name="connsiteX21" fmla="*/ 5628870 w 5729713"/>
              <a:gd name="connsiteY21" fmla="*/ 2302550 h 7483532"/>
              <a:gd name="connsiteX22" fmla="*/ 5628739 w 5729713"/>
              <a:gd name="connsiteY22" fmla="*/ 2371239 h 7483532"/>
              <a:gd name="connsiteX23" fmla="*/ 5639936 w 5729713"/>
              <a:gd name="connsiteY23" fmla="*/ 2396107 h 7483532"/>
              <a:gd name="connsiteX24" fmla="*/ 5515442 w 5729713"/>
              <a:gd name="connsiteY24" fmla="*/ 4429281 h 7483532"/>
              <a:gd name="connsiteX25" fmla="*/ 5508368 w 5729713"/>
              <a:gd name="connsiteY25" fmla="*/ 4544493 h 7483532"/>
              <a:gd name="connsiteX26" fmla="*/ 5485186 w 5729713"/>
              <a:gd name="connsiteY26" fmla="*/ 4983082 h 7483532"/>
              <a:gd name="connsiteX27" fmla="*/ 5351322 w 5729713"/>
              <a:gd name="connsiteY27" fmla="*/ 7444701 h 7483532"/>
              <a:gd name="connsiteX28" fmla="*/ 5307853 w 5729713"/>
              <a:gd name="connsiteY28" fmla="*/ 7483480 h 7483532"/>
              <a:gd name="connsiteX29" fmla="*/ 4475249 w 5729713"/>
              <a:gd name="connsiteY29" fmla="*/ 7439846 h 7483532"/>
              <a:gd name="connsiteX30" fmla="*/ 4475247 w 5729713"/>
              <a:gd name="connsiteY30" fmla="*/ 7439846 h 7483532"/>
              <a:gd name="connsiteX31" fmla="*/ 57561 w 5729713"/>
              <a:gd name="connsiteY31" fmla="*/ 7179080 h 7483532"/>
              <a:gd name="connsiteX32" fmla="*/ 5 w 5729713"/>
              <a:gd name="connsiteY32" fmla="*/ 7163519 h 7483532"/>
              <a:gd name="connsiteX0" fmla="*/ 5 w 5729713"/>
              <a:gd name="connsiteY0" fmla="*/ 7163519 h 7483532"/>
              <a:gd name="connsiteX1" fmla="*/ 354466 w 5729713"/>
              <a:gd name="connsiteY1" fmla="*/ 57078 h 7483532"/>
              <a:gd name="connsiteX2" fmla="*/ 410296 w 5729713"/>
              <a:gd name="connsiteY2" fmla="*/ 7134 h 7483532"/>
              <a:gd name="connsiteX3" fmla="*/ 1242894 w 5729713"/>
              <a:gd name="connsiteY3" fmla="*/ 50768 h 7483532"/>
              <a:gd name="connsiteX4" fmla="*/ 1242901 w 5729713"/>
              <a:gd name="connsiteY4" fmla="*/ 50765 h 7483532"/>
              <a:gd name="connsiteX5" fmla="*/ 5719942 w 5729713"/>
              <a:gd name="connsiteY5" fmla="*/ 314477 h 7483532"/>
              <a:gd name="connsiteX6" fmla="*/ 5729713 w 5729713"/>
              <a:gd name="connsiteY6" fmla="*/ 317414 h 7483532"/>
              <a:gd name="connsiteX7" fmla="*/ 5685602 w 5729713"/>
              <a:gd name="connsiteY7" fmla="*/ 1118408 h 7483532"/>
              <a:gd name="connsiteX8" fmla="*/ 5686567 w 5729713"/>
              <a:gd name="connsiteY8" fmla="*/ 1196099 h 7483532"/>
              <a:gd name="connsiteX9" fmla="*/ 5680437 w 5729713"/>
              <a:gd name="connsiteY9" fmla="*/ 1380880 h 7483532"/>
              <a:gd name="connsiteX10" fmla="*/ 5687161 w 5729713"/>
              <a:gd name="connsiteY10" fmla="*/ 1571576 h 7483532"/>
              <a:gd name="connsiteX11" fmla="*/ 5680495 w 5729713"/>
              <a:gd name="connsiteY11" fmla="*/ 1627866 h 7483532"/>
              <a:gd name="connsiteX12" fmla="*/ 5664813 w 5729713"/>
              <a:gd name="connsiteY12" fmla="*/ 1743947 h 7483532"/>
              <a:gd name="connsiteX13" fmla="*/ 5665821 w 5729713"/>
              <a:gd name="connsiteY13" fmla="*/ 1832929 h 7483532"/>
              <a:gd name="connsiteX14" fmla="*/ 5659718 w 5729713"/>
              <a:gd name="connsiteY14" fmla="*/ 1845841 h 7483532"/>
              <a:gd name="connsiteX15" fmla="*/ 5653228 w 5729713"/>
              <a:gd name="connsiteY15" fmla="*/ 1892539 h 7483532"/>
              <a:gd name="connsiteX16" fmla="*/ 5644927 w 5729713"/>
              <a:gd name="connsiteY16" fmla="*/ 1920016 h 7483532"/>
              <a:gd name="connsiteX17" fmla="*/ 5632778 w 5729713"/>
              <a:gd name="connsiteY17" fmla="*/ 2156974 h 7483532"/>
              <a:gd name="connsiteX18" fmla="*/ 5633023 w 5729713"/>
              <a:gd name="connsiteY18" fmla="*/ 2158031 h 7483532"/>
              <a:gd name="connsiteX19" fmla="*/ 5634869 w 5729713"/>
              <a:gd name="connsiteY19" fmla="*/ 2186458 h 7483532"/>
              <a:gd name="connsiteX20" fmla="*/ 5628870 w 5729713"/>
              <a:gd name="connsiteY20" fmla="*/ 2302550 h 7483532"/>
              <a:gd name="connsiteX21" fmla="*/ 5628739 w 5729713"/>
              <a:gd name="connsiteY21" fmla="*/ 2371239 h 7483532"/>
              <a:gd name="connsiteX22" fmla="*/ 5639936 w 5729713"/>
              <a:gd name="connsiteY22" fmla="*/ 2396107 h 7483532"/>
              <a:gd name="connsiteX23" fmla="*/ 5515442 w 5729713"/>
              <a:gd name="connsiteY23" fmla="*/ 4429281 h 7483532"/>
              <a:gd name="connsiteX24" fmla="*/ 5508368 w 5729713"/>
              <a:gd name="connsiteY24" fmla="*/ 4544493 h 7483532"/>
              <a:gd name="connsiteX25" fmla="*/ 5485186 w 5729713"/>
              <a:gd name="connsiteY25" fmla="*/ 4983082 h 7483532"/>
              <a:gd name="connsiteX26" fmla="*/ 5351322 w 5729713"/>
              <a:gd name="connsiteY26" fmla="*/ 7444701 h 7483532"/>
              <a:gd name="connsiteX27" fmla="*/ 5307853 w 5729713"/>
              <a:gd name="connsiteY27" fmla="*/ 7483480 h 7483532"/>
              <a:gd name="connsiteX28" fmla="*/ 4475249 w 5729713"/>
              <a:gd name="connsiteY28" fmla="*/ 7439846 h 7483532"/>
              <a:gd name="connsiteX29" fmla="*/ 4475247 w 5729713"/>
              <a:gd name="connsiteY29" fmla="*/ 7439846 h 7483532"/>
              <a:gd name="connsiteX30" fmla="*/ 57561 w 5729713"/>
              <a:gd name="connsiteY30" fmla="*/ 7179080 h 7483532"/>
              <a:gd name="connsiteX31" fmla="*/ 5 w 5729713"/>
              <a:gd name="connsiteY31" fmla="*/ 7163519 h 7483532"/>
              <a:gd name="connsiteX0" fmla="*/ 5 w 5729713"/>
              <a:gd name="connsiteY0" fmla="*/ 7163519 h 7483532"/>
              <a:gd name="connsiteX1" fmla="*/ 354466 w 5729713"/>
              <a:gd name="connsiteY1" fmla="*/ 57078 h 7483532"/>
              <a:gd name="connsiteX2" fmla="*/ 410296 w 5729713"/>
              <a:gd name="connsiteY2" fmla="*/ 7134 h 7483532"/>
              <a:gd name="connsiteX3" fmla="*/ 1242894 w 5729713"/>
              <a:gd name="connsiteY3" fmla="*/ 50768 h 7483532"/>
              <a:gd name="connsiteX4" fmla="*/ 1242901 w 5729713"/>
              <a:gd name="connsiteY4" fmla="*/ 50765 h 7483532"/>
              <a:gd name="connsiteX5" fmla="*/ 5719942 w 5729713"/>
              <a:gd name="connsiteY5" fmla="*/ 314477 h 7483532"/>
              <a:gd name="connsiteX6" fmla="*/ 5729713 w 5729713"/>
              <a:gd name="connsiteY6" fmla="*/ 317414 h 7483532"/>
              <a:gd name="connsiteX7" fmla="*/ 5685602 w 5729713"/>
              <a:gd name="connsiteY7" fmla="*/ 1118408 h 7483532"/>
              <a:gd name="connsiteX8" fmla="*/ 5686567 w 5729713"/>
              <a:gd name="connsiteY8" fmla="*/ 1196099 h 7483532"/>
              <a:gd name="connsiteX9" fmla="*/ 5680437 w 5729713"/>
              <a:gd name="connsiteY9" fmla="*/ 1380880 h 7483532"/>
              <a:gd name="connsiteX10" fmla="*/ 5687161 w 5729713"/>
              <a:gd name="connsiteY10" fmla="*/ 1571576 h 7483532"/>
              <a:gd name="connsiteX11" fmla="*/ 5680495 w 5729713"/>
              <a:gd name="connsiteY11" fmla="*/ 1627866 h 7483532"/>
              <a:gd name="connsiteX12" fmla="*/ 5664813 w 5729713"/>
              <a:gd name="connsiteY12" fmla="*/ 1743947 h 7483532"/>
              <a:gd name="connsiteX13" fmla="*/ 5665821 w 5729713"/>
              <a:gd name="connsiteY13" fmla="*/ 1832929 h 7483532"/>
              <a:gd name="connsiteX14" fmla="*/ 5659718 w 5729713"/>
              <a:gd name="connsiteY14" fmla="*/ 1845841 h 7483532"/>
              <a:gd name="connsiteX15" fmla="*/ 5653228 w 5729713"/>
              <a:gd name="connsiteY15" fmla="*/ 1892539 h 7483532"/>
              <a:gd name="connsiteX16" fmla="*/ 5644927 w 5729713"/>
              <a:gd name="connsiteY16" fmla="*/ 1920016 h 7483532"/>
              <a:gd name="connsiteX17" fmla="*/ 5632778 w 5729713"/>
              <a:gd name="connsiteY17" fmla="*/ 2156974 h 7483532"/>
              <a:gd name="connsiteX18" fmla="*/ 5634869 w 5729713"/>
              <a:gd name="connsiteY18" fmla="*/ 2186458 h 7483532"/>
              <a:gd name="connsiteX19" fmla="*/ 5628870 w 5729713"/>
              <a:gd name="connsiteY19" fmla="*/ 2302550 h 7483532"/>
              <a:gd name="connsiteX20" fmla="*/ 5628739 w 5729713"/>
              <a:gd name="connsiteY20" fmla="*/ 2371239 h 7483532"/>
              <a:gd name="connsiteX21" fmla="*/ 5639936 w 5729713"/>
              <a:gd name="connsiteY21" fmla="*/ 2396107 h 7483532"/>
              <a:gd name="connsiteX22" fmla="*/ 5515442 w 5729713"/>
              <a:gd name="connsiteY22" fmla="*/ 4429281 h 7483532"/>
              <a:gd name="connsiteX23" fmla="*/ 5508368 w 5729713"/>
              <a:gd name="connsiteY23" fmla="*/ 4544493 h 7483532"/>
              <a:gd name="connsiteX24" fmla="*/ 5485186 w 5729713"/>
              <a:gd name="connsiteY24" fmla="*/ 4983082 h 7483532"/>
              <a:gd name="connsiteX25" fmla="*/ 5351322 w 5729713"/>
              <a:gd name="connsiteY25" fmla="*/ 7444701 h 7483532"/>
              <a:gd name="connsiteX26" fmla="*/ 5307853 w 5729713"/>
              <a:gd name="connsiteY26" fmla="*/ 7483480 h 7483532"/>
              <a:gd name="connsiteX27" fmla="*/ 4475249 w 5729713"/>
              <a:gd name="connsiteY27" fmla="*/ 7439846 h 7483532"/>
              <a:gd name="connsiteX28" fmla="*/ 4475247 w 5729713"/>
              <a:gd name="connsiteY28" fmla="*/ 7439846 h 7483532"/>
              <a:gd name="connsiteX29" fmla="*/ 57561 w 5729713"/>
              <a:gd name="connsiteY29" fmla="*/ 7179080 h 7483532"/>
              <a:gd name="connsiteX30" fmla="*/ 5 w 5729713"/>
              <a:gd name="connsiteY30" fmla="*/ 7163519 h 7483532"/>
              <a:gd name="connsiteX0" fmla="*/ 5 w 5729713"/>
              <a:gd name="connsiteY0" fmla="*/ 7163519 h 7483532"/>
              <a:gd name="connsiteX1" fmla="*/ 354466 w 5729713"/>
              <a:gd name="connsiteY1" fmla="*/ 57078 h 7483532"/>
              <a:gd name="connsiteX2" fmla="*/ 410296 w 5729713"/>
              <a:gd name="connsiteY2" fmla="*/ 7134 h 7483532"/>
              <a:gd name="connsiteX3" fmla="*/ 1242894 w 5729713"/>
              <a:gd name="connsiteY3" fmla="*/ 50768 h 7483532"/>
              <a:gd name="connsiteX4" fmla="*/ 1242901 w 5729713"/>
              <a:gd name="connsiteY4" fmla="*/ 50765 h 7483532"/>
              <a:gd name="connsiteX5" fmla="*/ 5719942 w 5729713"/>
              <a:gd name="connsiteY5" fmla="*/ 314477 h 7483532"/>
              <a:gd name="connsiteX6" fmla="*/ 5729713 w 5729713"/>
              <a:gd name="connsiteY6" fmla="*/ 317414 h 7483532"/>
              <a:gd name="connsiteX7" fmla="*/ 5685602 w 5729713"/>
              <a:gd name="connsiteY7" fmla="*/ 1118408 h 7483532"/>
              <a:gd name="connsiteX8" fmla="*/ 5686567 w 5729713"/>
              <a:gd name="connsiteY8" fmla="*/ 1196099 h 7483532"/>
              <a:gd name="connsiteX9" fmla="*/ 5680437 w 5729713"/>
              <a:gd name="connsiteY9" fmla="*/ 1380880 h 7483532"/>
              <a:gd name="connsiteX10" fmla="*/ 5687161 w 5729713"/>
              <a:gd name="connsiteY10" fmla="*/ 1571576 h 7483532"/>
              <a:gd name="connsiteX11" fmla="*/ 5680495 w 5729713"/>
              <a:gd name="connsiteY11" fmla="*/ 1627866 h 7483532"/>
              <a:gd name="connsiteX12" fmla="*/ 5664813 w 5729713"/>
              <a:gd name="connsiteY12" fmla="*/ 1743947 h 7483532"/>
              <a:gd name="connsiteX13" fmla="*/ 5665821 w 5729713"/>
              <a:gd name="connsiteY13" fmla="*/ 1832929 h 7483532"/>
              <a:gd name="connsiteX14" fmla="*/ 5653228 w 5729713"/>
              <a:gd name="connsiteY14" fmla="*/ 1892539 h 7483532"/>
              <a:gd name="connsiteX15" fmla="*/ 5644927 w 5729713"/>
              <a:gd name="connsiteY15" fmla="*/ 1920016 h 7483532"/>
              <a:gd name="connsiteX16" fmla="*/ 5632778 w 5729713"/>
              <a:gd name="connsiteY16" fmla="*/ 2156974 h 7483532"/>
              <a:gd name="connsiteX17" fmla="*/ 5634869 w 5729713"/>
              <a:gd name="connsiteY17" fmla="*/ 2186458 h 7483532"/>
              <a:gd name="connsiteX18" fmla="*/ 5628870 w 5729713"/>
              <a:gd name="connsiteY18" fmla="*/ 2302550 h 7483532"/>
              <a:gd name="connsiteX19" fmla="*/ 5628739 w 5729713"/>
              <a:gd name="connsiteY19" fmla="*/ 2371239 h 7483532"/>
              <a:gd name="connsiteX20" fmla="*/ 5639936 w 5729713"/>
              <a:gd name="connsiteY20" fmla="*/ 2396107 h 7483532"/>
              <a:gd name="connsiteX21" fmla="*/ 5515442 w 5729713"/>
              <a:gd name="connsiteY21" fmla="*/ 4429281 h 7483532"/>
              <a:gd name="connsiteX22" fmla="*/ 5508368 w 5729713"/>
              <a:gd name="connsiteY22" fmla="*/ 4544493 h 7483532"/>
              <a:gd name="connsiteX23" fmla="*/ 5485186 w 5729713"/>
              <a:gd name="connsiteY23" fmla="*/ 4983082 h 7483532"/>
              <a:gd name="connsiteX24" fmla="*/ 5351322 w 5729713"/>
              <a:gd name="connsiteY24" fmla="*/ 7444701 h 7483532"/>
              <a:gd name="connsiteX25" fmla="*/ 5307853 w 5729713"/>
              <a:gd name="connsiteY25" fmla="*/ 7483480 h 7483532"/>
              <a:gd name="connsiteX26" fmla="*/ 4475249 w 5729713"/>
              <a:gd name="connsiteY26" fmla="*/ 7439846 h 7483532"/>
              <a:gd name="connsiteX27" fmla="*/ 4475247 w 5729713"/>
              <a:gd name="connsiteY27" fmla="*/ 7439846 h 7483532"/>
              <a:gd name="connsiteX28" fmla="*/ 57561 w 5729713"/>
              <a:gd name="connsiteY28" fmla="*/ 7179080 h 7483532"/>
              <a:gd name="connsiteX29" fmla="*/ 5 w 5729713"/>
              <a:gd name="connsiteY29" fmla="*/ 7163519 h 7483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729713" h="7483532">
                <a:moveTo>
                  <a:pt x="5" y="7163519"/>
                </a:moveTo>
                <a:cubicBezTo>
                  <a:pt x="118159" y="4794705"/>
                  <a:pt x="310880" y="1250972"/>
                  <a:pt x="354466" y="57078"/>
                </a:cubicBezTo>
                <a:cubicBezTo>
                  <a:pt x="357512" y="-26357"/>
                  <a:pt x="387520" y="5940"/>
                  <a:pt x="410296" y="7134"/>
                </a:cubicBezTo>
                <a:lnTo>
                  <a:pt x="1242894" y="50768"/>
                </a:lnTo>
                <a:cubicBezTo>
                  <a:pt x="1242896" y="50767"/>
                  <a:pt x="1242899" y="50766"/>
                  <a:pt x="1242901" y="50765"/>
                </a:cubicBezTo>
                <a:lnTo>
                  <a:pt x="5719942" y="314477"/>
                </a:lnTo>
                <a:lnTo>
                  <a:pt x="5729713" y="317414"/>
                </a:lnTo>
                <a:cubicBezTo>
                  <a:pt x="5723990" y="451403"/>
                  <a:pt x="5693320" y="977641"/>
                  <a:pt x="5685602" y="1118408"/>
                </a:cubicBezTo>
                <a:cubicBezTo>
                  <a:pt x="5685924" y="1144305"/>
                  <a:pt x="5686245" y="1170202"/>
                  <a:pt x="5686567" y="1196099"/>
                </a:cubicBezTo>
                <a:cubicBezTo>
                  <a:pt x="5685853" y="1231634"/>
                  <a:pt x="5680562" y="1345936"/>
                  <a:pt x="5680437" y="1380880"/>
                </a:cubicBezTo>
                <a:cubicBezTo>
                  <a:pt x="5680536" y="1443459"/>
                  <a:pt x="5687151" y="1530412"/>
                  <a:pt x="5687161" y="1571576"/>
                </a:cubicBezTo>
                <a:cubicBezTo>
                  <a:pt x="5686794" y="1584784"/>
                  <a:pt x="5680862" y="1614657"/>
                  <a:pt x="5680495" y="1627866"/>
                </a:cubicBezTo>
                <a:cubicBezTo>
                  <a:pt x="5674569" y="1690263"/>
                  <a:pt x="5670918" y="1705451"/>
                  <a:pt x="5664813" y="1743947"/>
                </a:cubicBezTo>
                <a:lnTo>
                  <a:pt x="5665821" y="1832929"/>
                </a:lnTo>
                <a:lnTo>
                  <a:pt x="5653228" y="1892539"/>
                </a:lnTo>
                <a:lnTo>
                  <a:pt x="5644927" y="1920016"/>
                </a:lnTo>
                <a:lnTo>
                  <a:pt x="5632778" y="2156974"/>
                </a:lnTo>
                <a:cubicBezTo>
                  <a:pt x="5631102" y="2201381"/>
                  <a:pt x="5635520" y="2162195"/>
                  <a:pt x="5634869" y="2186458"/>
                </a:cubicBezTo>
                <a:cubicBezTo>
                  <a:pt x="5621319" y="2218626"/>
                  <a:pt x="5646894" y="2262634"/>
                  <a:pt x="5628870" y="2302550"/>
                </a:cubicBezTo>
                <a:cubicBezTo>
                  <a:pt x="5624211" y="2317231"/>
                  <a:pt x="5621846" y="2362657"/>
                  <a:pt x="5628739" y="2371239"/>
                </a:cubicBezTo>
                <a:cubicBezTo>
                  <a:pt x="5629758" y="2380709"/>
                  <a:pt x="5632254" y="2391749"/>
                  <a:pt x="5639936" y="2396107"/>
                </a:cubicBezTo>
                <a:cubicBezTo>
                  <a:pt x="5618133" y="2750044"/>
                  <a:pt x="5568708" y="3560972"/>
                  <a:pt x="5515442" y="4429281"/>
                </a:cubicBezTo>
                <a:lnTo>
                  <a:pt x="5508368" y="4544493"/>
                </a:lnTo>
                <a:lnTo>
                  <a:pt x="5485186" y="4983082"/>
                </a:lnTo>
                <a:cubicBezTo>
                  <a:pt x="5428494" y="6052470"/>
                  <a:pt x="5377353" y="6997409"/>
                  <a:pt x="5351322" y="7444701"/>
                </a:cubicBezTo>
                <a:cubicBezTo>
                  <a:pt x="5350007" y="7467302"/>
                  <a:pt x="5330607" y="7484614"/>
                  <a:pt x="5307853" y="7483480"/>
                </a:cubicBezTo>
                <a:lnTo>
                  <a:pt x="4475249" y="7439846"/>
                </a:lnTo>
                <a:lnTo>
                  <a:pt x="4475247" y="7439846"/>
                </a:lnTo>
                <a:lnTo>
                  <a:pt x="57561" y="7179080"/>
                </a:lnTo>
                <a:cubicBezTo>
                  <a:pt x="50476" y="7171262"/>
                  <a:pt x="-556" y="7174849"/>
                  <a:pt x="5" y="71635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6A2D0B3-B109-96FD-F7F8-1DC2DE4B6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51251">
            <a:off x="4506166" y="737609"/>
            <a:ext cx="6814585" cy="509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652611-06E9-2D8A-FD72-9BC42675A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160" y="1295400"/>
            <a:ext cx="4243330" cy="293154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Finite State Machine</a:t>
            </a:r>
          </a:p>
        </p:txBody>
      </p:sp>
    </p:spTree>
    <p:extLst>
      <p:ext uri="{BB962C8B-B14F-4D97-AF65-F5344CB8AC3E}">
        <p14:creationId xmlns:p14="http://schemas.microsoft.com/office/powerpoint/2010/main" val="2255925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987AECE-FBEF-48FF-89B5-887A2DDD2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977A6CF-B324-4C10-915F-BA70BCF4C7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38599">
            <a:off x="8057836" y="-87584"/>
            <a:ext cx="3683338" cy="2508526"/>
          </a:xfrm>
          <a:custGeom>
            <a:avLst/>
            <a:gdLst>
              <a:gd name="connsiteX0" fmla="*/ 0 w 3683338"/>
              <a:gd name="connsiteY0" fmla="*/ 0 h 2508526"/>
              <a:gd name="connsiteX1" fmla="*/ 3683338 w 3683338"/>
              <a:gd name="connsiteY1" fmla="*/ 173058 h 2508526"/>
              <a:gd name="connsiteX2" fmla="*/ 3683338 w 3683338"/>
              <a:gd name="connsiteY2" fmla="*/ 2508526 h 2508526"/>
              <a:gd name="connsiteX3" fmla="*/ 0 w 3683338"/>
              <a:gd name="connsiteY3" fmla="*/ 2508526 h 250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83338" h="2508526">
                <a:moveTo>
                  <a:pt x="0" y="0"/>
                </a:moveTo>
                <a:lnTo>
                  <a:pt x="3683338" y="173058"/>
                </a:lnTo>
                <a:lnTo>
                  <a:pt x="3683338" y="2508526"/>
                </a:lnTo>
                <a:lnTo>
                  <a:pt x="0" y="2508526"/>
                </a:lnTo>
                <a:close/>
              </a:path>
            </a:pathLst>
          </a:custGeom>
          <a:solidFill>
            <a:srgbClr val="EFEEE9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5D3AAC-72FB-3D39-25BE-C9D92ED0F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1" y="732692"/>
            <a:ext cx="6123708" cy="1697497"/>
          </a:xfrm>
        </p:spPr>
        <p:txBody>
          <a:bodyPr anchor="ctr">
            <a:normAutofit/>
          </a:bodyPr>
          <a:lstStyle/>
          <a:p>
            <a:r>
              <a:rPr lang="en-US" dirty="0"/>
              <a:t>Verilog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1946A-6636-114E-D653-6E80616113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2810013"/>
            <a:ext cx="5417796" cy="3514587"/>
          </a:xfrm>
        </p:spPr>
        <p:txBody>
          <a:bodyPr anchor="ctr">
            <a:normAutofit/>
          </a:bodyPr>
          <a:lstStyle/>
          <a:p>
            <a:r>
              <a:rPr lang="en-US" i="1" dirty="0"/>
              <a:t>Let’s take a look at the code!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F3E4BA4-BED0-9FA7-A6DA-1DEC36219E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21483" r="21660" b="2"/>
          <a:stretch/>
        </p:blipFill>
        <p:spPr>
          <a:xfrm>
            <a:off x="8113944" y="10"/>
            <a:ext cx="3546891" cy="2381115"/>
          </a:xfrm>
          <a:custGeom>
            <a:avLst/>
            <a:gdLst/>
            <a:ahLst/>
            <a:cxnLst/>
            <a:rect l="l" t="t" r="r" b="b"/>
            <a:pathLst>
              <a:path w="3546891" h="2381125">
                <a:moveTo>
                  <a:pt x="0" y="0"/>
                </a:moveTo>
                <a:lnTo>
                  <a:pt x="3444555" y="0"/>
                </a:lnTo>
                <a:lnTo>
                  <a:pt x="3546891" y="2231856"/>
                </a:lnTo>
                <a:cubicBezTo>
                  <a:pt x="2705221" y="2269519"/>
                  <a:pt x="1863551" y="2307182"/>
                  <a:pt x="1021881" y="2344845"/>
                </a:cubicBezTo>
                <a:lnTo>
                  <a:pt x="962438" y="2347467"/>
                </a:lnTo>
                <a:cubicBezTo>
                  <a:pt x="864091" y="2351303"/>
                  <a:pt x="863475" y="2351625"/>
                  <a:pt x="765129" y="2355461"/>
                </a:cubicBezTo>
                <a:cubicBezTo>
                  <a:pt x="731025" y="2357223"/>
                  <a:pt x="696923" y="2358985"/>
                  <a:pt x="662819" y="2360747"/>
                </a:cubicBezTo>
                <a:lnTo>
                  <a:pt x="617224" y="2367934"/>
                </a:lnTo>
                <a:cubicBezTo>
                  <a:pt x="555028" y="2373569"/>
                  <a:pt x="495857" y="2357025"/>
                  <a:pt x="451470" y="2365251"/>
                </a:cubicBezTo>
                <a:cubicBezTo>
                  <a:pt x="407568" y="2367257"/>
                  <a:pt x="367286" y="2369097"/>
                  <a:pt x="323384" y="2371103"/>
                </a:cubicBezTo>
                <a:lnTo>
                  <a:pt x="184383" y="2381125"/>
                </a:lnTo>
                <a:lnTo>
                  <a:pt x="144407" y="2379301"/>
                </a:lnTo>
                <a:cubicBezTo>
                  <a:pt x="141756" y="2379410"/>
                  <a:pt x="139104" y="2379517"/>
                  <a:pt x="136452" y="2379625"/>
                </a:cubicBezTo>
                <a:cubicBezTo>
                  <a:pt x="121400" y="2380277"/>
                  <a:pt x="108644" y="2368492"/>
                  <a:pt x="107902" y="2353257"/>
                </a:cubicBezTo>
                <a:close/>
              </a:path>
            </a:pathLst>
          </a:cu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CAC15CB-853C-4019-AB14-BAFDF1A851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736">
            <a:off x="7333775" y="1713414"/>
            <a:ext cx="3683338" cy="2798581"/>
          </a:xfrm>
          <a:prstGeom prst="rect">
            <a:avLst/>
          </a:prstGeom>
          <a:solidFill>
            <a:srgbClr val="EFEEE9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961456-5416-1F36-AEBC-1D6BD2BE8B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r="7838" b="-3"/>
          <a:stretch/>
        </p:blipFill>
        <p:spPr>
          <a:xfrm rot="162754">
            <a:off x="7453916" y="1811307"/>
            <a:ext cx="3445751" cy="2589193"/>
          </a:xfrm>
          <a:custGeom>
            <a:avLst/>
            <a:gdLst/>
            <a:ahLst/>
            <a:cxnLst/>
            <a:rect l="l" t="t" r="r" b="b"/>
            <a:pathLst>
              <a:path w="3445751" h="2589193">
                <a:moveTo>
                  <a:pt x="1234612" y="0"/>
                </a:moveTo>
                <a:lnTo>
                  <a:pt x="1253533" y="4744"/>
                </a:lnTo>
                <a:cubicBezTo>
                  <a:pt x="1258815" y="5204"/>
                  <a:pt x="1260211" y="2252"/>
                  <a:pt x="1266304" y="2770"/>
                </a:cubicBezTo>
                <a:lnTo>
                  <a:pt x="1290092" y="7853"/>
                </a:lnTo>
                <a:lnTo>
                  <a:pt x="1324888" y="12534"/>
                </a:lnTo>
                <a:lnTo>
                  <a:pt x="1348842" y="17526"/>
                </a:lnTo>
                <a:lnTo>
                  <a:pt x="1353461" y="19053"/>
                </a:lnTo>
                <a:lnTo>
                  <a:pt x="1510199" y="19053"/>
                </a:lnTo>
                <a:lnTo>
                  <a:pt x="1521762" y="17345"/>
                </a:lnTo>
                <a:lnTo>
                  <a:pt x="1560769" y="19053"/>
                </a:lnTo>
                <a:lnTo>
                  <a:pt x="1566434" y="16726"/>
                </a:lnTo>
                <a:lnTo>
                  <a:pt x="1604570" y="19053"/>
                </a:lnTo>
                <a:cubicBezTo>
                  <a:pt x="1617199" y="18724"/>
                  <a:pt x="1639084" y="19244"/>
                  <a:pt x="1646354" y="17077"/>
                </a:cubicBezTo>
                <a:lnTo>
                  <a:pt x="1649474" y="11767"/>
                </a:lnTo>
                <a:lnTo>
                  <a:pt x="1658637" y="11299"/>
                </a:lnTo>
                <a:cubicBezTo>
                  <a:pt x="1659308" y="11707"/>
                  <a:pt x="1672520" y="11367"/>
                  <a:pt x="1673064" y="11401"/>
                </a:cubicBezTo>
                <a:lnTo>
                  <a:pt x="1705379" y="16975"/>
                </a:lnTo>
                <a:lnTo>
                  <a:pt x="3445751" y="15080"/>
                </a:lnTo>
                <a:lnTo>
                  <a:pt x="3445751" y="2558702"/>
                </a:lnTo>
                <a:cubicBezTo>
                  <a:pt x="3445708" y="2573656"/>
                  <a:pt x="3433604" y="2585768"/>
                  <a:pt x="3418658" y="2585805"/>
                </a:cubicBezTo>
                <a:cubicBezTo>
                  <a:pt x="2877419" y="2588912"/>
                  <a:pt x="1232675" y="2589881"/>
                  <a:pt x="1750" y="2588717"/>
                </a:cubicBezTo>
                <a:lnTo>
                  <a:pt x="0" y="2588715"/>
                </a:lnTo>
                <a:lnTo>
                  <a:pt x="0" y="42438"/>
                </a:lnTo>
                <a:cubicBezTo>
                  <a:pt x="50" y="29527"/>
                  <a:pt x="7099" y="19087"/>
                  <a:pt x="15795" y="19053"/>
                </a:cubicBezTo>
                <a:lnTo>
                  <a:pt x="733617" y="19053"/>
                </a:lnTo>
                <a:lnTo>
                  <a:pt x="757049" y="12472"/>
                </a:lnTo>
                <a:cubicBezTo>
                  <a:pt x="770198" y="12763"/>
                  <a:pt x="773115" y="16861"/>
                  <a:pt x="781148" y="19053"/>
                </a:cubicBezTo>
                <a:lnTo>
                  <a:pt x="1102309" y="19053"/>
                </a:lnTo>
                <a:lnTo>
                  <a:pt x="1144938" y="19053"/>
                </a:lnTo>
                <a:lnTo>
                  <a:pt x="1168749" y="12040"/>
                </a:lnTo>
                <a:cubicBezTo>
                  <a:pt x="1178328" y="17647"/>
                  <a:pt x="1185334" y="6683"/>
                  <a:pt x="1193093" y="4003"/>
                </a:cubicBezTo>
                <a:lnTo>
                  <a:pt x="1216552" y="537"/>
                </a:lnTo>
                <a:close/>
              </a:path>
            </a:pathLst>
          </a:cu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AC8C57F-F92F-4EB1-A859-E50B9CA7D0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540000">
            <a:off x="7896493" y="4302693"/>
            <a:ext cx="3683338" cy="2587646"/>
          </a:xfrm>
          <a:custGeom>
            <a:avLst/>
            <a:gdLst>
              <a:gd name="connsiteX0" fmla="*/ 3683338 w 3683338"/>
              <a:gd name="connsiteY0" fmla="*/ 0 h 2587646"/>
              <a:gd name="connsiteX1" fmla="*/ 3683338 w 3683338"/>
              <a:gd name="connsiteY1" fmla="*/ 2587646 h 2587646"/>
              <a:gd name="connsiteX2" fmla="*/ 0 w 3683338"/>
              <a:gd name="connsiteY2" fmla="*/ 2523353 h 2587646"/>
              <a:gd name="connsiteX3" fmla="*/ 0 w 3683338"/>
              <a:gd name="connsiteY3" fmla="*/ 0 h 2587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83338" h="2587646">
                <a:moveTo>
                  <a:pt x="3683338" y="0"/>
                </a:moveTo>
                <a:lnTo>
                  <a:pt x="3683338" y="2587646"/>
                </a:lnTo>
                <a:lnTo>
                  <a:pt x="0" y="2523353"/>
                </a:lnTo>
                <a:lnTo>
                  <a:pt x="0" y="0"/>
                </a:lnTo>
                <a:close/>
              </a:path>
            </a:pathLst>
          </a:custGeom>
          <a:solidFill>
            <a:srgbClr val="EFEEE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01B0EB-165B-DBD8-2737-65605D17CC1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l="8119" r="9979"/>
          <a:stretch/>
        </p:blipFill>
        <p:spPr>
          <a:xfrm>
            <a:off x="7988681" y="4383720"/>
            <a:ext cx="3489319" cy="2474281"/>
          </a:xfrm>
          <a:custGeom>
            <a:avLst/>
            <a:gdLst/>
            <a:ahLst/>
            <a:cxnLst/>
            <a:rect l="l" t="t" r="r" b="b"/>
            <a:pathLst>
              <a:path w="3489319" h="2474281">
                <a:moveTo>
                  <a:pt x="3446130" y="0"/>
                </a:moveTo>
                <a:lnTo>
                  <a:pt x="3489319" y="2474281"/>
                </a:lnTo>
                <a:lnTo>
                  <a:pt x="41517" y="2474281"/>
                </a:lnTo>
                <a:lnTo>
                  <a:pt x="3" y="95960"/>
                </a:lnTo>
                <a:cubicBezTo>
                  <a:pt x="-217" y="80895"/>
                  <a:pt x="11793" y="68479"/>
                  <a:pt x="26884" y="68177"/>
                </a:cubicBezTo>
                <a:cubicBezTo>
                  <a:pt x="29543" y="68118"/>
                  <a:pt x="32201" y="68057"/>
                  <a:pt x="34859" y="67998"/>
                </a:cubicBezTo>
                <a:lnTo>
                  <a:pt x="34806" y="64390"/>
                </a:lnTo>
                <a:lnTo>
                  <a:pt x="348495" y="58914"/>
                </a:lnTo>
                <a:lnTo>
                  <a:pt x="397183" y="61641"/>
                </a:lnTo>
                <a:cubicBezTo>
                  <a:pt x="417530" y="61536"/>
                  <a:pt x="431565" y="58416"/>
                  <a:pt x="451912" y="58311"/>
                </a:cubicBezTo>
                <a:cubicBezTo>
                  <a:pt x="457255" y="58681"/>
                  <a:pt x="465035" y="64942"/>
                  <a:pt x="471197" y="65358"/>
                </a:cubicBezTo>
                <a:lnTo>
                  <a:pt x="530088" y="49176"/>
                </a:lnTo>
                <a:lnTo>
                  <a:pt x="554363" y="53782"/>
                </a:lnTo>
                <a:lnTo>
                  <a:pt x="559163" y="61486"/>
                </a:lnTo>
                <a:cubicBezTo>
                  <a:pt x="657736" y="59102"/>
                  <a:pt x="756200" y="50472"/>
                  <a:pt x="854774" y="48087"/>
                </a:cubicBezTo>
                <a:lnTo>
                  <a:pt x="914373" y="46944"/>
                </a:lnTo>
                <a:cubicBezTo>
                  <a:pt x="1758292" y="31296"/>
                  <a:pt x="2602212" y="15649"/>
                  <a:pt x="344613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62940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008198D-FCF3-41E4-A622-7191D7174A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7FC347-3C9D-83B0-7E8F-32A05E63BA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785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502963-5905-E47A-FB52-C695013E0A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492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EC3023-ACC7-0B4E-3995-C7340B4575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762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C688625-7043-41E8-BA6E-A60AE7A8C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5484" y="164318"/>
            <a:ext cx="11676517" cy="6693682"/>
          </a:xfrm>
          <a:custGeom>
            <a:avLst/>
            <a:gdLst>
              <a:gd name="connsiteX0" fmla="*/ 11676517 w 11676517"/>
              <a:gd name="connsiteY0" fmla="*/ 0 h 6693682"/>
              <a:gd name="connsiteX1" fmla="*/ 11676517 w 11676517"/>
              <a:gd name="connsiteY1" fmla="*/ 6693682 h 6693682"/>
              <a:gd name="connsiteX2" fmla="*/ 109667 w 11676517"/>
              <a:gd name="connsiteY2" fmla="*/ 6693682 h 6693682"/>
              <a:gd name="connsiteX3" fmla="*/ 0 w 11676517"/>
              <a:gd name="connsiteY3" fmla="*/ 210220 h 669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6517" h="6693682">
                <a:moveTo>
                  <a:pt x="11676517" y="0"/>
                </a:moveTo>
                <a:lnTo>
                  <a:pt x="11676517" y="6693682"/>
                </a:lnTo>
                <a:lnTo>
                  <a:pt x="109667" y="6693682"/>
                </a:lnTo>
                <a:lnTo>
                  <a:pt x="0" y="210220"/>
                </a:lnTo>
                <a:close/>
              </a:path>
            </a:pathLst>
          </a:custGeom>
          <a:solidFill>
            <a:srgbClr val="EFEEE9"/>
          </a:solidFill>
          <a:ln w="12700" cap="flat" cmpd="sng" algn="ctr">
            <a:noFill/>
            <a:prstDash val="solid"/>
            <a:miter lim="800000"/>
          </a:ln>
          <a:effectLst>
            <a:outerShdw blurRad="762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AE805D-A69C-0294-112E-5E06D6BE06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r="4937" b="-2"/>
          <a:stretch/>
        </p:blipFill>
        <p:spPr>
          <a:xfrm>
            <a:off x="659774" y="300482"/>
            <a:ext cx="11532227" cy="6557518"/>
          </a:xfrm>
          <a:custGeom>
            <a:avLst/>
            <a:gdLst/>
            <a:ahLst/>
            <a:cxnLst/>
            <a:rect l="l" t="t" r="r" b="b"/>
            <a:pathLst>
              <a:path w="11532227" h="6557518">
                <a:moveTo>
                  <a:pt x="11532227" y="0"/>
                </a:moveTo>
                <a:lnTo>
                  <a:pt x="11532227" y="6557518"/>
                </a:lnTo>
                <a:lnTo>
                  <a:pt x="106710" y="6557518"/>
                </a:lnTo>
                <a:lnTo>
                  <a:pt x="58344" y="3698144"/>
                </a:lnTo>
                <a:lnTo>
                  <a:pt x="63364" y="3685701"/>
                </a:lnTo>
                <a:lnTo>
                  <a:pt x="57917" y="3675699"/>
                </a:lnTo>
                <a:lnTo>
                  <a:pt x="5" y="252031"/>
                </a:lnTo>
                <a:cubicBezTo>
                  <a:pt x="-156" y="240459"/>
                  <a:pt x="4457" y="229900"/>
                  <a:pt x="12057" y="222174"/>
                </a:cubicBezTo>
                <a:lnTo>
                  <a:pt x="41781" y="209417"/>
                </a:lnTo>
                <a:lnTo>
                  <a:pt x="41739" y="206871"/>
                </a:lnTo>
                <a:lnTo>
                  <a:pt x="710821" y="194825"/>
                </a:lnTo>
                <a:lnTo>
                  <a:pt x="727865" y="189929"/>
                </a:lnTo>
                <a:cubicBezTo>
                  <a:pt x="737012" y="187853"/>
                  <a:pt x="749603" y="185851"/>
                  <a:pt x="768686" y="184583"/>
                </a:cubicBezTo>
                <a:cubicBezTo>
                  <a:pt x="816401" y="199038"/>
                  <a:pt x="877381" y="160974"/>
                  <a:pt x="936708" y="180497"/>
                </a:cubicBezTo>
                <a:cubicBezTo>
                  <a:pt x="958331" y="185095"/>
                  <a:pt x="1024082" y="183521"/>
                  <a:pt x="1035788" y="173598"/>
                </a:cubicBezTo>
                <a:cubicBezTo>
                  <a:pt x="1049348" y="171288"/>
                  <a:pt x="1065612" y="174505"/>
                  <a:pt x="1071149" y="163981"/>
                </a:cubicBezTo>
                <a:cubicBezTo>
                  <a:pt x="1080660" y="151277"/>
                  <a:pt x="1130023" y="169967"/>
                  <a:pt x="1122064" y="155256"/>
                </a:cubicBezTo>
                <a:cubicBezTo>
                  <a:pt x="1157081" y="168043"/>
                  <a:pt x="1182084" y="141356"/>
                  <a:pt x="1210160" y="134439"/>
                </a:cubicBezTo>
                <a:lnTo>
                  <a:pt x="1295223" y="124615"/>
                </a:lnTo>
                <a:lnTo>
                  <a:pt x="1352480" y="121979"/>
                </a:lnTo>
                <a:lnTo>
                  <a:pt x="1360795" y="122147"/>
                </a:lnTo>
                <a:lnTo>
                  <a:pt x="1429708" y="132256"/>
                </a:lnTo>
                <a:cubicBezTo>
                  <a:pt x="1431276" y="130156"/>
                  <a:pt x="1433399" y="128190"/>
                  <a:pt x="1436017" y="126428"/>
                </a:cubicBezTo>
                <a:lnTo>
                  <a:pt x="1457451" y="120214"/>
                </a:lnTo>
                <a:lnTo>
                  <a:pt x="1476017" y="126702"/>
                </a:lnTo>
                <a:lnTo>
                  <a:pt x="1562617" y="137305"/>
                </a:lnTo>
                <a:lnTo>
                  <a:pt x="1689191" y="146229"/>
                </a:lnTo>
                <a:lnTo>
                  <a:pt x="1708409" y="152900"/>
                </a:lnTo>
                <a:cubicBezTo>
                  <a:pt x="1752130" y="159816"/>
                  <a:pt x="1804566" y="150885"/>
                  <a:pt x="1832650" y="167809"/>
                </a:cubicBezTo>
                <a:lnTo>
                  <a:pt x="1897733" y="169286"/>
                </a:lnTo>
                <a:lnTo>
                  <a:pt x="1904861" y="162746"/>
                </a:lnTo>
                <a:lnTo>
                  <a:pt x="1924089" y="164091"/>
                </a:lnTo>
                <a:lnTo>
                  <a:pt x="1929238" y="163046"/>
                </a:lnTo>
                <a:cubicBezTo>
                  <a:pt x="1939062" y="161015"/>
                  <a:pt x="1948813" y="159235"/>
                  <a:pt x="1958714" y="158451"/>
                </a:cubicBezTo>
                <a:cubicBezTo>
                  <a:pt x="1957770" y="164522"/>
                  <a:pt x="1960112" y="168270"/>
                  <a:pt x="1964400" y="170526"/>
                </a:cubicBezTo>
                <a:lnTo>
                  <a:pt x="1973140" y="172098"/>
                </a:lnTo>
                <a:lnTo>
                  <a:pt x="2292208" y="166354"/>
                </a:lnTo>
                <a:lnTo>
                  <a:pt x="2319371" y="154689"/>
                </a:lnTo>
                <a:lnTo>
                  <a:pt x="2404435" y="144864"/>
                </a:lnTo>
                <a:lnTo>
                  <a:pt x="2461694" y="142228"/>
                </a:lnTo>
                <a:lnTo>
                  <a:pt x="2470008" y="142396"/>
                </a:lnTo>
                <a:lnTo>
                  <a:pt x="2538922" y="152505"/>
                </a:lnTo>
                <a:cubicBezTo>
                  <a:pt x="2540489" y="150406"/>
                  <a:pt x="2542612" y="148440"/>
                  <a:pt x="2545230" y="146676"/>
                </a:cubicBezTo>
                <a:lnTo>
                  <a:pt x="2566664" y="140463"/>
                </a:lnTo>
                <a:lnTo>
                  <a:pt x="2585231" y="146951"/>
                </a:lnTo>
                <a:lnTo>
                  <a:pt x="2671831" y="157554"/>
                </a:lnTo>
                <a:lnTo>
                  <a:pt x="2694045" y="159119"/>
                </a:lnTo>
                <a:lnTo>
                  <a:pt x="3620716" y="142436"/>
                </a:lnTo>
                <a:lnTo>
                  <a:pt x="4421779" y="128014"/>
                </a:lnTo>
                <a:lnTo>
                  <a:pt x="4949412" y="118514"/>
                </a:lnTo>
                <a:lnTo>
                  <a:pt x="4991571" y="117559"/>
                </a:lnTo>
                <a:cubicBezTo>
                  <a:pt x="4982069" y="108710"/>
                  <a:pt x="5177253" y="106698"/>
                  <a:pt x="5247785" y="112853"/>
                </a:cubicBezTo>
                <a:lnTo>
                  <a:pt x="5249565" y="113111"/>
                </a:lnTo>
                <a:lnTo>
                  <a:pt x="8210751" y="5979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11227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EF32ACB-37F7-4E27-BDBC-67A94864F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1630AA-D56C-E487-C551-D371D547B7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18221" b="10457"/>
          <a:stretch/>
        </p:blipFill>
        <p:spPr>
          <a:xfrm>
            <a:off x="20" y="-5732"/>
            <a:ext cx="12191980" cy="686946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946391D-5DF8-4E8B-856D-1E0A178C3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709269" y="375267"/>
            <a:ext cx="6869465" cy="6096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50000"/>
                </a:srgbClr>
              </a:gs>
              <a:gs pos="100000">
                <a:srgbClr val="000000">
                  <a:alpha val="0"/>
                </a:srgbClr>
              </a:gs>
              <a:gs pos="37000">
                <a:srgbClr val="000000">
                  <a:alpha val="40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3D3A9B8-C548-4A61-882F-0D6296319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0246555" y="0"/>
            <a:ext cx="1945441" cy="6858000"/>
          </a:xfrm>
          <a:custGeom>
            <a:avLst/>
            <a:gdLst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06772 w 1605470"/>
              <a:gd name="connsiteY131" fmla="*/ 2847273 h 6858000"/>
              <a:gd name="connsiteX132" fmla="*/ 593254 w 1605470"/>
              <a:gd name="connsiteY132" fmla="*/ 2766463 h 6858000"/>
              <a:gd name="connsiteX133" fmla="*/ 613412 w 1605470"/>
              <a:gd name="connsiteY133" fmla="*/ 2731184 h 6858000"/>
              <a:gd name="connsiteX134" fmla="*/ 555080 w 1605470"/>
              <a:gd name="connsiteY134" fmla="*/ 2538816 h 6858000"/>
              <a:gd name="connsiteX135" fmla="*/ 551827 w 1605470"/>
              <a:gd name="connsiteY135" fmla="*/ 2485734 h 6858000"/>
              <a:gd name="connsiteX136" fmla="*/ 525179 w 1605470"/>
              <a:gd name="connsiteY136" fmla="*/ 2447068 h 6858000"/>
              <a:gd name="connsiteX137" fmla="*/ 529511 w 1605470"/>
              <a:gd name="connsiteY137" fmla="*/ 2425819 h 6858000"/>
              <a:gd name="connsiteX138" fmla="*/ 530521 w 1605470"/>
              <a:gd name="connsiteY138" fmla="*/ 2422066 h 6858000"/>
              <a:gd name="connsiteX139" fmla="*/ 528878 w 1605470"/>
              <a:gd name="connsiteY139" fmla="*/ 2408971 h 6858000"/>
              <a:gd name="connsiteX140" fmla="*/ 535510 w 1605470"/>
              <a:gd name="connsiteY140" fmla="*/ 2402874 h 6858000"/>
              <a:gd name="connsiteX141" fmla="*/ 538122 w 1605470"/>
              <a:gd name="connsiteY141" fmla="*/ 2381443 h 6858000"/>
              <a:gd name="connsiteX142" fmla="*/ 533116 w 1605470"/>
              <a:gd name="connsiteY142" fmla="*/ 2358011 h 6858000"/>
              <a:gd name="connsiteX143" fmla="*/ 501423 w 1605470"/>
              <a:gd name="connsiteY143" fmla="*/ 2249479 h 6858000"/>
              <a:gd name="connsiteX144" fmla="*/ 486968 w 1605470"/>
              <a:gd name="connsiteY144" fmla="*/ 2182937 h 6858000"/>
              <a:gd name="connsiteX145" fmla="*/ 488555 w 1605470"/>
              <a:gd name="connsiteY145" fmla="*/ 2155135 h 6858000"/>
              <a:gd name="connsiteX146" fmla="*/ 486013 w 1605470"/>
              <a:gd name="connsiteY146" fmla="*/ 2118008 h 6858000"/>
              <a:gd name="connsiteX147" fmla="*/ 487006 w 1605470"/>
              <a:gd name="connsiteY147" fmla="*/ 2050531 h 6858000"/>
              <a:gd name="connsiteX148" fmla="*/ 478812 w 1605470"/>
              <a:gd name="connsiteY148" fmla="*/ 1963269 h 6858000"/>
              <a:gd name="connsiteX149" fmla="*/ 442619 w 1605470"/>
              <a:gd name="connsiteY149" fmla="*/ 1910499 h 6858000"/>
              <a:gd name="connsiteX150" fmla="*/ 446785 w 1605470"/>
              <a:gd name="connsiteY150" fmla="*/ 1903212 h 6858000"/>
              <a:gd name="connsiteX151" fmla="*/ 436547 w 1605470"/>
              <a:gd name="connsiteY151" fmla="*/ 1861531 h 6858000"/>
              <a:gd name="connsiteX152" fmla="*/ 364290 w 1605470"/>
              <a:gd name="connsiteY152" fmla="*/ 1728772 h 6858000"/>
              <a:gd name="connsiteX153" fmla="*/ 345287 w 1605470"/>
              <a:gd name="connsiteY153" fmla="*/ 1646953 h 6858000"/>
              <a:gd name="connsiteX154" fmla="*/ 344412 w 1605470"/>
              <a:gd name="connsiteY154" fmla="*/ 1615777 h 6858000"/>
              <a:gd name="connsiteX155" fmla="*/ 342578 w 1605470"/>
              <a:gd name="connsiteY155" fmla="*/ 1563678 h 6858000"/>
              <a:gd name="connsiteX156" fmla="*/ 355658 w 1605470"/>
              <a:gd name="connsiteY156" fmla="*/ 1519474 h 6858000"/>
              <a:gd name="connsiteX157" fmla="*/ 348400 w 1605470"/>
              <a:gd name="connsiteY157" fmla="*/ 1477995 h 6858000"/>
              <a:gd name="connsiteX158" fmla="*/ 328025 w 1605470"/>
              <a:gd name="connsiteY158" fmla="*/ 1475165 h 6858000"/>
              <a:gd name="connsiteX159" fmla="*/ 326326 w 1605470"/>
              <a:gd name="connsiteY159" fmla="*/ 1428585 h 6858000"/>
              <a:gd name="connsiteX160" fmla="*/ 325799 w 1605470"/>
              <a:gd name="connsiteY160" fmla="*/ 1357181 h 6858000"/>
              <a:gd name="connsiteX161" fmla="*/ 320507 w 1605470"/>
              <a:gd name="connsiteY161" fmla="*/ 1347099 h 6858000"/>
              <a:gd name="connsiteX162" fmla="*/ 335347 w 1605470"/>
              <a:gd name="connsiteY162" fmla="*/ 1334233 h 6858000"/>
              <a:gd name="connsiteX163" fmla="*/ 342792 w 1605470"/>
              <a:gd name="connsiteY163" fmla="*/ 1307086 h 6858000"/>
              <a:gd name="connsiteX164" fmla="*/ 343980 w 1605470"/>
              <a:gd name="connsiteY164" fmla="*/ 1189033 h 6858000"/>
              <a:gd name="connsiteX165" fmla="*/ 348665 w 1605470"/>
              <a:gd name="connsiteY165" fmla="*/ 1168288 h 6858000"/>
              <a:gd name="connsiteX166" fmla="*/ 340947 w 1605470"/>
              <a:gd name="connsiteY166" fmla="*/ 1142577 h 6858000"/>
              <a:gd name="connsiteX167" fmla="*/ 330253 w 1605470"/>
              <a:gd name="connsiteY167" fmla="*/ 1088484 h 6858000"/>
              <a:gd name="connsiteX168" fmla="*/ 314647 w 1605470"/>
              <a:gd name="connsiteY168" fmla="*/ 1053424 h 6858000"/>
              <a:gd name="connsiteX169" fmla="*/ 322906 w 1605470"/>
              <a:gd name="connsiteY169" fmla="*/ 1044367 h 6858000"/>
              <a:gd name="connsiteX170" fmla="*/ 326818 w 1605470"/>
              <a:gd name="connsiteY170" fmla="*/ 1022828 h 6858000"/>
              <a:gd name="connsiteX171" fmla="*/ 320445 w 1605470"/>
              <a:gd name="connsiteY171" fmla="*/ 932283 h 6858000"/>
              <a:gd name="connsiteX172" fmla="*/ 322681 w 1605470"/>
              <a:gd name="connsiteY172" fmla="*/ 915925 h 6858000"/>
              <a:gd name="connsiteX173" fmla="*/ 315310 w 1605470"/>
              <a:gd name="connsiteY173" fmla="*/ 896999 h 6858000"/>
              <a:gd name="connsiteX174" fmla="*/ 284718 w 1605470"/>
              <a:gd name="connsiteY174" fmla="*/ 821517 h 6858000"/>
              <a:gd name="connsiteX175" fmla="*/ 270682 w 1605470"/>
              <a:gd name="connsiteY175" fmla="*/ 786519 h 6858000"/>
              <a:gd name="connsiteX176" fmla="*/ 265483 w 1605470"/>
              <a:gd name="connsiteY176" fmla="*/ 784963 h 6858000"/>
              <a:gd name="connsiteX177" fmla="*/ 270939 w 1605470"/>
              <a:gd name="connsiteY177" fmla="*/ 776648 h 6858000"/>
              <a:gd name="connsiteX178" fmla="*/ 263668 w 1605470"/>
              <a:gd name="connsiteY178" fmla="*/ 751353 h 6858000"/>
              <a:gd name="connsiteX179" fmla="*/ 254540 w 1605470"/>
              <a:gd name="connsiteY179" fmla="*/ 741965 h 6858000"/>
              <a:gd name="connsiteX180" fmla="*/ 252501 w 1605470"/>
              <a:gd name="connsiteY180" fmla="*/ 724635 h 6858000"/>
              <a:gd name="connsiteX181" fmla="*/ 248897 w 1605470"/>
              <a:gd name="connsiteY181" fmla="*/ 681659 h 6858000"/>
              <a:gd name="connsiteX182" fmla="*/ 234316 w 1605470"/>
              <a:gd name="connsiteY182" fmla="*/ 635218 h 6858000"/>
              <a:gd name="connsiteX183" fmla="*/ 239327 w 1605470"/>
              <a:gd name="connsiteY183" fmla="*/ 613763 h 6858000"/>
              <a:gd name="connsiteX184" fmla="*/ 225269 w 1605470"/>
              <a:gd name="connsiteY184" fmla="*/ 598582 h 6858000"/>
              <a:gd name="connsiteX185" fmla="*/ 224950 w 1605470"/>
              <a:gd name="connsiteY185" fmla="*/ 576846 h 6858000"/>
              <a:gd name="connsiteX186" fmla="*/ 204632 w 1605470"/>
              <a:gd name="connsiteY186" fmla="*/ 553868 h 6858000"/>
              <a:gd name="connsiteX187" fmla="*/ 239317 w 1605470"/>
              <a:gd name="connsiteY187" fmla="*/ 517614 h 6858000"/>
              <a:gd name="connsiteX188" fmla="*/ 257645 w 1605470"/>
              <a:gd name="connsiteY188" fmla="*/ 474761 h 6858000"/>
              <a:gd name="connsiteX189" fmla="*/ 201693 w 1605470"/>
              <a:gd name="connsiteY189" fmla="*/ 469651 h 6858000"/>
              <a:gd name="connsiteX190" fmla="*/ 195012 w 1605470"/>
              <a:gd name="connsiteY190" fmla="*/ 448559 h 6858000"/>
              <a:gd name="connsiteX191" fmla="*/ 201434 w 1605470"/>
              <a:gd name="connsiteY191" fmla="*/ 441529 h 6858000"/>
              <a:gd name="connsiteX192" fmla="*/ 200655 w 1605470"/>
              <a:gd name="connsiteY192" fmla="*/ 428927 h 6858000"/>
              <a:gd name="connsiteX193" fmla="*/ 190059 w 1605470"/>
              <a:gd name="connsiteY193" fmla="*/ 430161 h 6858000"/>
              <a:gd name="connsiteX194" fmla="*/ 184450 w 1605470"/>
              <a:gd name="connsiteY194" fmla="*/ 396240 h 6858000"/>
              <a:gd name="connsiteX195" fmla="*/ 146196 w 1605470"/>
              <a:gd name="connsiteY195" fmla="*/ 358810 h 6858000"/>
              <a:gd name="connsiteX196" fmla="*/ 124571 w 1605470"/>
              <a:gd name="connsiteY196" fmla="*/ 302178 h 6858000"/>
              <a:gd name="connsiteX197" fmla="*/ 103243 w 1605470"/>
              <a:gd name="connsiteY197" fmla="*/ 211375 h 6858000"/>
              <a:gd name="connsiteX198" fmla="*/ 94571 w 1605470"/>
              <a:gd name="connsiteY198" fmla="*/ 184179 h 6858000"/>
              <a:gd name="connsiteX199" fmla="*/ 13437 w 1605470"/>
              <a:gd name="connsiteY199" fmla="*/ 19287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06772 w 1605470"/>
              <a:gd name="connsiteY131" fmla="*/ 2847273 h 6858000"/>
              <a:gd name="connsiteX132" fmla="*/ 593254 w 1605470"/>
              <a:gd name="connsiteY132" fmla="*/ 2766463 h 6858000"/>
              <a:gd name="connsiteX133" fmla="*/ 613412 w 1605470"/>
              <a:gd name="connsiteY133" fmla="*/ 2731184 h 6858000"/>
              <a:gd name="connsiteX134" fmla="*/ 555080 w 1605470"/>
              <a:gd name="connsiteY134" fmla="*/ 2538816 h 6858000"/>
              <a:gd name="connsiteX135" fmla="*/ 551827 w 1605470"/>
              <a:gd name="connsiteY135" fmla="*/ 2485734 h 6858000"/>
              <a:gd name="connsiteX136" fmla="*/ 525179 w 1605470"/>
              <a:gd name="connsiteY136" fmla="*/ 2447068 h 6858000"/>
              <a:gd name="connsiteX137" fmla="*/ 529511 w 1605470"/>
              <a:gd name="connsiteY137" fmla="*/ 2425819 h 6858000"/>
              <a:gd name="connsiteX138" fmla="*/ 530521 w 1605470"/>
              <a:gd name="connsiteY138" fmla="*/ 2422066 h 6858000"/>
              <a:gd name="connsiteX139" fmla="*/ 528878 w 1605470"/>
              <a:gd name="connsiteY139" fmla="*/ 2408971 h 6858000"/>
              <a:gd name="connsiteX140" fmla="*/ 535510 w 1605470"/>
              <a:gd name="connsiteY140" fmla="*/ 2402874 h 6858000"/>
              <a:gd name="connsiteX141" fmla="*/ 538122 w 1605470"/>
              <a:gd name="connsiteY141" fmla="*/ 2381443 h 6858000"/>
              <a:gd name="connsiteX142" fmla="*/ 533116 w 1605470"/>
              <a:gd name="connsiteY142" fmla="*/ 2358011 h 6858000"/>
              <a:gd name="connsiteX143" fmla="*/ 501423 w 1605470"/>
              <a:gd name="connsiteY143" fmla="*/ 2249479 h 6858000"/>
              <a:gd name="connsiteX144" fmla="*/ 486968 w 1605470"/>
              <a:gd name="connsiteY144" fmla="*/ 2182937 h 6858000"/>
              <a:gd name="connsiteX145" fmla="*/ 488555 w 1605470"/>
              <a:gd name="connsiteY145" fmla="*/ 2155135 h 6858000"/>
              <a:gd name="connsiteX146" fmla="*/ 486013 w 1605470"/>
              <a:gd name="connsiteY146" fmla="*/ 2118008 h 6858000"/>
              <a:gd name="connsiteX147" fmla="*/ 487006 w 1605470"/>
              <a:gd name="connsiteY147" fmla="*/ 2050531 h 6858000"/>
              <a:gd name="connsiteX148" fmla="*/ 478812 w 1605470"/>
              <a:gd name="connsiteY148" fmla="*/ 1963269 h 6858000"/>
              <a:gd name="connsiteX149" fmla="*/ 442619 w 1605470"/>
              <a:gd name="connsiteY149" fmla="*/ 1910499 h 6858000"/>
              <a:gd name="connsiteX150" fmla="*/ 446785 w 1605470"/>
              <a:gd name="connsiteY150" fmla="*/ 1903212 h 6858000"/>
              <a:gd name="connsiteX151" fmla="*/ 436547 w 1605470"/>
              <a:gd name="connsiteY151" fmla="*/ 1861531 h 6858000"/>
              <a:gd name="connsiteX152" fmla="*/ 364290 w 1605470"/>
              <a:gd name="connsiteY152" fmla="*/ 1728772 h 6858000"/>
              <a:gd name="connsiteX153" fmla="*/ 345287 w 1605470"/>
              <a:gd name="connsiteY153" fmla="*/ 1646953 h 6858000"/>
              <a:gd name="connsiteX154" fmla="*/ 344412 w 1605470"/>
              <a:gd name="connsiteY154" fmla="*/ 1615777 h 6858000"/>
              <a:gd name="connsiteX155" fmla="*/ 342578 w 1605470"/>
              <a:gd name="connsiteY155" fmla="*/ 1563678 h 6858000"/>
              <a:gd name="connsiteX156" fmla="*/ 355658 w 1605470"/>
              <a:gd name="connsiteY156" fmla="*/ 1519474 h 6858000"/>
              <a:gd name="connsiteX157" fmla="*/ 348400 w 1605470"/>
              <a:gd name="connsiteY157" fmla="*/ 1477995 h 6858000"/>
              <a:gd name="connsiteX158" fmla="*/ 328025 w 1605470"/>
              <a:gd name="connsiteY158" fmla="*/ 1475165 h 6858000"/>
              <a:gd name="connsiteX159" fmla="*/ 326326 w 1605470"/>
              <a:gd name="connsiteY159" fmla="*/ 1428585 h 6858000"/>
              <a:gd name="connsiteX160" fmla="*/ 325799 w 1605470"/>
              <a:gd name="connsiteY160" fmla="*/ 1357181 h 6858000"/>
              <a:gd name="connsiteX161" fmla="*/ 320507 w 1605470"/>
              <a:gd name="connsiteY161" fmla="*/ 1347099 h 6858000"/>
              <a:gd name="connsiteX162" fmla="*/ 335347 w 1605470"/>
              <a:gd name="connsiteY162" fmla="*/ 1334233 h 6858000"/>
              <a:gd name="connsiteX163" fmla="*/ 342792 w 1605470"/>
              <a:gd name="connsiteY163" fmla="*/ 1307086 h 6858000"/>
              <a:gd name="connsiteX164" fmla="*/ 343980 w 1605470"/>
              <a:gd name="connsiteY164" fmla="*/ 1189033 h 6858000"/>
              <a:gd name="connsiteX165" fmla="*/ 348665 w 1605470"/>
              <a:gd name="connsiteY165" fmla="*/ 1168288 h 6858000"/>
              <a:gd name="connsiteX166" fmla="*/ 340947 w 1605470"/>
              <a:gd name="connsiteY166" fmla="*/ 1142577 h 6858000"/>
              <a:gd name="connsiteX167" fmla="*/ 330253 w 1605470"/>
              <a:gd name="connsiteY167" fmla="*/ 1088484 h 6858000"/>
              <a:gd name="connsiteX168" fmla="*/ 314647 w 1605470"/>
              <a:gd name="connsiteY168" fmla="*/ 1053424 h 6858000"/>
              <a:gd name="connsiteX169" fmla="*/ 322906 w 1605470"/>
              <a:gd name="connsiteY169" fmla="*/ 1044367 h 6858000"/>
              <a:gd name="connsiteX170" fmla="*/ 326818 w 1605470"/>
              <a:gd name="connsiteY170" fmla="*/ 1022828 h 6858000"/>
              <a:gd name="connsiteX171" fmla="*/ 320445 w 1605470"/>
              <a:gd name="connsiteY171" fmla="*/ 932283 h 6858000"/>
              <a:gd name="connsiteX172" fmla="*/ 322681 w 1605470"/>
              <a:gd name="connsiteY172" fmla="*/ 915925 h 6858000"/>
              <a:gd name="connsiteX173" fmla="*/ 315310 w 1605470"/>
              <a:gd name="connsiteY173" fmla="*/ 896999 h 6858000"/>
              <a:gd name="connsiteX174" fmla="*/ 284718 w 1605470"/>
              <a:gd name="connsiteY174" fmla="*/ 821517 h 6858000"/>
              <a:gd name="connsiteX175" fmla="*/ 270682 w 1605470"/>
              <a:gd name="connsiteY175" fmla="*/ 786519 h 6858000"/>
              <a:gd name="connsiteX176" fmla="*/ 265483 w 1605470"/>
              <a:gd name="connsiteY176" fmla="*/ 784963 h 6858000"/>
              <a:gd name="connsiteX177" fmla="*/ 270939 w 1605470"/>
              <a:gd name="connsiteY177" fmla="*/ 776648 h 6858000"/>
              <a:gd name="connsiteX178" fmla="*/ 263668 w 1605470"/>
              <a:gd name="connsiteY178" fmla="*/ 751353 h 6858000"/>
              <a:gd name="connsiteX179" fmla="*/ 254540 w 1605470"/>
              <a:gd name="connsiteY179" fmla="*/ 741965 h 6858000"/>
              <a:gd name="connsiteX180" fmla="*/ 252501 w 1605470"/>
              <a:gd name="connsiteY180" fmla="*/ 724635 h 6858000"/>
              <a:gd name="connsiteX181" fmla="*/ 248897 w 1605470"/>
              <a:gd name="connsiteY181" fmla="*/ 681659 h 6858000"/>
              <a:gd name="connsiteX182" fmla="*/ 234316 w 1605470"/>
              <a:gd name="connsiteY182" fmla="*/ 635218 h 6858000"/>
              <a:gd name="connsiteX183" fmla="*/ 239327 w 1605470"/>
              <a:gd name="connsiteY183" fmla="*/ 613763 h 6858000"/>
              <a:gd name="connsiteX184" fmla="*/ 225269 w 1605470"/>
              <a:gd name="connsiteY184" fmla="*/ 598582 h 6858000"/>
              <a:gd name="connsiteX185" fmla="*/ 224950 w 1605470"/>
              <a:gd name="connsiteY185" fmla="*/ 576846 h 6858000"/>
              <a:gd name="connsiteX186" fmla="*/ 204632 w 1605470"/>
              <a:gd name="connsiteY186" fmla="*/ 553868 h 6858000"/>
              <a:gd name="connsiteX187" fmla="*/ 239317 w 1605470"/>
              <a:gd name="connsiteY187" fmla="*/ 517614 h 6858000"/>
              <a:gd name="connsiteX188" fmla="*/ 201693 w 1605470"/>
              <a:gd name="connsiteY188" fmla="*/ 469651 h 6858000"/>
              <a:gd name="connsiteX189" fmla="*/ 195012 w 1605470"/>
              <a:gd name="connsiteY189" fmla="*/ 448559 h 6858000"/>
              <a:gd name="connsiteX190" fmla="*/ 201434 w 1605470"/>
              <a:gd name="connsiteY190" fmla="*/ 441529 h 6858000"/>
              <a:gd name="connsiteX191" fmla="*/ 200655 w 1605470"/>
              <a:gd name="connsiteY191" fmla="*/ 428927 h 6858000"/>
              <a:gd name="connsiteX192" fmla="*/ 190059 w 1605470"/>
              <a:gd name="connsiteY192" fmla="*/ 430161 h 6858000"/>
              <a:gd name="connsiteX193" fmla="*/ 184450 w 1605470"/>
              <a:gd name="connsiteY193" fmla="*/ 396240 h 6858000"/>
              <a:gd name="connsiteX194" fmla="*/ 146196 w 1605470"/>
              <a:gd name="connsiteY194" fmla="*/ 358810 h 6858000"/>
              <a:gd name="connsiteX195" fmla="*/ 124571 w 1605470"/>
              <a:gd name="connsiteY195" fmla="*/ 302178 h 6858000"/>
              <a:gd name="connsiteX196" fmla="*/ 103243 w 1605470"/>
              <a:gd name="connsiteY196" fmla="*/ 211375 h 6858000"/>
              <a:gd name="connsiteX197" fmla="*/ 94571 w 1605470"/>
              <a:gd name="connsiteY197" fmla="*/ 184179 h 6858000"/>
              <a:gd name="connsiteX198" fmla="*/ 13437 w 1605470"/>
              <a:gd name="connsiteY198" fmla="*/ 19287 h 6858000"/>
              <a:gd name="connsiteX199" fmla="*/ 0 w 1605470"/>
              <a:gd name="connsiteY19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06772 w 1605470"/>
              <a:gd name="connsiteY131" fmla="*/ 2847273 h 6858000"/>
              <a:gd name="connsiteX132" fmla="*/ 613412 w 1605470"/>
              <a:gd name="connsiteY132" fmla="*/ 2731184 h 6858000"/>
              <a:gd name="connsiteX133" fmla="*/ 555080 w 1605470"/>
              <a:gd name="connsiteY133" fmla="*/ 2538816 h 6858000"/>
              <a:gd name="connsiteX134" fmla="*/ 551827 w 1605470"/>
              <a:gd name="connsiteY134" fmla="*/ 2485734 h 6858000"/>
              <a:gd name="connsiteX135" fmla="*/ 525179 w 1605470"/>
              <a:gd name="connsiteY135" fmla="*/ 2447068 h 6858000"/>
              <a:gd name="connsiteX136" fmla="*/ 529511 w 1605470"/>
              <a:gd name="connsiteY136" fmla="*/ 2425819 h 6858000"/>
              <a:gd name="connsiteX137" fmla="*/ 530521 w 1605470"/>
              <a:gd name="connsiteY137" fmla="*/ 2422066 h 6858000"/>
              <a:gd name="connsiteX138" fmla="*/ 528878 w 1605470"/>
              <a:gd name="connsiteY138" fmla="*/ 2408971 h 6858000"/>
              <a:gd name="connsiteX139" fmla="*/ 535510 w 1605470"/>
              <a:gd name="connsiteY139" fmla="*/ 2402874 h 6858000"/>
              <a:gd name="connsiteX140" fmla="*/ 538122 w 1605470"/>
              <a:gd name="connsiteY140" fmla="*/ 2381443 h 6858000"/>
              <a:gd name="connsiteX141" fmla="*/ 533116 w 1605470"/>
              <a:gd name="connsiteY141" fmla="*/ 2358011 h 6858000"/>
              <a:gd name="connsiteX142" fmla="*/ 501423 w 1605470"/>
              <a:gd name="connsiteY142" fmla="*/ 2249479 h 6858000"/>
              <a:gd name="connsiteX143" fmla="*/ 486968 w 1605470"/>
              <a:gd name="connsiteY143" fmla="*/ 2182937 h 6858000"/>
              <a:gd name="connsiteX144" fmla="*/ 488555 w 1605470"/>
              <a:gd name="connsiteY144" fmla="*/ 2155135 h 6858000"/>
              <a:gd name="connsiteX145" fmla="*/ 486013 w 1605470"/>
              <a:gd name="connsiteY145" fmla="*/ 2118008 h 6858000"/>
              <a:gd name="connsiteX146" fmla="*/ 487006 w 1605470"/>
              <a:gd name="connsiteY146" fmla="*/ 2050531 h 6858000"/>
              <a:gd name="connsiteX147" fmla="*/ 478812 w 1605470"/>
              <a:gd name="connsiteY147" fmla="*/ 1963269 h 6858000"/>
              <a:gd name="connsiteX148" fmla="*/ 442619 w 1605470"/>
              <a:gd name="connsiteY148" fmla="*/ 1910499 h 6858000"/>
              <a:gd name="connsiteX149" fmla="*/ 446785 w 1605470"/>
              <a:gd name="connsiteY149" fmla="*/ 1903212 h 6858000"/>
              <a:gd name="connsiteX150" fmla="*/ 436547 w 1605470"/>
              <a:gd name="connsiteY150" fmla="*/ 1861531 h 6858000"/>
              <a:gd name="connsiteX151" fmla="*/ 364290 w 1605470"/>
              <a:gd name="connsiteY151" fmla="*/ 1728772 h 6858000"/>
              <a:gd name="connsiteX152" fmla="*/ 345287 w 1605470"/>
              <a:gd name="connsiteY152" fmla="*/ 1646953 h 6858000"/>
              <a:gd name="connsiteX153" fmla="*/ 344412 w 1605470"/>
              <a:gd name="connsiteY153" fmla="*/ 1615777 h 6858000"/>
              <a:gd name="connsiteX154" fmla="*/ 342578 w 1605470"/>
              <a:gd name="connsiteY154" fmla="*/ 1563678 h 6858000"/>
              <a:gd name="connsiteX155" fmla="*/ 355658 w 1605470"/>
              <a:gd name="connsiteY155" fmla="*/ 1519474 h 6858000"/>
              <a:gd name="connsiteX156" fmla="*/ 348400 w 1605470"/>
              <a:gd name="connsiteY156" fmla="*/ 1477995 h 6858000"/>
              <a:gd name="connsiteX157" fmla="*/ 328025 w 1605470"/>
              <a:gd name="connsiteY157" fmla="*/ 1475165 h 6858000"/>
              <a:gd name="connsiteX158" fmla="*/ 326326 w 1605470"/>
              <a:gd name="connsiteY158" fmla="*/ 1428585 h 6858000"/>
              <a:gd name="connsiteX159" fmla="*/ 325799 w 1605470"/>
              <a:gd name="connsiteY159" fmla="*/ 1357181 h 6858000"/>
              <a:gd name="connsiteX160" fmla="*/ 320507 w 1605470"/>
              <a:gd name="connsiteY160" fmla="*/ 1347099 h 6858000"/>
              <a:gd name="connsiteX161" fmla="*/ 335347 w 1605470"/>
              <a:gd name="connsiteY161" fmla="*/ 1334233 h 6858000"/>
              <a:gd name="connsiteX162" fmla="*/ 342792 w 1605470"/>
              <a:gd name="connsiteY162" fmla="*/ 1307086 h 6858000"/>
              <a:gd name="connsiteX163" fmla="*/ 343980 w 1605470"/>
              <a:gd name="connsiteY163" fmla="*/ 1189033 h 6858000"/>
              <a:gd name="connsiteX164" fmla="*/ 348665 w 1605470"/>
              <a:gd name="connsiteY164" fmla="*/ 1168288 h 6858000"/>
              <a:gd name="connsiteX165" fmla="*/ 340947 w 1605470"/>
              <a:gd name="connsiteY165" fmla="*/ 1142577 h 6858000"/>
              <a:gd name="connsiteX166" fmla="*/ 330253 w 1605470"/>
              <a:gd name="connsiteY166" fmla="*/ 1088484 h 6858000"/>
              <a:gd name="connsiteX167" fmla="*/ 314647 w 1605470"/>
              <a:gd name="connsiteY167" fmla="*/ 1053424 h 6858000"/>
              <a:gd name="connsiteX168" fmla="*/ 322906 w 1605470"/>
              <a:gd name="connsiteY168" fmla="*/ 1044367 h 6858000"/>
              <a:gd name="connsiteX169" fmla="*/ 326818 w 1605470"/>
              <a:gd name="connsiteY169" fmla="*/ 1022828 h 6858000"/>
              <a:gd name="connsiteX170" fmla="*/ 320445 w 1605470"/>
              <a:gd name="connsiteY170" fmla="*/ 932283 h 6858000"/>
              <a:gd name="connsiteX171" fmla="*/ 322681 w 1605470"/>
              <a:gd name="connsiteY171" fmla="*/ 915925 h 6858000"/>
              <a:gd name="connsiteX172" fmla="*/ 315310 w 1605470"/>
              <a:gd name="connsiteY172" fmla="*/ 896999 h 6858000"/>
              <a:gd name="connsiteX173" fmla="*/ 284718 w 1605470"/>
              <a:gd name="connsiteY173" fmla="*/ 821517 h 6858000"/>
              <a:gd name="connsiteX174" fmla="*/ 270682 w 1605470"/>
              <a:gd name="connsiteY174" fmla="*/ 786519 h 6858000"/>
              <a:gd name="connsiteX175" fmla="*/ 265483 w 1605470"/>
              <a:gd name="connsiteY175" fmla="*/ 784963 h 6858000"/>
              <a:gd name="connsiteX176" fmla="*/ 270939 w 1605470"/>
              <a:gd name="connsiteY176" fmla="*/ 776648 h 6858000"/>
              <a:gd name="connsiteX177" fmla="*/ 263668 w 1605470"/>
              <a:gd name="connsiteY177" fmla="*/ 751353 h 6858000"/>
              <a:gd name="connsiteX178" fmla="*/ 254540 w 1605470"/>
              <a:gd name="connsiteY178" fmla="*/ 741965 h 6858000"/>
              <a:gd name="connsiteX179" fmla="*/ 252501 w 1605470"/>
              <a:gd name="connsiteY179" fmla="*/ 724635 h 6858000"/>
              <a:gd name="connsiteX180" fmla="*/ 248897 w 1605470"/>
              <a:gd name="connsiteY180" fmla="*/ 681659 h 6858000"/>
              <a:gd name="connsiteX181" fmla="*/ 234316 w 1605470"/>
              <a:gd name="connsiteY181" fmla="*/ 635218 h 6858000"/>
              <a:gd name="connsiteX182" fmla="*/ 239327 w 1605470"/>
              <a:gd name="connsiteY182" fmla="*/ 613763 h 6858000"/>
              <a:gd name="connsiteX183" fmla="*/ 225269 w 1605470"/>
              <a:gd name="connsiteY183" fmla="*/ 598582 h 6858000"/>
              <a:gd name="connsiteX184" fmla="*/ 224950 w 1605470"/>
              <a:gd name="connsiteY184" fmla="*/ 576846 h 6858000"/>
              <a:gd name="connsiteX185" fmla="*/ 204632 w 1605470"/>
              <a:gd name="connsiteY185" fmla="*/ 553868 h 6858000"/>
              <a:gd name="connsiteX186" fmla="*/ 239317 w 1605470"/>
              <a:gd name="connsiteY186" fmla="*/ 517614 h 6858000"/>
              <a:gd name="connsiteX187" fmla="*/ 201693 w 1605470"/>
              <a:gd name="connsiteY187" fmla="*/ 469651 h 6858000"/>
              <a:gd name="connsiteX188" fmla="*/ 195012 w 1605470"/>
              <a:gd name="connsiteY188" fmla="*/ 448559 h 6858000"/>
              <a:gd name="connsiteX189" fmla="*/ 201434 w 1605470"/>
              <a:gd name="connsiteY189" fmla="*/ 441529 h 6858000"/>
              <a:gd name="connsiteX190" fmla="*/ 200655 w 1605470"/>
              <a:gd name="connsiteY190" fmla="*/ 428927 h 6858000"/>
              <a:gd name="connsiteX191" fmla="*/ 190059 w 1605470"/>
              <a:gd name="connsiteY191" fmla="*/ 430161 h 6858000"/>
              <a:gd name="connsiteX192" fmla="*/ 184450 w 1605470"/>
              <a:gd name="connsiteY192" fmla="*/ 396240 h 6858000"/>
              <a:gd name="connsiteX193" fmla="*/ 146196 w 1605470"/>
              <a:gd name="connsiteY193" fmla="*/ 358810 h 6858000"/>
              <a:gd name="connsiteX194" fmla="*/ 124571 w 1605470"/>
              <a:gd name="connsiteY194" fmla="*/ 302178 h 6858000"/>
              <a:gd name="connsiteX195" fmla="*/ 103243 w 1605470"/>
              <a:gd name="connsiteY195" fmla="*/ 211375 h 6858000"/>
              <a:gd name="connsiteX196" fmla="*/ 94571 w 1605470"/>
              <a:gd name="connsiteY196" fmla="*/ 184179 h 6858000"/>
              <a:gd name="connsiteX197" fmla="*/ 13437 w 1605470"/>
              <a:gd name="connsiteY197" fmla="*/ 19287 h 6858000"/>
              <a:gd name="connsiteX198" fmla="*/ 0 w 1605470"/>
              <a:gd name="connsiteY19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13412 w 1605470"/>
              <a:gd name="connsiteY131" fmla="*/ 2731184 h 6858000"/>
              <a:gd name="connsiteX132" fmla="*/ 555080 w 1605470"/>
              <a:gd name="connsiteY132" fmla="*/ 2538816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33116 w 1605470"/>
              <a:gd name="connsiteY140" fmla="*/ 2358011 h 6858000"/>
              <a:gd name="connsiteX141" fmla="*/ 501423 w 1605470"/>
              <a:gd name="connsiteY141" fmla="*/ 2249479 h 6858000"/>
              <a:gd name="connsiteX142" fmla="*/ 486968 w 1605470"/>
              <a:gd name="connsiteY142" fmla="*/ 2182937 h 6858000"/>
              <a:gd name="connsiteX143" fmla="*/ 488555 w 1605470"/>
              <a:gd name="connsiteY143" fmla="*/ 2155135 h 6858000"/>
              <a:gd name="connsiteX144" fmla="*/ 486013 w 1605470"/>
              <a:gd name="connsiteY144" fmla="*/ 2118008 h 6858000"/>
              <a:gd name="connsiteX145" fmla="*/ 487006 w 1605470"/>
              <a:gd name="connsiteY145" fmla="*/ 2050531 h 6858000"/>
              <a:gd name="connsiteX146" fmla="*/ 478812 w 1605470"/>
              <a:gd name="connsiteY146" fmla="*/ 1963269 h 6858000"/>
              <a:gd name="connsiteX147" fmla="*/ 442619 w 1605470"/>
              <a:gd name="connsiteY147" fmla="*/ 1910499 h 6858000"/>
              <a:gd name="connsiteX148" fmla="*/ 446785 w 1605470"/>
              <a:gd name="connsiteY148" fmla="*/ 1903212 h 6858000"/>
              <a:gd name="connsiteX149" fmla="*/ 436547 w 1605470"/>
              <a:gd name="connsiteY149" fmla="*/ 1861531 h 6858000"/>
              <a:gd name="connsiteX150" fmla="*/ 364290 w 1605470"/>
              <a:gd name="connsiteY150" fmla="*/ 1728772 h 6858000"/>
              <a:gd name="connsiteX151" fmla="*/ 345287 w 1605470"/>
              <a:gd name="connsiteY151" fmla="*/ 1646953 h 6858000"/>
              <a:gd name="connsiteX152" fmla="*/ 344412 w 1605470"/>
              <a:gd name="connsiteY152" fmla="*/ 1615777 h 6858000"/>
              <a:gd name="connsiteX153" fmla="*/ 342578 w 1605470"/>
              <a:gd name="connsiteY153" fmla="*/ 1563678 h 6858000"/>
              <a:gd name="connsiteX154" fmla="*/ 355658 w 1605470"/>
              <a:gd name="connsiteY154" fmla="*/ 1519474 h 6858000"/>
              <a:gd name="connsiteX155" fmla="*/ 348400 w 1605470"/>
              <a:gd name="connsiteY155" fmla="*/ 1477995 h 6858000"/>
              <a:gd name="connsiteX156" fmla="*/ 328025 w 1605470"/>
              <a:gd name="connsiteY156" fmla="*/ 1475165 h 6858000"/>
              <a:gd name="connsiteX157" fmla="*/ 326326 w 1605470"/>
              <a:gd name="connsiteY157" fmla="*/ 1428585 h 6858000"/>
              <a:gd name="connsiteX158" fmla="*/ 325799 w 1605470"/>
              <a:gd name="connsiteY158" fmla="*/ 1357181 h 6858000"/>
              <a:gd name="connsiteX159" fmla="*/ 320507 w 1605470"/>
              <a:gd name="connsiteY159" fmla="*/ 1347099 h 6858000"/>
              <a:gd name="connsiteX160" fmla="*/ 335347 w 1605470"/>
              <a:gd name="connsiteY160" fmla="*/ 1334233 h 6858000"/>
              <a:gd name="connsiteX161" fmla="*/ 342792 w 1605470"/>
              <a:gd name="connsiteY161" fmla="*/ 1307086 h 6858000"/>
              <a:gd name="connsiteX162" fmla="*/ 343980 w 1605470"/>
              <a:gd name="connsiteY162" fmla="*/ 1189033 h 6858000"/>
              <a:gd name="connsiteX163" fmla="*/ 348665 w 1605470"/>
              <a:gd name="connsiteY163" fmla="*/ 1168288 h 6858000"/>
              <a:gd name="connsiteX164" fmla="*/ 340947 w 1605470"/>
              <a:gd name="connsiteY164" fmla="*/ 1142577 h 6858000"/>
              <a:gd name="connsiteX165" fmla="*/ 330253 w 1605470"/>
              <a:gd name="connsiteY165" fmla="*/ 1088484 h 6858000"/>
              <a:gd name="connsiteX166" fmla="*/ 314647 w 1605470"/>
              <a:gd name="connsiteY166" fmla="*/ 1053424 h 6858000"/>
              <a:gd name="connsiteX167" fmla="*/ 322906 w 1605470"/>
              <a:gd name="connsiteY167" fmla="*/ 1044367 h 6858000"/>
              <a:gd name="connsiteX168" fmla="*/ 326818 w 1605470"/>
              <a:gd name="connsiteY168" fmla="*/ 1022828 h 6858000"/>
              <a:gd name="connsiteX169" fmla="*/ 320445 w 1605470"/>
              <a:gd name="connsiteY169" fmla="*/ 932283 h 6858000"/>
              <a:gd name="connsiteX170" fmla="*/ 322681 w 1605470"/>
              <a:gd name="connsiteY170" fmla="*/ 915925 h 6858000"/>
              <a:gd name="connsiteX171" fmla="*/ 315310 w 1605470"/>
              <a:gd name="connsiteY171" fmla="*/ 896999 h 6858000"/>
              <a:gd name="connsiteX172" fmla="*/ 284718 w 1605470"/>
              <a:gd name="connsiteY172" fmla="*/ 821517 h 6858000"/>
              <a:gd name="connsiteX173" fmla="*/ 270682 w 1605470"/>
              <a:gd name="connsiteY173" fmla="*/ 786519 h 6858000"/>
              <a:gd name="connsiteX174" fmla="*/ 265483 w 1605470"/>
              <a:gd name="connsiteY174" fmla="*/ 784963 h 6858000"/>
              <a:gd name="connsiteX175" fmla="*/ 270939 w 1605470"/>
              <a:gd name="connsiteY175" fmla="*/ 776648 h 6858000"/>
              <a:gd name="connsiteX176" fmla="*/ 263668 w 1605470"/>
              <a:gd name="connsiteY176" fmla="*/ 751353 h 6858000"/>
              <a:gd name="connsiteX177" fmla="*/ 254540 w 1605470"/>
              <a:gd name="connsiteY177" fmla="*/ 741965 h 6858000"/>
              <a:gd name="connsiteX178" fmla="*/ 252501 w 1605470"/>
              <a:gd name="connsiteY178" fmla="*/ 724635 h 6858000"/>
              <a:gd name="connsiteX179" fmla="*/ 248897 w 1605470"/>
              <a:gd name="connsiteY179" fmla="*/ 681659 h 6858000"/>
              <a:gd name="connsiteX180" fmla="*/ 234316 w 1605470"/>
              <a:gd name="connsiteY180" fmla="*/ 635218 h 6858000"/>
              <a:gd name="connsiteX181" fmla="*/ 239327 w 1605470"/>
              <a:gd name="connsiteY181" fmla="*/ 613763 h 6858000"/>
              <a:gd name="connsiteX182" fmla="*/ 225269 w 1605470"/>
              <a:gd name="connsiteY182" fmla="*/ 598582 h 6858000"/>
              <a:gd name="connsiteX183" fmla="*/ 224950 w 1605470"/>
              <a:gd name="connsiteY183" fmla="*/ 576846 h 6858000"/>
              <a:gd name="connsiteX184" fmla="*/ 204632 w 1605470"/>
              <a:gd name="connsiteY184" fmla="*/ 553868 h 6858000"/>
              <a:gd name="connsiteX185" fmla="*/ 239317 w 1605470"/>
              <a:gd name="connsiteY185" fmla="*/ 517614 h 6858000"/>
              <a:gd name="connsiteX186" fmla="*/ 201693 w 1605470"/>
              <a:gd name="connsiteY186" fmla="*/ 469651 h 6858000"/>
              <a:gd name="connsiteX187" fmla="*/ 195012 w 1605470"/>
              <a:gd name="connsiteY187" fmla="*/ 448559 h 6858000"/>
              <a:gd name="connsiteX188" fmla="*/ 201434 w 1605470"/>
              <a:gd name="connsiteY188" fmla="*/ 441529 h 6858000"/>
              <a:gd name="connsiteX189" fmla="*/ 200655 w 1605470"/>
              <a:gd name="connsiteY189" fmla="*/ 428927 h 6858000"/>
              <a:gd name="connsiteX190" fmla="*/ 190059 w 1605470"/>
              <a:gd name="connsiteY190" fmla="*/ 430161 h 6858000"/>
              <a:gd name="connsiteX191" fmla="*/ 184450 w 1605470"/>
              <a:gd name="connsiteY191" fmla="*/ 396240 h 6858000"/>
              <a:gd name="connsiteX192" fmla="*/ 146196 w 1605470"/>
              <a:gd name="connsiteY192" fmla="*/ 358810 h 6858000"/>
              <a:gd name="connsiteX193" fmla="*/ 124571 w 1605470"/>
              <a:gd name="connsiteY193" fmla="*/ 302178 h 6858000"/>
              <a:gd name="connsiteX194" fmla="*/ 103243 w 1605470"/>
              <a:gd name="connsiteY194" fmla="*/ 211375 h 6858000"/>
              <a:gd name="connsiteX195" fmla="*/ 94571 w 1605470"/>
              <a:gd name="connsiteY195" fmla="*/ 184179 h 6858000"/>
              <a:gd name="connsiteX196" fmla="*/ 13437 w 1605470"/>
              <a:gd name="connsiteY196" fmla="*/ 19287 h 6858000"/>
              <a:gd name="connsiteX197" fmla="*/ 0 w 1605470"/>
              <a:gd name="connsiteY19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55080 w 1605470"/>
              <a:gd name="connsiteY132" fmla="*/ 2538816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33116 w 1605470"/>
              <a:gd name="connsiteY140" fmla="*/ 2358011 h 6858000"/>
              <a:gd name="connsiteX141" fmla="*/ 501423 w 1605470"/>
              <a:gd name="connsiteY141" fmla="*/ 2249479 h 6858000"/>
              <a:gd name="connsiteX142" fmla="*/ 486968 w 1605470"/>
              <a:gd name="connsiteY142" fmla="*/ 2182937 h 6858000"/>
              <a:gd name="connsiteX143" fmla="*/ 488555 w 1605470"/>
              <a:gd name="connsiteY143" fmla="*/ 2155135 h 6858000"/>
              <a:gd name="connsiteX144" fmla="*/ 486013 w 1605470"/>
              <a:gd name="connsiteY144" fmla="*/ 2118008 h 6858000"/>
              <a:gd name="connsiteX145" fmla="*/ 487006 w 1605470"/>
              <a:gd name="connsiteY145" fmla="*/ 2050531 h 6858000"/>
              <a:gd name="connsiteX146" fmla="*/ 478812 w 1605470"/>
              <a:gd name="connsiteY146" fmla="*/ 1963269 h 6858000"/>
              <a:gd name="connsiteX147" fmla="*/ 442619 w 1605470"/>
              <a:gd name="connsiteY147" fmla="*/ 1910499 h 6858000"/>
              <a:gd name="connsiteX148" fmla="*/ 446785 w 1605470"/>
              <a:gd name="connsiteY148" fmla="*/ 1903212 h 6858000"/>
              <a:gd name="connsiteX149" fmla="*/ 436547 w 1605470"/>
              <a:gd name="connsiteY149" fmla="*/ 1861531 h 6858000"/>
              <a:gd name="connsiteX150" fmla="*/ 364290 w 1605470"/>
              <a:gd name="connsiteY150" fmla="*/ 1728772 h 6858000"/>
              <a:gd name="connsiteX151" fmla="*/ 345287 w 1605470"/>
              <a:gd name="connsiteY151" fmla="*/ 1646953 h 6858000"/>
              <a:gd name="connsiteX152" fmla="*/ 344412 w 1605470"/>
              <a:gd name="connsiteY152" fmla="*/ 1615777 h 6858000"/>
              <a:gd name="connsiteX153" fmla="*/ 342578 w 1605470"/>
              <a:gd name="connsiteY153" fmla="*/ 1563678 h 6858000"/>
              <a:gd name="connsiteX154" fmla="*/ 355658 w 1605470"/>
              <a:gd name="connsiteY154" fmla="*/ 1519474 h 6858000"/>
              <a:gd name="connsiteX155" fmla="*/ 348400 w 1605470"/>
              <a:gd name="connsiteY155" fmla="*/ 1477995 h 6858000"/>
              <a:gd name="connsiteX156" fmla="*/ 328025 w 1605470"/>
              <a:gd name="connsiteY156" fmla="*/ 1475165 h 6858000"/>
              <a:gd name="connsiteX157" fmla="*/ 326326 w 1605470"/>
              <a:gd name="connsiteY157" fmla="*/ 1428585 h 6858000"/>
              <a:gd name="connsiteX158" fmla="*/ 325799 w 1605470"/>
              <a:gd name="connsiteY158" fmla="*/ 1357181 h 6858000"/>
              <a:gd name="connsiteX159" fmla="*/ 320507 w 1605470"/>
              <a:gd name="connsiteY159" fmla="*/ 1347099 h 6858000"/>
              <a:gd name="connsiteX160" fmla="*/ 335347 w 1605470"/>
              <a:gd name="connsiteY160" fmla="*/ 1334233 h 6858000"/>
              <a:gd name="connsiteX161" fmla="*/ 342792 w 1605470"/>
              <a:gd name="connsiteY161" fmla="*/ 1307086 h 6858000"/>
              <a:gd name="connsiteX162" fmla="*/ 343980 w 1605470"/>
              <a:gd name="connsiteY162" fmla="*/ 1189033 h 6858000"/>
              <a:gd name="connsiteX163" fmla="*/ 348665 w 1605470"/>
              <a:gd name="connsiteY163" fmla="*/ 1168288 h 6858000"/>
              <a:gd name="connsiteX164" fmla="*/ 340947 w 1605470"/>
              <a:gd name="connsiteY164" fmla="*/ 1142577 h 6858000"/>
              <a:gd name="connsiteX165" fmla="*/ 330253 w 1605470"/>
              <a:gd name="connsiteY165" fmla="*/ 1088484 h 6858000"/>
              <a:gd name="connsiteX166" fmla="*/ 314647 w 1605470"/>
              <a:gd name="connsiteY166" fmla="*/ 1053424 h 6858000"/>
              <a:gd name="connsiteX167" fmla="*/ 322906 w 1605470"/>
              <a:gd name="connsiteY167" fmla="*/ 1044367 h 6858000"/>
              <a:gd name="connsiteX168" fmla="*/ 326818 w 1605470"/>
              <a:gd name="connsiteY168" fmla="*/ 1022828 h 6858000"/>
              <a:gd name="connsiteX169" fmla="*/ 320445 w 1605470"/>
              <a:gd name="connsiteY169" fmla="*/ 932283 h 6858000"/>
              <a:gd name="connsiteX170" fmla="*/ 322681 w 1605470"/>
              <a:gd name="connsiteY170" fmla="*/ 915925 h 6858000"/>
              <a:gd name="connsiteX171" fmla="*/ 315310 w 1605470"/>
              <a:gd name="connsiteY171" fmla="*/ 896999 h 6858000"/>
              <a:gd name="connsiteX172" fmla="*/ 284718 w 1605470"/>
              <a:gd name="connsiteY172" fmla="*/ 821517 h 6858000"/>
              <a:gd name="connsiteX173" fmla="*/ 270682 w 1605470"/>
              <a:gd name="connsiteY173" fmla="*/ 786519 h 6858000"/>
              <a:gd name="connsiteX174" fmla="*/ 265483 w 1605470"/>
              <a:gd name="connsiteY174" fmla="*/ 784963 h 6858000"/>
              <a:gd name="connsiteX175" fmla="*/ 270939 w 1605470"/>
              <a:gd name="connsiteY175" fmla="*/ 776648 h 6858000"/>
              <a:gd name="connsiteX176" fmla="*/ 263668 w 1605470"/>
              <a:gd name="connsiteY176" fmla="*/ 751353 h 6858000"/>
              <a:gd name="connsiteX177" fmla="*/ 254540 w 1605470"/>
              <a:gd name="connsiteY177" fmla="*/ 741965 h 6858000"/>
              <a:gd name="connsiteX178" fmla="*/ 252501 w 1605470"/>
              <a:gd name="connsiteY178" fmla="*/ 724635 h 6858000"/>
              <a:gd name="connsiteX179" fmla="*/ 248897 w 1605470"/>
              <a:gd name="connsiteY179" fmla="*/ 681659 h 6858000"/>
              <a:gd name="connsiteX180" fmla="*/ 234316 w 1605470"/>
              <a:gd name="connsiteY180" fmla="*/ 635218 h 6858000"/>
              <a:gd name="connsiteX181" fmla="*/ 239327 w 1605470"/>
              <a:gd name="connsiteY181" fmla="*/ 613763 h 6858000"/>
              <a:gd name="connsiteX182" fmla="*/ 225269 w 1605470"/>
              <a:gd name="connsiteY182" fmla="*/ 598582 h 6858000"/>
              <a:gd name="connsiteX183" fmla="*/ 224950 w 1605470"/>
              <a:gd name="connsiteY183" fmla="*/ 576846 h 6858000"/>
              <a:gd name="connsiteX184" fmla="*/ 204632 w 1605470"/>
              <a:gd name="connsiteY184" fmla="*/ 553868 h 6858000"/>
              <a:gd name="connsiteX185" fmla="*/ 239317 w 1605470"/>
              <a:gd name="connsiteY185" fmla="*/ 517614 h 6858000"/>
              <a:gd name="connsiteX186" fmla="*/ 201693 w 1605470"/>
              <a:gd name="connsiteY186" fmla="*/ 469651 h 6858000"/>
              <a:gd name="connsiteX187" fmla="*/ 195012 w 1605470"/>
              <a:gd name="connsiteY187" fmla="*/ 448559 h 6858000"/>
              <a:gd name="connsiteX188" fmla="*/ 201434 w 1605470"/>
              <a:gd name="connsiteY188" fmla="*/ 441529 h 6858000"/>
              <a:gd name="connsiteX189" fmla="*/ 200655 w 1605470"/>
              <a:gd name="connsiteY189" fmla="*/ 428927 h 6858000"/>
              <a:gd name="connsiteX190" fmla="*/ 190059 w 1605470"/>
              <a:gd name="connsiteY190" fmla="*/ 430161 h 6858000"/>
              <a:gd name="connsiteX191" fmla="*/ 184450 w 1605470"/>
              <a:gd name="connsiteY191" fmla="*/ 396240 h 6858000"/>
              <a:gd name="connsiteX192" fmla="*/ 146196 w 1605470"/>
              <a:gd name="connsiteY192" fmla="*/ 358810 h 6858000"/>
              <a:gd name="connsiteX193" fmla="*/ 124571 w 1605470"/>
              <a:gd name="connsiteY193" fmla="*/ 302178 h 6858000"/>
              <a:gd name="connsiteX194" fmla="*/ 103243 w 1605470"/>
              <a:gd name="connsiteY194" fmla="*/ 211375 h 6858000"/>
              <a:gd name="connsiteX195" fmla="*/ 94571 w 1605470"/>
              <a:gd name="connsiteY195" fmla="*/ 184179 h 6858000"/>
              <a:gd name="connsiteX196" fmla="*/ 13437 w 1605470"/>
              <a:gd name="connsiteY196" fmla="*/ 19287 h 6858000"/>
              <a:gd name="connsiteX197" fmla="*/ 0 w 1605470"/>
              <a:gd name="connsiteY19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33116 w 1605470"/>
              <a:gd name="connsiteY140" fmla="*/ 2358011 h 6858000"/>
              <a:gd name="connsiteX141" fmla="*/ 501423 w 1605470"/>
              <a:gd name="connsiteY141" fmla="*/ 2249479 h 6858000"/>
              <a:gd name="connsiteX142" fmla="*/ 486968 w 1605470"/>
              <a:gd name="connsiteY142" fmla="*/ 2182937 h 6858000"/>
              <a:gd name="connsiteX143" fmla="*/ 488555 w 1605470"/>
              <a:gd name="connsiteY143" fmla="*/ 2155135 h 6858000"/>
              <a:gd name="connsiteX144" fmla="*/ 486013 w 1605470"/>
              <a:gd name="connsiteY144" fmla="*/ 2118008 h 6858000"/>
              <a:gd name="connsiteX145" fmla="*/ 487006 w 1605470"/>
              <a:gd name="connsiteY145" fmla="*/ 2050531 h 6858000"/>
              <a:gd name="connsiteX146" fmla="*/ 478812 w 1605470"/>
              <a:gd name="connsiteY146" fmla="*/ 1963269 h 6858000"/>
              <a:gd name="connsiteX147" fmla="*/ 442619 w 1605470"/>
              <a:gd name="connsiteY147" fmla="*/ 1910499 h 6858000"/>
              <a:gd name="connsiteX148" fmla="*/ 446785 w 1605470"/>
              <a:gd name="connsiteY148" fmla="*/ 1903212 h 6858000"/>
              <a:gd name="connsiteX149" fmla="*/ 436547 w 1605470"/>
              <a:gd name="connsiteY149" fmla="*/ 1861531 h 6858000"/>
              <a:gd name="connsiteX150" fmla="*/ 364290 w 1605470"/>
              <a:gd name="connsiteY150" fmla="*/ 1728772 h 6858000"/>
              <a:gd name="connsiteX151" fmla="*/ 345287 w 1605470"/>
              <a:gd name="connsiteY151" fmla="*/ 1646953 h 6858000"/>
              <a:gd name="connsiteX152" fmla="*/ 344412 w 1605470"/>
              <a:gd name="connsiteY152" fmla="*/ 1615777 h 6858000"/>
              <a:gd name="connsiteX153" fmla="*/ 342578 w 1605470"/>
              <a:gd name="connsiteY153" fmla="*/ 1563678 h 6858000"/>
              <a:gd name="connsiteX154" fmla="*/ 355658 w 1605470"/>
              <a:gd name="connsiteY154" fmla="*/ 1519474 h 6858000"/>
              <a:gd name="connsiteX155" fmla="*/ 348400 w 1605470"/>
              <a:gd name="connsiteY155" fmla="*/ 1477995 h 6858000"/>
              <a:gd name="connsiteX156" fmla="*/ 328025 w 1605470"/>
              <a:gd name="connsiteY156" fmla="*/ 1475165 h 6858000"/>
              <a:gd name="connsiteX157" fmla="*/ 326326 w 1605470"/>
              <a:gd name="connsiteY157" fmla="*/ 1428585 h 6858000"/>
              <a:gd name="connsiteX158" fmla="*/ 325799 w 1605470"/>
              <a:gd name="connsiteY158" fmla="*/ 1357181 h 6858000"/>
              <a:gd name="connsiteX159" fmla="*/ 320507 w 1605470"/>
              <a:gd name="connsiteY159" fmla="*/ 1347099 h 6858000"/>
              <a:gd name="connsiteX160" fmla="*/ 335347 w 1605470"/>
              <a:gd name="connsiteY160" fmla="*/ 1334233 h 6858000"/>
              <a:gd name="connsiteX161" fmla="*/ 342792 w 1605470"/>
              <a:gd name="connsiteY161" fmla="*/ 1307086 h 6858000"/>
              <a:gd name="connsiteX162" fmla="*/ 343980 w 1605470"/>
              <a:gd name="connsiteY162" fmla="*/ 1189033 h 6858000"/>
              <a:gd name="connsiteX163" fmla="*/ 348665 w 1605470"/>
              <a:gd name="connsiteY163" fmla="*/ 1168288 h 6858000"/>
              <a:gd name="connsiteX164" fmla="*/ 340947 w 1605470"/>
              <a:gd name="connsiteY164" fmla="*/ 1142577 h 6858000"/>
              <a:gd name="connsiteX165" fmla="*/ 330253 w 1605470"/>
              <a:gd name="connsiteY165" fmla="*/ 1088484 h 6858000"/>
              <a:gd name="connsiteX166" fmla="*/ 314647 w 1605470"/>
              <a:gd name="connsiteY166" fmla="*/ 1053424 h 6858000"/>
              <a:gd name="connsiteX167" fmla="*/ 322906 w 1605470"/>
              <a:gd name="connsiteY167" fmla="*/ 1044367 h 6858000"/>
              <a:gd name="connsiteX168" fmla="*/ 326818 w 1605470"/>
              <a:gd name="connsiteY168" fmla="*/ 1022828 h 6858000"/>
              <a:gd name="connsiteX169" fmla="*/ 320445 w 1605470"/>
              <a:gd name="connsiteY169" fmla="*/ 932283 h 6858000"/>
              <a:gd name="connsiteX170" fmla="*/ 322681 w 1605470"/>
              <a:gd name="connsiteY170" fmla="*/ 915925 h 6858000"/>
              <a:gd name="connsiteX171" fmla="*/ 315310 w 1605470"/>
              <a:gd name="connsiteY171" fmla="*/ 896999 h 6858000"/>
              <a:gd name="connsiteX172" fmla="*/ 284718 w 1605470"/>
              <a:gd name="connsiteY172" fmla="*/ 821517 h 6858000"/>
              <a:gd name="connsiteX173" fmla="*/ 270682 w 1605470"/>
              <a:gd name="connsiteY173" fmla="*/ 786519 h 6858000"/>
              <a:gd name="connsiteX174" fmla="*/ 265483 w 1605470"/>
              <a:gd name="connsiteY174" fmla="*/ 784963 h 6858000"/>
              <a:gd name="connsiteX175" fmla="*/ 270939 w 1605470"/>
              <a:gd name="connsiteY175" fmla="*/ 776648 h 6858000"/>
              <a:gd name="connsiteX176" fmla="*/ 263668 w 1605470"/>
              <a:gd name="connsiteY176" fmla="*/ 751353 h 6858000"/>
              <a:gd name="connsiteX177" fmla="*/ 254540 w 1605470"/>
              <a:gd name="connsiteY177" fmla="*/ 741965 h 6858000"/>
              <a:gd name="connsiteX178" fmla="*/ 252501 w 1605470"/>
              <a:gd name="connsiteY178" fmla="*/ 724635 h 6858000"/>
              <a:gd name="connsiteX179" fmla="*/ 248897 w 1605470"/>
              <a:gd name="connsiteY179" fmla="*/ 681659 h 6858000"/>
              <a:gd name="connsiteX180" fmla="*/ 234316 w 1605470"/>
              <a:gd name="connsiteY180" fmla="*/ 635218 h 6858000"/>
              <a:gd name="connsiteX181" fmla="*/ 239327 w 1605470"/>
              <a:gd name="connsiteY181" fmla="*/ 613763 h 6858000"/>
              <a:gd name="connsiteX182" fmla="*/ 225269 w 1605470"/>
              <a:gd name="connsiteY182" fmla="*/ 598582 h 6858000"/>
              <a:gd name="connsiteX183" fmla="*/ 224950 w 1605470"/>
              <a:gd name="connsiteY183" fmla="*/ 576846 h 6858000"/>
              <a:gd name="connsiteX184" fmla="*/ 204632 w 1605470"/>
              <a:gd name="connsiteY184" fmla="*/ 553868 h 6858000"/>
              <a:gd name="connsiteX185" fmla="*/ 239317 w 1605470"/>
              <a:gd name="connsiteY185" fmla="*/ 517614 h 6858000"/>
              <a:gd name="connsiteX186" fmla="*/ 201693 w 1605470"/>
              <a:gd name="connsiteY186" fmla="*/ 469651 h 6858000"/>
              <a:gd name="connsiteX187" fmla="*/ 195012 w 1605470"/>
              <a:gd name="connsiteY187" fmla="*/ 448559 h 6858000"/>
              <a:gd name="connsiteX188" fmla="*/ 201434 w 1605470"/>
              <a:gd name="connsiteY188" fmla="*/ 441529 h 6858000"/>
              <a:gd name="connsiteX189" fmla="*/ 200655 w 1605470"/>
              <a:gd name="connsiteY189" fmla="*/ 428927 h 6858000"/>
              <a:gd name="connsiteX190" fmla="*/ 190059 w 1605470"/>
              <a:gd name="connsiteY190" fmla="*/ 430161 h 6858000"/>
              <a:gd name="connsiteX191" fmla="*/ 184450 w 1605470"/>
              <a:gd name="connsiteY191" fmla="*/ 396240 h 6858000"/>
              <a:gd name="connsiteX192" fmla="*/ 146196 w 1605470"/>
              <a:gd name="connsiteY192" fmla="*/ 358810 h 6858000"/>
              <a:gd name="connsiteX193" fmla="*/ 124571 w 1605470"/>
              <a:gd name="connsiteY193" fmla="*/ 302178 h 6858000"/>
              <a:gd name="connsiteX194" fmla="*/ 103243 w 1605470"/>
              <a:gd name="connsiteY194" fmla="*/ 211375 h 6858000"/>
              <a:gd name="connsiteX195" fmla="*/ 94571 w 1605470"/>
              <a:gd name="connsiteY195" fmla="*/ 184179 h 6858000"/>
              <a:gd name="connsiteX196" fmla="*/ 13437 w 1605470"/>
              <a:gd name="connsiteY196" fmla="*/ 19287 h 6858000"/>
              <a:gd name="connsiteX197" fmla="*/ 0 w 1605470"/>
              <a:gd name="connsiteY19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33116 w 1605470"/>
              <a:gd name="connsiteY140" fmla="*/ 2358011 h 6858000"/>
              <a:gd name="connsiteX141" fmla="*/ 501423 w 1605470"/>
              <a:gd name="connsiteY141" fmla="*/ 2249479 h 6858000"/>
              <a:gd name="connsiteX142" fmla="*/ 486968 w 1605470"/>
              <a:gd name="connsiteY142" fmla="*/ 2182937 h 6858000"/>
              <a:gd name="connsiteX143" fmla="*/ 488555 w 1605470"/>
              <a:gd name="connsiteY143" fmla="*/ 2155135 h 6858000"/>
              <a:gd name="connsiteX144" fmla="*/ 486013 w 1605470"/>
              <a:gd name="connsiteY144" fmla="*/ 2118008 h 6858000"/>
              <a:gd name="connsiteX145" fmla="*/ 487006 w 1605470"/>
              <a:gd name="connsiteY145" fmla="*/ 2050531 h 6858000"/>
              <a:gd name="connsiteX146" fmla="*/ 478812 w 1605470"/>
              <a:gd name="connsiteY146" fmla="*/ 1963269 h 6858000"/>
              <a:gd name="connsiteX147" fmla="*/ 442619 w 1605470"/>
              <a:gd name="connsiteY147" fmla="*/ 1910499 h 6858000"/>
              <a:gd name="connsiteX148" fmla="*/ 446785 w 1605470"/>
              <a:gd name="connsiteY148" fmla="*/ 1903212 h 6858000"/>
              <a:gd name="connsiteX149" fmla="*/ 436547 w 1605470"/>
              <a:gd name="connsiteY149" fmla="*/ 1861531 h 6858000"/>
              <a:gd name="connsiteX150" fmla="*/ 364290 w 1605470"/>
              <a:gd name="connsiteY150" fmla="*/ 1728772 h 6858000"/>
              <a:gd name="connsiteX151" fmla="*/ 345287 w 1605470"/>
              <a:gd name="connsiteY151" fmla="*/ 1646953 h 6858000"/>
              <a:gd name="connsiteX152" fmla="*/ 344412 w 1605470"/>
              <a:gd name="connsiteY152" fmla="*/ 1615777 h 6858000"/>
              <a:gd name="connsiteX153" fmla="*/ 342578 w 1605470"/>
              <a:gd name="connsiteY153" fmla="*/ 1563678 h 6858000"/>
              <a:gd name="connsiteX154" fmla="*/ 355658 w 1605470"/>
              <a:gd name="connsiteY154" fmla="*/ 1519474 h 6858000"/>
              <a:gd name="connsiteX155" fmla="*/ 348400 w 1605470"/>
              <a:gd name="connsiteY155" fmla="*/ 1477995 h 6858000"/>
              <a:gd name="connsiteX156" fmla="*/ 328025 w 1605470"/>
              <a:gd name="connsiteY156" fmla="*/ 1475165 h 6858000"/>
              <a:gd name="connsiteX157" fmla="*/ 326326 w 1605470"/>
              <a:gd name="connsiteY157" fmla="*/ 1428585 h 6858000"/>
              <a:gd name="connsiteX158" fmla="*/ 325799 w 1605470"/>
              <a:gd name="connsiteY158" fmla="*/ 1357181 h 6858000"/>
              <a:gd name="connsiteX159" fmla="*/ 320507 w 1605470"/>
              <a:gd name="connsiteY159" fmla="*/ 1347099 h 6858000"/>
              <a:gd name="connsiteX160" fmla="*/ 335347 w 1605470"/>
              <a:gd name="connsiteY160" fmla="*/ 1334233 h 6858000"/>
              <a:gd name="connsiteX161" fmla="*/ 342792 w 1605470"/>
              <a:gd name="connsiteY161" fmla="*/ 1307086 h 6858000"/>
              <a:gd name="connsiteX162" fmla="*/ 343980 w 1605470"/>
              <a:gd name="connsiteY162" fmla="*/ 1189033 h 6858000"/>
              <a:gd name="connsiteX163" fmla="*/ 348665 w 1605470"/>
              <a:gd name="connsiteY163" fmla="*/ 1168288 h 6858000"/>
              <a:gd name="connsiteX164" fmla="*/ 340947 w 1605470"/>
              <a:gd name="connsiteY164" fmla="*/ 1142577 h 6858000"/>
              <a:gd name="connsiteX165" fmla="*/ 330253 w 1605470"/>
              <a:gd name="connsiteY165" fmla="*/ 1088484 h 6858000"/>
              <a:gd name="connsiteX166" fmla="*/ 314647 w 1605470"/>
              <a:gd name="connsiteY166" fmla="*/ 1053424 h 6858000"/>
              <a:gd name="connsiteX167" fmla="*/ 322906 w 1605470"/>
              <a:gd name="connsiteY167" fmla="*/ 1044367 h 6858000"/>
              <a:gd name="connsiteX168" fmla="*/ 326818 w 1605470"/>
              <a:gd name="connsiteY168" fmla="*/ 1022828 h 6858000"/>
              <a:gd name="connsiteX169" fmla="*/ 320445 w 1605470"/>
              <a:gd name="connsiteY169" fmla="*/ 932283 h 6858000"/>
              <a:gd name="connsiteX170" fmla="*/ 322681 w 1605470"/>
              <a:gd name="connsiteY170" fmla="*/ 915925 h 6858000"/>
              <a:gd name="connsiteX171" fmla="*/ 315310 w 1605470"/>
              <a:gd name="connsiteY171" fmla="*/ 896999 h 6858000"/>
              <a:gd name="connsiteX172" fmla="*/ 284718 w 1605470"/>
              <a:gd name="connsiteY172" fmla="*/ 821517 h 6858000"/>
              <a:gd name="connsiteX173" fmla="*/ 270682 w 1605470"/>
              <a:gd name="connsiteY173" fmla="*/ 786519 h 6858000"/>
              <a:gd name="connsiteX174" fmla="*/ 265483 w 1605470"/>
              <a:gd name="connsiteY174" fmla="*/ 784963 h 6858000"/>
              <a:gd name="connsiteX175" fmla="*/ 263668 w 1605470"/>
              <a:gd name="connsiteY175" fmla="*/ 751353 h 6858000"/>
              <a:gd name="connsiteX176" fmla="*/ 254540 w 1605470"/>
              <a:gd name="connsiteY176" fmla="*/ 741965 h 6858000"/>
              <a:gd name="connsiteX177" fmla="*/ 252501 w 1605470"/>
              <a:gd name="connsiteY177" fmla="*/ 724635 h 6858000"/>
              <a:gd name="connsiteX178" fmla="*/ 248897 w 1605470"/>
              <a:gd name="connsiteY178" fmla="*/ 681659 h 6858000"/>
              <a:gd name="connsiteX179" fmla="*/ 234316 w 1605470"/>
              <a:gd name="connsiteY179" fmla="*/ 635218 h 6858000"/>
              <a:gd name="connsiteX180" fmla="*/ 239327 w 1605470"/>
              <a:gd name="connsiteY180" fmla="*/ 613763 h 6858000"/>
              <a:gd name="connsiteX181" fmla="*/ 225269 w 1605470"/>
              <a:gd name="connsiteY181" fmla="*/ 598582 h 6858000"/>
              <a:gd name="connsiteX182" fmla="*/ 224950 w 1605470"/>
              <a:gd name="connsiteY182" fmla="*/ 576846 h 6858000"/>
              <a:gd name="connsiteX183" fmla="*/ 204632 w 1605470"/>
              <a:gd name="connsiteY183" fmla="*/ 553868 h 6858000"/>
              <a:gd name="connsiteX184" fmla="*/ 239317 w 1605470"/>
              <a:gd name="connsiteY184" fmla="*/ 517614 h 6858000"/>
              <a:gd name="connsiteX185" fmla="*/ 201693 w 1605470"/>
              <a:gd name="connsiteY185" fmla="*/ 469651 h 6858000"/>
              <a:gd name="connsiteX186" fmla="*/ 195012 w 1605470"/>
              <a:gd name="connsiteY186" fmla="*/ 448559 h 6858000"/>
              <a:gd name="connsiteX187" fmla="*/ 201434 w 1605470"/>
              <a:gd name="connsiteY187" fmla="*/ 441529 h 6858000"/>
              <a:gd name="connsiteX188" fmla="*/ 200655 w 1605470"/>
              <a:gd name="connsiteY188" fmla="*/ 428927 h 6858000"/>
              <a:gd name="connsiteX189" fmla="*/ 190059 w 1605470"/>
              <a:gd name="connsiteY189" fmla="*/ 430161 h 6858000"/>
              <a:gd name="connsiteX190" fmla="*/ 184450 w 1605470"/>
              <a:gd name="connsiteY190" fmla="*/ 396240 h 6858000"/>
              <a:gd name="connsiteX191" fmla="*/ 146196 w 1605470"/>
              <a:gd name="connsiteY191" fmla="*/ 358810 h 6858000"/>
              <a:gd name="connsiteX192" fmla="*/ 124571 w 1605470"/>
              <a:gd name="connsiteY192" fmla="*/ 302178 h 6858000"/>
              <a:gd name="connsiteX193" fmla="*/ 103243 w 1605470"/>
              <a:gd name="connsiteY193" fmla="*/ 211375 h 6858000"/>
              <a:gd name="connsiteX194" fmla="*/ 94571 w 1605470"/>
              <a:gd name="connsiteY194" fmla="*/ 184179 h 6858000"/>
              <a:gd name="connsiteX195" fmla="*/ 13437 w 1605470"/>
              <a:gd name="connsiteY195" fmla="*/ 19287 h 6858000"/>
              <a:gd name="connsiteX196" fmla="*/ 0 w 1605470"/>
              <a:gd name="connsiteY19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33116 w 1605470"/>
              <a:gd name="connsiteY140" fmla="*/ 2358011 h 6858000"/>
              <a:gd name="connsiteX141" fmla="*/ 501423 w 1605470"/>
              <a:gd name="connsiteY141" fmla="*/ 2249479 h 6858000"/>
              <a:gd name="connsiteX142" fmla="*/ 486968 w 1605470"/>
              <a:gd name="connsiteY142" fmla="*/ 2182937 h 6858000"/>
              <a:gd name="connsiteX143" fmla="*/ 488555 w 1605470"/>
              <a:gd name="connsiteY143" fmla="*/ 2155135 h 6858000"/>
              <a:gd name="connsiteX144" fmla="*/ 486013 w 1605470"/>
              <a:gd name="connsiteY144" fmla="*/ 2118008 h 6858000"/>
              <a:gd name="connsiteX145" fmla="*/ 487006 w 1605470"/>
              <a:gd name="connsiteY145" fmla="*/ 2050531 h 6858000"/>
              <a:gd name="connsiteX146" fmla="*/ 478812 w 1605470"/>
              <a:gd name="connsiteY146" fmla="*/ 1963269 h 6858000"/>
              <a:gd name="connsiteX147" fmla="*/ 442619 w 1605470"/>
              <a:gd name="connsiteY147" fmla="*/ 1910499 h 6858000"/>
              <a:gd name="connsiteX148" fmla="*/ 446785 w 1605470"/>
              <a:gd name="connsiteY148" fmla="*/ 1903212 h 6858000"/>
              <a:gd name="connsiteX149" fmla="*/ 436547 w 1605470"/>
              <a:gd name="connsiteY149" fmla="*/ 1861531 h 6858000"/>
              <a:gd name="connsiteX150" fmla="*/ 364290 w 1605470"/>
              <a:gd name="connsiteY150" fmla="*/ 1728772 h 6858000"/>
              <a:gd name="connsiteX151" fmla="*/ 345287 w 1605470"/>
              <a:gd name="connsiteY151" fmla="*/ 1646953 h 6858000"/>
              <a:gd name="connsiteX152" fmla="*/ 344412 w 1605470"/>
              <a:gd name="connsiteY152" fmla="*/ 1615777 h 6858000"/>
              <a:gd name="connsiteX153" fmla="*/ 342578 w 1605470"/>
              <a:gd name="connsiteY153" fmla="*/ 1563678 h 6858000"/>
              <a:gd name="connsiteX154" fmla="*/ 355658 w 1605470"/>
              <a:gd name="connsiteY154" fmla="*/ 1519474 h 6858000"/>
              <a:gd name="connsiteX155" fmla="*/ 348400 w 1605470"/>
              <a:gd name="connsiteY155" fmla="*/ 1477995 h 6858000"/>
              <a:gd name="connsiteX156" fmla="*/ 328025 w 1605470"/>
              <a:gd name="connsiteY156" fmla="*/ 1475165 h 6858000"/>
              <a:gd name="connsiteX157" fmla="*/ 326326 w 1605470"/>
              <a:gd name="connsiteY157" fmla="*/ 1428585 h 6858000"/>
              <a:gd name="connsiteX158" fmla="*/ 325799 w 1605470"/>
              <a:gd name="connsiteY158" fmla="*/ 1357181 h 6858000"/>
              <a:gd name="connsiteX159" fmla="*/ 320507 w 1605470"/>
              <a:gd name="connsiteY159" fmla="*/ 1347099 h 6858000"/>
              <a:gd name="connsiteX160" fmla="*/ 335347 w 1605470"/>
              <a:gd name="connsiteY160" fmla="*/ 1334233 h 6858000"/>
              <a:gd name="connsiteX161" fmla="*/ 342792 w 1605470"/>
              <a:gd name="connsiteY161" fmla="*/ 1307086 h 6858000"/>
              <a:gd name="connsiteX162" fmla="*/ 343980 w 1605470"/>
              <a:gd name="connsiteY162" fmla="*/ 1189033 h 6858000"/>
              <a:gd name="connsiteX163" fmla="*/ 348665 w 1605470"/>
              <a:gd name="connsiteY163" fmla="*/ 1168288 h 6858000"/>
              <a:gd name="connsiteX164" fmla="*/ 340947 w 1605470"/>
              <a:gd name="connsiteY164" fmla="*/ 1142577 h 6858000"/>
              <a:gd name="connsiteX165" fmla="*/ 330253 w 1605470"/>
              <a:gd name="connsiteY165" fmla="*/ 1088484 h 6858000"/>
              <a:gd name="connsiteX166" fmla="*/ 314647 w 1605470"/>
              <a:gd name="connsiteY166" fmla="*/ 1053424 h 6858000"/>
              <a:gd name="connsiteX167" fmla="*/ 322906 w 1605470"/>
              <a:gd name="connsiteY167" fmla="*/ 1044367 h 6858000"/>
              <a:gd name="connsiteX168" fmla="*/ 326818 w 1605470"/>
              <a:gd name="connsiteY168" fmla="*/ 1022828 h 6858000"/>
              <a:gd name="connsiteX169" fmla="*/ 320445 w 1605470"/>
              <a:gd name="connsiteY169" fmla="*/ 932283 h 6858000"/>
              <a:gd name="connsiteX170" fmla="*/ 322681 w 1605470"/>
              <a:gd name="connsiteY170" fmla="*/ 915925 h 6858000"/>
              <a:gd name="connsiteX171" fmla="*/ 315310 w 1605470"/>
              <a:gd name="connsiteY171" fmla="*/ 896999 h 6858000"/>
              <a:gd name="connsiteX172" fmla="*/ 284718 w 1605470"/>
              <a:gd name="connsiteY172" fmla="*/ 821517 h 6858000"/>
              <a:gd name="connsiteX173" fmla="*/ 270682 w 1605470"/>
              <a:gd name="connsiteY173" fmla="*/ 786519 h 6858000"/>
              <a:gd name="connsiteX174" fmla="*/ 263668 w 1605470"/>
              <a:gd name="connsiteY174" fmla="*/ 751353 h 6858000"/>
              <a:gd name="connsiteX175" fmla="*/ 254540 w 1605470"/>
              <a:gd name="connsiteY175" fmla="*/ 741965 h 6858000"/>
              <a:gd name="connsiteX176" fmla="*/ 252501 w 1605470"/>
              <a:gd name="connsiteY176" fmla="*/ 724635 h 6858000"/>
              <a:gd name="connsiteX177" fmla="*/ 248897 w 1605470"/>
              <a:gd name="connsiteY177" fmla="*/ 681659 h 6858000"/>
              <a:gd name="connsiteX178" fmla="*/ 234316 w 1605470"/>
              <a:gd name="connsiteY178" fmla="*/ 635218 h 6858000"/>
              <a:gd name="connsiteX179" fmla="*/ 239327 w 1605470"/>
              <a:gd name="connsiteY179" fmla="*/ 613763 h 6858000"/>
              <a:gd name="connsiteX180" fmla="*/ 225269 w 1605470"/>
              <a:gd name="connsiteY180" fmla="*/ 598582 h 6858000"/>
              <a:gd name="connsiteX181" fmla="*/ 224950 w 1605470"/>
              <a:gd name="connsiteY181" fmla="*/ 576846 h 6858000"/>
              <a:gd name="connsiteX182" fmla="*/ 204632 w 1605470"/>
              <a:gd name="connsiteY182" fmla="*/ 553868 h 6858000"/>
              <a:gd name="connsiteX183" fmla="*/ 239317 w 1605470"/>
              <a:gd name="connsiteY183" fmla="*/ 517614 h 6858000"/>
              <a:gd name="connsiteX184" fmla="*/ 201693 w 1605470"/>
              <a:gd name="connsiteY184" fmla="*/ 469651 h 6858000"/>
              <a:gd name="connsiteX185" fmla="*/ 195012 w 1605470"/>
              <a:gd name="connsiteY185" fmla="*/ 448559 h 6858000"/>
              <a:gd name="connsiteX186" fmla="*/ 201434 w 1605470"/>
              <a:gd name="connsiteY186" fmla="*/ 441529 h 6858000"/>
              <a:gd name="connsiteX187" fmla="*/ 200655 w 1605470"/>
              <a:gd name="connsiteY187" fmla="*/ 428927 h 6858000"/>
              <a:gd name="connsiteX188" fmla="*/ 190059 w 1605470"/>
              <a:gd name="connsiteY188" fmla="*/ 430161 h 6858000"/>
              <a:gd name="connsiteX189" fmla="*/ 184450 w 1605470"/>
              <a:gd name="connsiteY189" fmla="*/ 396240 h 6858000"/>
              <a:gd name="connsiteX190" fmla="*/ 146196 w 1605470"/>
              <a:gd name="connsiteY190" fmla="*/ 358810 h 6858000"/>
              <a:gd name="connsiteX191" fmla="*/ 124571 w 1605470"/>
              <a:gd name="connsiteY191" fmla="*/ 302178 h 6858000"/>
              <a:gd name="connsiteX192" fmla="*/ 103243 w 1605470"/>
              <a:gd name="connsiteY192" fmla="*/ 211375 h 6858000"/>
              <a:gd name="connsiteX193" fmla="*/ 94571 w 1605470"/>
              <a:gd name="connsiteY193" fmla="*/ 184179 h 6858000"/>
              <a:gd name="connsiteX194" fmla="*/ 13437 w 1605470"/>
              <a:gd name="connsiteY194" fmla="*/ 19287 h 6858000"/>
              <a:gd name="connsiteX195" fmla="*/ 0 w 1605470"/>
              <a:gd name="connsiteY19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33116 w 1605470"/>
              <a:gd name="connsiteY140" fmla="*/ 2358011 h 6858000"/>
              <a:gd name="connsiteX141" fmla="*/ 501423 w 1605470"/>
              <a:gd name="connsiteY141" fmla="*/ 2249479 h 6858000"/>
              <a:gd name="connsiteX142" fmla="*/ 486968 w 1605470"/>
              <a:gd name="connsiteY142" fmla="*/ 2182937 h 6858000"/>
              <a:gd name="connsiteX143" fmla="*/ 488555 w 1605470"/>
              <a:gd name="connsiteY143" fmla="*/ 2155135 h 6858000"/>
              <a:gd name="connsiteX144" fmla="*/ 486013 w 1605470"/>
              <a:gd name="connsiteY144" fmla="*/ 2118008 h 6858000"/>
              <a:gd name="connsiteX145" fmla="*/ 487006 w 1605470"/>
              <a:gd name="connsiteY145" fmla="*/ 2050531 h 6858000"/>
              <a:gd name="connsiteX146" fmla="*/ 478812 w 1605470"/>
              <a:gd name="connsiteY146" fmla="*/ 1963269 h 6858000"/>
              <a:gd name="connsiteX147" fmla="*/ 442619 w 1605470"/>
              <a:gd name="connsiteY147" fmla="*/ 1910499 h 6858000"/>
              <a:gd name="connsiteX148" fmla="*/ 446785 w 1605470"/>
              <a:gd name="connsiteY148" fmla="*/ 1903212 h 6858000"/>
              <a:gd name="connsiteX149" fmla="*/ 436547 w 1605470"/>
              <a:gd name="connsiteY149" fmla="*/ 1861531 h 6858000"/>
              <a:gd name="connsiteX150" fmla="*/ 364290 w 1605470"/>
              <a:gd name="connsiteY150" fmla="*/ 1728772 h 6858000"/>
              <a:gd name="connsiteX151" fmla="*/ 345287 w 1605470"/>
              <a:gd name="connsiteY151" fmla="*/ 1646953 h 6858000"/>
              <a:gd name="connsiteX152" fmla="*/ 344412 w 1605470"/>
              <a:gd name="connsiteY152" fmla="*/ 1615777 h 6858000"/>
              <a:gd name="connsiteX153" fmla="*/ 342578 w 1605470"/>
              <a:gd name="connsiteY153" fmla="*/ 1563678 h 6858000"/>
              <a:gd name="connsiteX154" fmla="*/ 355658 w 1605470"/>
              <a:gd name="connsiteY154" fmla="*/ 1519474 h 6858000"/>
              <a:gd name="connsiteX155" fmla="*/ 348400 w 1605470"/>
              <a:gd name="connsiteY155" fmla="*/ 1477995 h 6858000"/>
              <a:gd name="connsiteX156" fmla="*/ 328025 w 1605470"/>
              <a:gd name="connsiteY156" fmla="*/ 1475165 h 6858000"/>
              <a:gd name="connsiteX157" fmla="*/ 326326 w 1605470"/>
              <a:gd name="connsiteY157" fmla="*/ 1428585 h 6858000"/>
              <a:gd name="connsiteX158" fmla="*/ 325799 w 1605470"/>
              <a:gd name="connsiteY158" fmla="*/ 1357181 h 6858000"/>
              <a:gd name="connsiteX159" fmla="*/ 320507 w 1605470"/>
              <a:gd name="connsiteY159" fmla="*/ 1347099 h 6858000"/>
              <a:gd name="connsiteX160" fmla="*/ 335347 w 1605470"/>
              <a:gd name="connsiteY160" fmla="*/ 1334233 h 6858000"/>
              <a:gd name="connsiteX161" fmla="*/ 342792 w 1605470"/>
              <a:gd name="connsiteY161" fmla="*/ 1307086 h 6858000"/>
              <a:gd name="connsiteX162" fmla="*/ 343980 w 1605470"/>
              <a:gd name="connsiteY162" fmla="*/ 1189033 h 6858000"/>
              <a:gd name="connsiteX163" fmla="*/ 348665 w 1605470"/>
              <a:gd name="connsiteY163" fmla="*/ 1168288 h 6858000"/>
              <a:gd name="connsiteX164" fmla="*/ 340947 w 1605470"/>
              <a:gd name="connsiteY164" fmla="*/ 1142577 h 6858000"/>
              <a:gd name="connsiteX165" fmla="*/ 330253 w 1605470"/>
              <a:gd name="connsiteY165" fmla="*/ 1088484 h 6858000"/>
              <a:gd name="connsiteX166" fmla="*/ 314647 w 1605470"/>
              <a:gd name="connsiteY166" fmla="*/ 1053424 h 6858000"/>
              <a:gd name="connsiteX167" fmla="*/ 322906 w 1605470"/>
              <a:gd name="connsiteY167" fmla="*/ 1044367 h 6858000"/>
              <a:gd name="connsiteX168" fmla="*/ 326818 w 1605470"/>
              <a:gd name="connsiteY168" fmla="*/ 1022828 h 6858000"/>
              <a:gd name="connsiteX169" fmla="*/ 320445 w 1605470"/>
              <a:gd name="connsiteY169" fmla="*/ 932283 h 6858000"/>
              <a:gd name="connsiteX170" fmla="*/ 322681 w 1605470"/>
              <a:gd name="connsiteY170" fmla="*/ 915925 h 6858000"/>
              <a:gd name="connsiteX171" fmla="*/ 315310 w 1605470"/>
              <a:gd name="connsiteY171" fmla="*/ 896999 h 6858000"/>
              <a:gd name="connsiteX172" fmla="*/ 284718 w 1605470"/>
              <a:gd name="connsiteY172" fmla="*/ 821517 h 6858000"/>
              <a:gd name="connsiteX173" fmla="*/ 263668 w 1605470"/>
              <a:gd name="connsiteY173" fmla="*/ 751353 h 6858000"/>
              <a:gd name="connsiteX174" fmla="*/ 254540 w 1605470"/>
              <a:gd name="connsiteY174" fmla="*/ 741965 h 6858000"/>
              <a:gd name="connsiteX175" fmla="*/ 252501 w 1605470"/>
              <a:gd name="connsiteY175" fmla="*/ 724635 h 6858000"/>
              <a:gd name="connsiteX176" fmla="*/ 248897 w 1605470"/>
              <a:gd name="connsiteY176" fmla="*/ 681659 h 6858000"/>
              <a:gd name="connsiteX177" fmla="*/ 234316 w 1605470"/>
              <a:gd name="connsiteY177" fmla="*/ 635218 h 6858000"/>
              <a:gd name="connsiteX178" fmla="*/ 239327 w 1605470"/>
              <a:gd name="connsiteY178" fmla="*/ 613763 h 6858000"/>
              <a:gd name="connsiteX179" fmla="*/ 225269 w 1605470"/>
              <a:gd name="connsiteY179" fmla="*/ 598582 h 6858000"/>
              <a:gd name="connsiteX180" fmla="*/ 224950 w 1605470"/>
              <a:gd name="connsiteY180" fmla="*/ 576846 h 6858000"/>
              <a:gd name="connsiteX181" fmla="*/ 204632 w 1605470"/>
              <a:gd name="connsiteY181" fmla="*/ 553868 h 6858000"/>
              <a:gd name="connsiteX182" fmla="*/ 239317 w 1605470"/>
              <a:gd name="connsiteY182" fmla="*/ 517614 h 6858000"/>
              <a:gd name="connsiteX183" fmla="*/ 201693 w 1605470"/>
              <a:gd name="connsiteY183" fmla="*/ 469651 h 6858000"/>
              <a:gd name="connsiteX184" fmla="*/ 195012 w 1605470"/>
              <a:gd name="connsiteY184" fmla="*/ 448559 h 6858000"/>
              <a:gd name="connsiteX185" fmla="*/ 201434 w 1605470"/>
              <a:gd name="connsiteY185" fmla="*/ 441529 h 6858000"/>
              <a:gd name="connsiteX186" fmla="*/ 200655 w 1605470"/>
              <a:gd name="connsiteY186" fmla="*/ 428927 h 6858000"/>
              <a:gd name="connsiteX187" fmla="*/ 190059 w 1605470"/>
              <a:gd name="connsiteY187" fmla="*/ 430161 h 6858000"/>
              <a:gd name="connsiteX188" fmla="*/ 184450 w 1605470"/>
              <a:gd name="connsiteY188" fmla="*/ 396240 h 6858000"/>
              <a:gd name="connsiteX189" fmla="*/ 146196 w 1605470"/>
              <a:gd name="connsiteY189" fmla="*/ 358810 h 6858000"/>
              <a:gd name="connsiteX190" fmla="*/ 124571 w 1605470"/>
              <a:gd name="connsiteY190" fmla="*/ 302178 h 6858000"/>
              <a:gd name="connsiteX191" fmla="*/ 103243 w 1605470"/>
              <a:gd name="connsiteY191" fmla="*/ 211375 h 6858000"/>
              <a:gd name="connsiteX192" fmla="*/ 94571 w 1605470"/>
              <a:gd name="connsiteY192" fmla="*/ 184179 h 6858000"/>
              <a:gd name="connsiteX193" fmla="*/ 13437 w 1605470"/>
              <a:gd name="connsiteY193" fmla="*/ 19287 h 6858000"/>
              <a:gd name="connsiteX194" fmla="*/ 0 w 1605470"/>
              <a:gd name="connsiteY19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01423 w 1605470"/>
              <a:gd name="connsiteY140" fmla="*/ 2249479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64290 w 1605470"/>
              <a:gd name="connsiteY149" fmla="*/ 1728772 h 6858000"/>
              <a:gd name="connsiteX150" fmla="*/ 345287 w 1605470"/>
              <a:gd name="connsiteY150" fmla="*/ 1646953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8025 w 1605470"/>
              <a:gd name="connsiteY155" fmla="*/ 1475165 h 6858000"/>
              <a:gd name="connsiteX156" fmla="*/ 326326 w 1605470"/>
              <a:gd name="connsiteY156" fmla="*/ 1428585 h 6858000"/>
              <a:gd name="connsiteX157" fmla="*/ 325799 w 1605470"/>
              <a:gd name="connsiteY157" fmla="*/ 1357181 h 6858000"/>
              <a:gd name="connsiteX158" fmla="*/ 320507 w 1605470"/>
              <a:gd name="connsiteY158" fmla="*/ 1347099 h 6858000"/>
              <a:gd name="connsiteX159" fmla="*/ 335347 w 1605470"/>
              <a:gd name="connsiteY159" fmla="*/ 1334233 h 6858000"/>
              <a:gd name="connsiteX160" fmla="*/ 342792 w 1605470"/>
              <a:gd name="connsiteY160" fmla="*/ 1307086 h 6858000"/>
              <a:gd name="connsiteX161" fmla="*/ 343980 w 1605470"/>
              <a:gd name="connsiteY161" fmla="*/ 1189033 h 6858000"/>
              <a:gd name="connsiteX162" fmla="*/ 348665 w 1605470"/>
              <a:gd name="connsiteY162" fmla="*/ 1168288 h 6858000"/>
              <a:gd name="connsiteX163" fmla="*/ 340947 w 1605470"/>
              <a:gd name="connsiteY163" fmla="*/ 1142577 h 6858000"/>
              <a:gd name="connsiteX164" fmla="*/ 330253 w 1605470"/>
              <a:gd name="connsiteY164" fmla="*/ 1088484 h 6858000"/>
              <a:gd name="connsiteX165" fmla="*/ 314647 w 1605470"/>
              <a:gd name="connsiteY165" fmla="*/ 1053424 h 6858000"/>
              <a:gd name="connsiteX166" fmla="*/ 322906 w 1605470"/>
              <a:gd name="connsiteY166" fmla="*/ 1044367 h 6858000"/>
              <a:gd name="connsiteX167" fmla="*/ 326818 w 1605470"/>
              <a:gd name="connsiteY167" fmla="*/ 1022828 h 6858000"/>
              <a:gd name="connsiteX168" fmla="*/ 320445 w 1605470"/>
              <a:gd name="connsiteY168" fmla="*/ 932283 h 6858000"/>
              <a:gd name="connsiteX169" fmla="*/ 322681 w 1605470"/>
              <a:gd name="connsiteY169" fmla="*/ 915925 h 6858000"/>
              <a:gd name="connsiteX170" fmla="*/ 315310 w 1605470"/>
              <a:gd name="connsiteY170" fmla="*/ 896999 h 6858000"/>
              <a:gd name="connsiteX171" fmla="*/ 284718 w 1605470"/>
              <a:gd name="connsiteY171" fmla="*/ 821517 h 6858000"/>
              <a:gd name="connsiteX172" fmla="*/ 263668 w 1605470"/>
              <a:gd name="connsiteY172" fmla="*/ 751353 h 6858000"/>
              <a:gd name="connsiteX173" fmla="*/ 254540 w 1605470"/>
              <a:gd name="connsiteY173" fmla="*/ 741965 h 6858000"/>
              <a:gd name="connsiteX174" fmla="*/ 252501 w 1605470"/>
              <a:gd name="connsiteY174" fmla="*/ 724635 h 6858000"/>
              <a:gd name="connsiteX175" fmla="*/ 248897 w 1605470"/>
              <a:gd name="connsiteY175" fmla="*/ 681659 h 6858000"/>
              <a:gd name="connsiteX176" fmla="*/ 234316 w 1605470"/>
              <a:gd name="connsiteY176" fmla="*/ 635218 h 6858000"/>
              <a:gd name="connsiteX177" fmla="*/ 239327 w 1605470"/>
              <a:gd name="connsiteY177" fmla="*/ 613763 h 6858000"/>
              <a:gd name="connsiteX178" fmla="*/ 225269 w 1605470"/>
              <a:gd name="connsiteY178" fmla="*/ 598582 h 6858000"/>
              <a:gd name="connsiteX179" fmla="*/ 224950 w 1605470"/>
              <a:gd name="connsiteY179" fmla="*/ 576846 h 6858000"/>
              <a:gd name="connsiteX180" fmla="*/ 204632 w 1605470"/>
              <a:gd name="connsiteY180" fmla="*/ 553868 h 6858000"/>
              <a:gd name="connsiteX181" fmla="*/ 239317 w 1605470"/>
              <a:gd name="connsiteY181" fmla="*/ 517614 h 6858000"/>
              <a:gd name="connsiteX182" fmla="*/ 201693 w 1605470"/>
              <a:gd name="connsiteY182" fmla="*/ 469651 h 6858000"/>
              <a:gd name="connsiteX183" fmla="*/ 195012 w 1605470"/>
              <a:gd name="connsiteY183" fmla="*/ 448559 h 6858000"/>
              <a:gd name="connsiteX184" fmla="*/ 201434 w 1605470"/>
              <a:gd name="connsiteY184" fmla="*/ 441529 h 6858000"/>
              <a:gd name="connsiteX185" fmla="*/ 200655 w 1605470"/>
              <a:gd name="connsiteY185" fmla="*/ 428927 h 6858000"/>
              <a:gd name="connsiteX186" fmla="*/ 190059 w 1605470"/>
              <a:gd name="connsiteY186" fmla="*/ 430161 h 6858000"/>
              <a:gd name="connsiteX187" fmla="*/ 184450 w 1605470"/>
              <a:gd name="connsiteY187" fmla="*/ 396240 h 6858000"/>
              <a:gd name="connsiteX188" fmla="*/ 146196 w 1605470"/>
              <a:gd name="connsiteY188" fmla="*/ 358810 h 6858000"/>
              <a:gd name="connsiteX189" fmla="*/ 124571 w 1605470"/>
              <a:gd name="connsiteY189" fmla="*/ 302178 h 6858000"/>
              <a:gd name="connsiteX190" fmla="*/ 103243 w 1605470"/>
              <a:gd name="connsiteY190" fmla="*/ 211375 h 6858000"/>
              <a:gd name="connsiteX191" fmla="*/ 94571 w 1605470"/>
              <a:gd name="connsiteY191" fmla="*/ 184179 h 6858000"/>
              <a:gd name="connsiteX192" fmla="*/ 13437 w 1605470"/>
              <a:gd name="connsiteY192" fmla="*/ 19287 h 6858000"/>
              <a:gd name="connsiteX193" fmla="*/ 0 w 1605470"/>
              <a:gd name="connsiteY19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64290 w 1605470"/>
              <a:gd name="connsiteY149" fmla="*/ 1728772 h 6858000"/>
              <a:gd name="connsiteX150" fmla="*/ 345287 w 1605470"/>
              <a:gd name="connsiteY150" fmla="*/ 1646953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8025 w 1605470"/>
              <a:gd name="connsiteY155" fmla="*/ 1475165 h 6858000"/>
              <a:gd name="connsiteX156" fmla="*/ 326326 w 1605470"/>
              <a:gd name="connsiteY156" fmla="*/ 1428585 h 6858000"/>
              <a:gd name="connsiteX157" fmla="*/ 325799 w 1605470"/>
              <a:gd name="connsiteY157" fmla="*/ 1357181 h 6858000"/>
              <a:gd name="connsiteX158" fmla="*/ 320507 w 1605470"/>
              <a:gd name="connsiteY158" fmla="*/ 1347099 h 6858000"/>
              <a:gd name="connsiteX159" fmla="*/ 335347 w 1605470"/>
              <a:gd name="connsiteY159" fmla="*/ 1334233 h 6858000"/>
              <a:gd name="connsiteX160" fmla="*/ 342792 w 1605470"/>
              <a:gd name="connsiteY160" fmla="*/ 1307086 h 6858000"/>
              <a:gd name="connsiteX161" fmla="*/ 343980 w 1605470"/>
              <a:gd name="connsiteY161" fmla="*/ 1189033 h 6858000"/>
              <a:gd name="connsiteX162" fmla="*/ 348665 w 1605470"/>
              <a:gd name="connsiteY162" fmla="*/ 1168288 h 6858000"/>
              <a:gd name="connsiteX163" fmla="*/ 340947 w 1605470"/>
              <a:gd name="connsiteY163" fmla="*/ 1142577 h 6858000"/>
              <a:gd name="connsiteX164" fmla="*/ 330253 w 1605470"/>
              <a:gd name="connsiteY164" fmla="*/ 1088484 h 6858000"/>
              <a:gd name="connsiteX165" fmla="*/ 314647 w 1605470"/>
              <a:gd name="connsiteY165" fmla="*/ 1053424 h 6858000"/>
              <a:gd name="connsiteX166" fmla="*/ 322906 w 1605470"/>
              <a:gd name="connsiteY166" fmla="*/ 1044367 h 6858000"/>
              <a:gd name="connsiteX167" fmla="*/ 326818 w 1605470"/>
              <a:gd name="connsiteY167" fmla="*/ 1022828 h 6858000"/>
              <a:gd name="connsiteX168" fmla="*/ 320445 w 1605470"/>
              <a:gd name="connsiteY168" fmla="*/ 932283 h 6858000"/>
              <a:gd name="connsiteX169" fmla="*/ 322681 w 1605470"/>
              <a:gd name="connsiteY169" fmla="*/ 915925 h 6858000"/>
              <a:gd name="connsiteX170" fmla="*/ 315310 w 1605470"/>
              <a:gd name="connsiteY170" fmla="*/ 896999 h 6858000"/>
              <a:gd name="connsiteX171" fmla="*/ 284718 w 1605470"/>
              <a:gd name="connsiteY171" fmla="*/ 821517 h 6858000"/>
              <a:gd name="connsiteX172" fmla="*/ 263668 w 1605470"/>
              <a:gd name="connsiteY172" fmla="*/ 751353 h 6858000"/>
              <a:gd name="connsiteX173" fmla="*/ 254540 w 1605470"/>
              <a:gd name="connsiteY173" fmla="*/ 741965 h 6858000"/>
              <a:gd name="connsiteX174" fmla="*/ 252501 w 1605470"/>
              <a:gd name="connsiteY174" fmla="*/ 724635 h 6858000"/>
              <a:gd name="connsiteX175" fmla="*/ 248897 w 1605470"/>
              <a:gd name="connsiteY175" fmla="*/ 681659 h 6858000"/>
              <a:gd name="connsiteX176" fmla="*/ 234316 w 1605470"/>
              <a:gd name="connsiteY176" fmla="*/ 635218 h 6858000"/>
              <a:gd name="connsiteX177" fmla="*/ 239327 w 1605470"/>
              <a:gd name="connsiteY177" fmla="*/ 613763 h 6858000"/>
              <a:gd name="connsiteX178" fmla="*/ 225269 w 1605470"/>
              <a:gd name="connsiteY178" fmla="*/ 598582 h 6858000"/>
              <a:gd name="connsiteX179" fmla="*/ 224950 w 1605470"/>
              <a:gd name="connsiteY179" fmla="*/ 576846 h 6858000"/>
              <a:gd name="connsiteX180" fmla="*/ 204632 w 1605470"/>
              <a:gd name="connsiteY180" fmla="*/ 553868 h 6858000"/>
              <a:gd name="connsiteX181" fmla="*/ 239317 w 1605470"/>
              <a:gd name="connsiteY181" fmla="*/ 517614 h 6858000"/>
              <a:gd name="connsiteX182" fmla="*/ 201693 w 1605470"/>
              <a:gd name="connsiteY182" fmla="*/ 469651 h 6858000"/>
              <a:gd name="connsiteX183" fmla="*/ 195012 w 1605470"/>
              <a:gd name="connsiteY183" fmla="*/ 448559 h 6858000"/>
              <a:gd name="connsiteX184" fmla="*/ 201434 w 1605470"/>
              <a:gd name="connsiteY184" fmla="*/ 441529 h 6858000"/>
              <a:gd name="connsiteX185" fmla="*/ 200655 w 1605470"/>
              <a:gd name="connsiteY185" fmla="*/ 428927 h 6858000"/>
              <a:gd name="connsiteX186" fmla="*/ 190059 w 1605470"/>
              <a:gd name="connsiteY186" fmla="*/ 430161 h 6858000"/>
              <a:gd name="connsiteX187" fmla="*/ 184450 w 1605470"/>
              <a:gd name="connsiteY187" fmla="*/ 396240 h 6858000"/>
              <a:gd name="connsiteX188" fmla="*/ 146196 w 1605470"/>
              <a:gd name="connsiteY188" fmla="*/ 358810 h 6858000"/>
              <a:gd name="connsiteX189" fmla="*/ 124571 w 1605470"/>
              <a:gd name="connsiteY189" fmla="*/ 302178 h 6858000"/>
              <a:gd name="connsiteX190" fmla="*/ 103243 w 1605470"/>
              <a:gd name="connsiteY190" fmla="*/ 211375 h 6858000"/>
              <a:gd name="connsiteX191" fmla="*/ 94571 w 1605470"/>
              <a:gd name="connsiteY191" fmla="*/ 184179 h 6858000"/>
              <a:gd name="connsiteX192" fmla="*/ 13437 w 1605470"/>
              <a:gd name="connsiteY192" fmla="*/ 19287 h 6858000"/>
              <a:gd name="connsiteX193" fmla="*/ 0 w 1605470"/>
              <a:gd name="connsiteY19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45287 w 1605470"/>
              <a:gd name="connsiteY150" fmla="*/ 1646953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8025 w 1605470"/>
              <a:gd name="connsiteY155" fmla="*/ 1475165 h 6858000"/>
              <a:gd name="connsiteX156" fmla="*/ 326326 w 1605470"/>
              <a:gd name="connsiteY156" fmla="*/ 1428585 h 6858000"/>
              <a:gd name="connsiteX157" fmla="*/ 325799 w 1605470"/>
              <a:gd name="connsiteY157" fmla="*/ 1357181 h 6858000"/>
              <a:gd name="connsiteX158" fmla="*/ 320507 w 1605470"/>
              <a:gd name="connsiteY158" fmla="*/ 1347099 h 6858000"/>
              <a:gd name="connsiteX159" fmla="*/ 335347 w 1605470"/>
              <a:gd name="connsiteY159" fmla="*/ 1334233 h 6858000"/>
              <a:gd name="connsiteX160" fmla="*/ 342792 w 1605470"/>
              <a:gd name="connsiteY160" fmla="*/ 1307086 h 6858000"/>
              <a:gd name="connsiteX161" fmla="*/ 343980 w 1605470"/>
              <a:gd name="connsiteY161" fmla="*/ 1189033 h 6858000"/>
              <a:gd name="connsiteX162" fmla="*/ 348665 w 1605470"/>
              <a:gd name="connsiteY162" fmla="*/ 1168288 h 6858000"/>
              <a:gd name="connsiteX163" fmla="*/ 340947 w 1605470"/>
              <a:gd name="connsiteY163" fmla="*/ 1142577 h 6858000"/>
              <a:gd name="connsiteX164" fmla="*/ 330253 w 1605470"/>
              <a:gd name="connsiteY164" fmla="*/ 1088484 h 6858000"/>
              <a:gd name="connsiteX165" fmla="*/ 314647 w 1605470"/>
              <a:gd name="connsiteY165" fmla="*/ 1053424 h 6858000"/>
              <a:gd name="connsiteX166" fmla="*/ 322906 w 1605470"/>
              <a:gd name="connsiteY166" fmla="*/ 1044367 h 6858000"/>
              <a:gd name="connsiteX167" fmla="*/ 326818 w 1605470"/>
              <a:gd name="connsiteY167" fmla="*/ 1022828 h 6858000"/>
              <a:gd name="connsiteX168" fmla="*/ 320445 w 1605470"/>
              <a:gd name="connsiteY168" fmla="*/ 932283 h 6858000"/>
              <a:gd name="connsiteX169" fmla="*/ 322681 w 1605470"/>
              <a:gd name="connsiteY169" fmla="*/ 915925 h 6858000"/>
              <a:gd name="connsiteX170" fmla="*/ 315310 w 1605470"/>
              <a:gd name="connsiteY170" fmla="*/ 896999 h 6858000"/>
              <a:gd name="connsiteX171" fmla="*/ 284718 w 1605470"/>
              <a:gd name="connsiteY171" fmla="*/ 821517 h 6858000"/>
              <a:gd name="connsiteX172" fmla="*/ 263668 w 1605470"/>
              <a:gd name="connsiteY172" fmla="*/ 751353 h 6858000"/>
              <a:gd name="connsiteX173" fmla="*/ 254540 w 1605470"/>
              <a:gd name="connsiteY173" fmla="*/ 741965 h 6858000"/>
              <a:gd name="connsiteX174" fmla="*/ 252501 w 1605470"/>
              <a:gd name="connsiteY174" fmla="*/ 724635 h 6858000"/>
              <a:gd name="connsiteX175" fmla="*/ 248897 w 1605470"/>
              <a:gd name="connsiteY175" fmla="*/ 681659 h 6858000"/>
              <a:gd name="connsiteX176" fmla="*/ 234316 w 1605470"/>
              <a:gd name="connsiteY176" fmla="*/ 635218 h 6858000"/>
              <a:gd name="connsiteX177" fmla="*/ 239327 w 1605470"/>
              <a:gd name="connsiteY177" fmla="*/ 613763 h 6858000"/>
              <a:gd name="connsiteX178" fmla="*/ 225269 w 1605470"/>
              <a:gd name="connsiteY178" fmla="*/ 598582 h 6858000"/>
              <a:gd name="connsiteX179" fmla="*/ 224950 w 1605470"/>
              <a:gd name="connsiteY179" fmla="*/ 576846 h 6858000"/>
              <a:gd name="connsiteX180" fmla="*/ 204632 w 1605470"/>
              <a:gd name="connsiteY180" fmla="*/ 553868 h 6858000"/>
              <a:gd name="connsiteX181" fmla="*/ 239317 w 1605470"/>
              <a:gd name="connsiteY181" fmla="*/ 517614 h 6858000"/>
              <a:gd name="connsiteX182" fmla="*/ 201693 w 1605470"/>
              <a:gd name="connsiteY182" fmla="*/ 469651 h 6858000"/>
              <a:gd name="connsiteX183" fmla="*/ 195012 w 1605470"/>
              <a:gd name="connsiteY183" fmla="*/ 448559 h 6858000"/>
              <a:gd name="connsiteX184" fmla="*/ 201434 w 1605470"/>
              <a:gd name="connsiteY184" fmla="*/ 441529 h 6858000"/>
              <a:gd name="connsiteX185" fmla="*/ 200655 w 1605470"/>
              <a:gd name="connsiteY185" fmla="*/ 428927 h 6858000"/>
              <a:gd name="connsiteX186" fmla="*/ 190059 w 1605470"/>
              <a:gd name="connsiteY186" fmla="*/ 430161 h 6858000"/>
              <a:gd name="connsiteX187" fmla="*/ 184450 w 1605470"/>
              <a:gd name="connsiteY187" fmla="*/ 396240 h 6858000"/>
              <a:gd name="connsiteX188" fmla="*/ 146196 w 1605470"/>
              <a:gd name="connsiteY188" fmla="*/ 358810 h 6858000"/>
              <a:gd name="connsiteX189" fmla="*/ 124571 w 1605470"/>
              <a:gd name="connsiteY189" fmla="*/ 302178 h 6858000"/>
              <a:gd name="connsiteX190" fmla="*/ 103243 w 1605470"/>
              <a:gd name="connsiteY190" fmla="*/ 211375 h 6858000"/>
              <a:gd name="connsiteX191" fmla="*/ 94571 w 1605470"/>
              <a:gd name="connsiteY191" fmla="*/ 184179 h 6858000"/>
              <a:gd name="connsiteX192" fmla="*/ 13437 w 1605470"/>
              <a:gd name="connsiteY192" fmla="*/ 19287 h 6858000"/>
              <a:gd name="connsiteX193" fmla="*/ 0 w 1605470"/>
              <a:gd name="connsiteY19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45287 w 1605470"/>
              <a:gd name="connsiteY150" fmla="*/ 1646953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6326 w 1605470"/>
              <a:gd name="connsiteY155" fmla="*/ 1428585 h 6858000"/>
              <a:gd name="connsiteX156" fmla="*/ 325799 w 1605470"/>
              <a:gd name="connsiteY156" fmla="*/ 1357181 h 6858000"/>
              <a:gd name="connsiteX157" fmla="*/ 320507 w 1605470"/>
              <a:gd name="connsiteY157" fmla="*/ 1347099 h 6858000"/>
              <a:gd name="connsiteX158" fmla="*/ 335347 w 1605470"/>
              <a:gd name="connsiteY158" fmla="*/ 1334233 h 6858000"/>
              <a:gd name="connsiteX159" fmla="*/ 342792 w 1605470"/>
              <a:gd name="connsiteY159" fmla="*/ 1307086 h 6858000"/>
              <a:gd name="connsiteX160" fmla="*/ 343980 w 1605470"/>
              <a:gd name="connsiteY160" fmla="*/ 1189033 h 6858000"/>
              <a:gd name="connsiteX161" fmla="*/ 348665 w 1605470"/>
              <a:gd name="connsiteY161" fmla="*/ 1168288 h 6858000"/>
              <a:gd name="connsiteX162" fmla="*/ 340947 w 1605470"/>
              <a:gd name="connsiteY162" fmla="*/ 1142577 h 6858000"/>
              <a:gd name="connsiteX163" fmla="*/ 330253 w 1605470"/>
              <a:gd name="connsiteY163" fmla="*/ 1088484 h 6858000"/>
              <a:gd name="connsiteX164" fmla="*/ 314647 w 1605470"/>
              <a:gd name="connsiteY164" fmla="*/ 1053424 h 6858000"/>
              <a:gd name="connsiteX165" fmla="*/ 322906 w 1605470"/>
              <a:gd name="connsiteY165" fmla="*/ 1044367 h 6858000"/>
              <a:gd name="connsiteX166" fmla="*/ 326818 w 1605470"/>
              <a:gd name="connsiteY166" fmla="*/ 1022828 h 6858000"/>
              <a:gd name="connsiteX167" fmla="*/ 320445 w 1605470"/>
              <a:gd name="connsiteY167" fmla="*/ 932283 h 6858000"/>
              <a:gd name="connsiteX168" fmla="*/ 322681 w 1605470"/>
              <a:gd name="connsiteY168" fmla="*/ 915925 h 6858000"/>
              <a:gd name="connsiteX169" fmla="*/ 315310 w 1605470"/>
              <a:gd name="connsiteY169" fmla="*/ 896999 h 6858000"/>
              <a:gd name="connsiteX170" fmla="*/ 284718 w 1605470"/>
              <a:gd name="connsiteY170" fmla="*/ 821517 h 6858000"/>
              <a:gd name="connsiteX171" fmla="*/ 263668 w 1605470"/>
              <a:gd name="connsiteY171" fmla="*/ 751353 h 6858000"/>
              <a:gd name="connsiteX172" fmla="*/ 254540 w 1605470"/>
              <a:gd name="connsiteY172" fmla="*/ 741965 h 6858000"/>
              <a:gd name="connsiteX173" fmla="*/ 252501 w 1605470"/>
              <a:gd name="connsiteY173" fmla="*/ 724635 h 6858000"/>
              <a:gd name="connsiteX174" fmla="*/ 248897 w 1605470"/>
              <a:gd name="connsiteY174" fmla="*/ 681659 h 6858000"/>
              <a:gd name="connsiteX175" fmla="*/ 234316 w 1605470"/>
              <a:gd name="connsiteY175" fmla="*/ 635218 h 6858000"/>
              <a:gd name="connsiteX176" fmla="*/ 239327 w 1605470"/>
              <a:gd name="connsiteY176" fmla="*/ 613763 h 6858000"/>
              <a:gd name="connsiteX177" fmla="*/ 225269 w 1605470"/>
              <a:gd name="connsiteY177" fmla="*/ 598582 h 6858000"/>
              <a:gd name="connsiteX178" fmla="*/ 224950 w 1605470"/>
              <a:gd name="connsiteY178" fmla="*/ 576846 h 6858000"/>
              <a:gd name="connsiteX179" fmla="*/ 204632 w 1605470"/>
              <a:gd name="connsiteY179" fmla="*/ 553868 h 6858000"/>
              <a:gd name="connsiteX180" fmla="*/ 239317 w 1605470"/>
              <a:gd name="connsiteY180" fmla="*/ 517614 h 6858000"/>
              <a:gd name="connsiteX181" fmla="*/ 201693 w 1605470"/>
              <a:gd name="connsiteY181" fmla="*/ 469651 h 6858000"/>
              <a:gd name="connsiteX182" fmla="*/ 195012 w 1605470"/>
              <a:gd name="connsiteY182" fmla="*/ 448559 h 6858000"/>
              <a:gd name="connsiteX183" fmla="*/ 201434 w 1605470"/>
              <a:gd name="connsiteY183" fmla="*/ 441529 h 6858000"/>
              <a:gd name="connsiteX184" fmla="*/ 200655 w 1605470"/>
              <a:gd name="connsiteY184" fmla="*/ 428927 h 6858000"/>
              <a:gd name="connsiteX185" fmla="*/ 190059 w 1605470"/>
              <a:gd name="connsiteY185" fmla="*/ 430161 h 6858000"/>
              <a:gd name="connsiteX186" fmla="*/ 184450 w 1605470"/>
              <a:gd name="connsiteY186" fmla="*/ 396240 h 6858000"/>
              <a:gd name="connsiteX187" fmla="*/ 146196 w 1605470"/>
              <a:gd name="connsiteY187" fmla="*/ 358810 h 6858000"/>
              <a:gd name="connsiteX188" fmla="*/ 124571 w 1605470"/>
              <a:gd name="connsiteY188" fmla="*/ 302178 h 6858000"/>
              <a:gd name="connsiteX189" fmla="*/ 103243 w 1605470"/>
              <a:gd name="connsiteY189" fmla="*/ 211375 h 6858000"/>
              <a:gd name="connsiteX190" fmla="*/ 94571 w 1605470"/>
              <a:gd name="connsiteY190" fmla="*/ 184179 h 6858000"/>
              <a:gd name="connsiteX191" fmla="*/ 13437 w 1605470"/>
              <a:gd name="connsiteY191" fmla="*/ 19287 h 6858000"/>
              <a:gd name="connsiteX192" fmla="*/ 0 w 1605470"/>
              <a:gd name="connsiteY19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45287 w 1605470"/>
              <a:gd name="connsiteY150" fmla="*/ 1646953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35347 w 1605470"/>
              <a:gd name="connsiteY157" fmla="*/ 1334233 h 6858000"/>
              <a:gd name="connsiteX158" fmla="*/ 342792 w 1605470"/>
              <a:gd name="connsiteY158" fmla="*/ 1307086 h 6858000"/>
              <a:gd name="connsiteX159" fmla="*/ 343980 w 1605470"/>
              <a:gd name="connsiteY159" fmla="*/ 1189033 h 6858000"/>
              <a:gd name="connsiteX160" fmla="*/ 348665 w 1605470"/>
              <a:gd name="connsiteY160" fmla="*/ 1168288 h 6858000"/>
              <a:gd name="connsiteX161" fmla="*/ 340947 w 1605470"/>
              <a:gd name="connsiteY161" fmla="*/ 1142577 h 6858000"/>
              <a:gd name="connsiteX162" fmla="*/ 330253 w 1605470"/>
              <a:gd name="connsiteY162" fmla="*/ 1088484 h 6858000"/>
              <a:gd name="connsiteX163" fmla="*/ 314647 w 1605470"/>
              <a:gd name="connsiteY163" fmla="*/ 1053424 h 6858000"/>
              <a:gd name="connsiteX164" fmla="*/ 322906 w 1605470"/>
              <a:gd name="connsiteY164" fmla="*/ 1044367 h 6858000"/>
              <a:gd name="connsiteX165" fmla="*/ 326818 w 1605470"/>
              <a:gd name="connsiteY165" fmla="*/ 1022828 h 6858000"/>
              <a:gd name="connsiteX166" fmla="*/ 320445 w 1605470"/>
              <a:gd name="connsiteY166" fmla="*/ 932283 h 6858000"/>
              <a:gd name="connsiteX167" fmla="*/ 322681 w 1605470"/>
              <a:gd name="connsiteY167" fmla="*/ 915925 h 6858000"/>
              <a:gd name="connsiteX168" fmla="*/ 315310 w 1605470"/>
              <a:gd name="connsiteY168" fmla="*/ 896999 h 6858000"/>
              <a:gd name="connsiteX169" fmla="*/ 284718 w 1605470"/>
              <a:gd name="connsiteY169" fmla="*/ 821517 h 6858000"/>
              <a:gd name="connsiteX170" fmla="*/ 263668 w 1605470"/>
              <a:gd name="connsiteY170" fmla="*/ 751353 h 6858000"/>
              <a:gd name="connsiteX171" fmla="*/ 254540 w 1605470"/>
              <a:gd name="connsiteY171" fmla="*/ 741965 h 6858000"/>
              <a:gd name="connsiteX172" fmla="*/ 252501 w 1605470"/>
              <a:gd name="connsiteY172" fmla="*/ 724635 h 6858000"/>
              <a:gd name="connsiteX173" fmla="*/ 248897 w 1605470"/>
              <a:gd name="connsiteY173" fmla="*/ 681659 h 6858000"/>
              <a:gd name="connsiteX174" fmla="*/ 234316 w 1605470"/>
              <a:gd name="connsiteY174" fmla="*/ 635218 h 6858000"/>
              <a:gd name="connsiteX175" fmla="*/ 239327 w 1605470"/>
              <a:gd name="connsiteY175" fmla="*/ 613763 h 6858000"/>
              <a:gd name="connsiteX176" fmla="*/ 225269 w 1605470"/>
              <a:gd name="connsiteY176" fmla="*/ 598582 h 6858000"/>
              <a:gd name="connsiteX177" fmla="*/ 224950 w 1605470"/>
              <a:gd name="connsiteY177" fmla="*/ 576846 h 6858000"/>
              <a:gd name="connsiteX178" fmla="*/ 204632 w 1605470"/>
              <a:gd name="connsiteY178" fmla="*/ 553868 h 6858000"/>
              <a:gd name="connsiteX179" fmla="*/ 239317 w 1605470"/>
              <a:gd name="connsiteY179" fmla="*/ 517614 h 6858000"/>
              <a:gd name="connsiteX180" fmla="*/ 201693 w 1605470"/>
              <a:gd name="connsiteY180" fmla="*/ 469651 h 6858000"/>
              <a:gd name="connsiteX181" fmla="*/ 195012 w 1605470"/>
              <a:gd name="connsiteY181" fmla="*/ 448559 h 6858000"/>
              <a:gd name="connsiteX182" fmla="*/ 201434 w 1605470"/>
              <a:gd name="connsiteY182" fmla="*/ 441529 h 6858000"/>
              <a:gd name="connsiteX183" fmla="*/ 200655 w 1605470"/>
              <a:gd name="connsiteY183" fmla="*/ 428927 h 6858000"/>
              <a:gd name="connsiteX184" fmla="*/ 190059 w 1605470"/>
              <a:gd name="connsiteY184" fmla="*/ 430161 h 6858000"/>
              <a:gd name="connsiteX185" fmla="*/ 184450 w 1605470"/>
              <a:gd name="connsiteY185" fmla="*/ 396240 h 6858000"/>
              <a:gd name="connsiteX186" fmla="*/ 146196 w 1605470"/>
              <a:gd name="connsiteY186" fmla="*/ 358810 h 6858000"/>
              <a:gd name="connsiteX187" fmla="*/ 124571 w 1605470"/>
              <a:gd name="connsiteY187" fmla="*/ 302178 h 6858000"/>
              <a:gd name="connsiteX188" fmla="*/ 103243 w 1605470"/>
              <a:gd name="connsiteY188" fmla="*/ 211375 h 6858000"/>
              <a:gd name="connsiteX189" fmla="*/ 94571 w 1605470"/>
              <a:gd name="connsiteY189" fmla="*/ 184179 h 6858000"/>
              <a:gd name="connsiteX190" fmla="*/ 13437 w 1605470"/>
              <a:gd name="connsiteY190" fmla="*/ 19287 h 6858000"/>
              <a:gd name="connsiteX191" fmla="*/ 0 w 1605470"/>
              <a:gd name="connsiteY19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35347 w 1605470"/>
              <a:gd name="connsiteY157" fmla="*/ 1334233 h 6858000"/>
              <a:gd name="connsiteX158" fmla="*/ 342792 w 1605470"/>
              <a:gd name="connsiteY158" fmla="*/ 1307086 h 6858000"/>
              <a:gd name="connsiteX159" fmla="*/ 343980 w 1605470"/>
              <a:gd name="connsiteY159" fmla="*/ 1189033 h 6858000"/>
              <a:gd name="connsiteX160" fmla="*/ 348665 w 1605470"/>
              <a:gd name="connsiteY160" fmla="*/ 1168288 h 6858000"/>
              <a:gd name="connsiteX161" fmla="*/ 340947 w 1605470"/>
              <a:gd name="connsiteY161" fmla="*/ 1142577 h 6858000"/>
              <a:gd name="connsiteX162" fmla="*/ 330253 w 1605470"/>
              <a:gd name="connsiteY162" fmla="*/ 1088484 h 6858000"/>
              <a:gd name="connsiteX163" fmla="*/ 314647 w 1605470"/>
              <a:gd name="connsiteY163" fmla="*/ 1053424 h 6858000"/>
              <a:gd name="connsiteX164" fmla="*/ 322906 w 1605470"/>
              <a:gd name="connsiteY164" fmla="*/ 1044367 h 6858000"/>
              <a:gd name="connsiteX165" fmla="*/ 326818 w 1605470"/>
              <a:gd name="connsiteY165" fmla="*/ 1022828 h 6858000"/>
              <a:gd name="connsiteX166" fmla="*/ 320445 w 1605470"/>
              <a:gd name="connsiteY166" fmla="*/ 932283 h 6858000"/>
              <a:gd name="connsiteX167" fmla="*/ 322681 w 1605470"/>
              <a:gd name="connsiteY167" fmla="*/ 915925 h 6858000"/>
              <a:gd name="connsiteX168" fmla="*/ 315310 w 1605470"/>
              <a:gd name="connsiteY168" fmla="*/ 896999 h 6858000"/>
              <a:gd name="connsiteX169" fmla="*/ 284718 w 1605470"/>
              <a:gd name="connsiteY169" fmla="*/ 821517 h 6858000"/>
              <a:gd name="connsiteX170" fmla="*/ 263668 w 1605470"/>
              <a:gd name="connsiteY170" fmla="*/ 751353 h 6858000"/>
              <a:gd name="connsiteX171" fmla="*/ 254540 w 1605470"/>
              <a:gd name="connsiteY171" fmla="*/ 741965 h 6858000"/>
              <a:gd name="connsiteX172" fmla="*/ 252501 w 1605470"/>
              <a:gd name="connsiteY172" fmla="*/ 724635 h 6858000"/>
              <a:gd name="connsiteX173" fmla="*/ 248897 w 1605470"/>
              <a:gd name="connsiteY173" fmla="*/ 681659 h 6858000"/>
              <a:gd name="connsiteX174" fmla="*/ 234316 w 1605470"/>
              <a:gd name="connsiteY174" fmla="*/ 635218 h 6858000"/>
              <a:gd name="connsiteX175" fmla="*/ 239327 w 1605470"/>
              <a:gd name="connsiteY175" fmla="*/ 613763 h 6858000"/>
              <a:gd name="connsiteX176" fmla="*/ 225269 w 1605470"/>
              <a:gd name="connsiteY176" fmla="*/ 598582 h 6858000"/>
              <a:gd name="connsiteX177" fmla="*/ 224950 w 1605470"/>
              <a:gd name="connsiteY177" fmla="*/ 576846 h 6858000"/>
              <a:gd name="connsiteX178" fmla="*/ 204632 w 1605470"/>
              <a:gd name="connsiteY178" fmla="*/ 553868 h 6858000"/>
              <a:gd name="connsiteX179" fmla="*/ 239317 w 1605470"/>
              <a:gd name="connsiteY179" fmla="*/ 517614 h 6858000"/>
              <a:gd name="connsiteX180" fmla="*/ 201693 w 1605470"/>
              <a:gd name="connsiteY180" fmla="*/ 469651 h 6858000"/>
              <a:gd name="connsiteX181" fmla="*/ 195012 w 1605470"/>
              <a:gd name="connsiteY181" fmla="*/ 448559 h 6858000"/>
              <a:gd name="connsiteX182" fmla="*/ 201434 w 1605470"/>
              <a:gd name="connsiteY182" fmla="*/ 441529 h 6858000"/>
              <a:gd name="connsiteX183" fmla="*/ 200655 w 1605470"/>
              <a:gd name="connsiteY183" fmla="*/ 428927 h 6858000"/>
              <a:gd name="connsiteX184" fmla="*/ 190059 w 1605470"/>
              <a:gd name="connsiteY184" fmla="*/ 430161 h 6858000"/>
              <a:gd name="connsiteX185" fmla="*/ 184450 w 1605470"/>
              <a:gd name="connsiteY185" fmla="*/ 396240 h 6858000"/>
              <a:gd name="connsiteX186" fmla="*/ 146196 w 1605470"/>
              <a:gd name="connsiteY186" fmla="*/ 358810 h 6858000"/>
              <a:gd name="connsiteX187" fmla="*/ 124571 w 1605470"/>
              <a:gd name="connsiteY187" fmla="*/ 302178 h 6858000"/>
              <a:gd name="connsiteX188" fmla="*/ 103243 w 1605470"/>
              <a:gd name="connsiteY188" fmla="*/ 211375 h 6858000"/>
              <a:gd name="connsiteX189" fmla="*/ 94571 w 1605470"/>
              <a:gd name="connsiteY189" fmla="*/ 184179 h 6858000"/>
              <a:gd name="connsiteX190" fmla="*/ 13437 w 1605470"/>
              <a:gd name="connsiteY190" fmla="*/ 19287 h 6858000"/>
              <a:gd name="connsiteX191" fmla="*/ 0 w 1605470"/>
              <a:gd name="connsiteY19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35347 w 1605470"/>
              <a:gd name="connsiteY157" fmla="*/ 1334233 h 6858000"/>
              <a:gd name="connsiteX158" fmla="*/ 342792 w 1605470"/>
              <a:gd name="connsiteY158" fmla="*/ 1307086 h 6858000"/>
              <a:gd name="connsiteX159" fmla="*/ 343980 w 1605470"/>
              <a:gd name="connsiteY159" fmla="*/ 1189033 h 6858000"/>
              <a:gd name="connsiteX160" fmla="*/ 348665 w 1605470"/>
              <a:gd name="connsiteY160" fmla="*/ 1168288 h 6858000"/>
              <a:gd name="connsiteX161" fmla="*/ 340947 w 1605470"/>
              <a:gd name="connsiteY161" fmla="*/ 1142577 h 6858000"/>
              <a:gd name="connsiteX162" fmla="*/ 330253 w 1605470"/>
              <a:gd name="connsiteY162" fmla="*/ 1088484 h 6858000"/>
              <a:gd name="connsiteX163" fmla="*/ 314647 w 1605470"/>
              <a:gd name="connsiteY163" fmla="*/ 1053424 h 6858000"/>
              <a:gd name="connsiteX164" fmla="*/ 322906 w 1605470"/>
              <a:gd name="connsiteY164" fmla="*/ 1044367 h 6858000"/>
              <a:gd name="connsiteX165" fmla="*/ 326818 w 1605470"/>
              <a:gd name="connsiteY165" fmla="*/ 1022828 h 6858000"/>
              <a:gd name="connsiteX166" fmla="*/ 320445 w 1605470"/>
              <a:gd name="connsiteY166" fmla="*/ 932283 h 6858000"/>
              <a:gd name="connsiteX167" fmla="*/ 322681 w 1605470"/>
              <a:gd name="connsiteY167" fmla="*/ 915925 h 6858000"/>
              <a:gd name="connsiteX168" fmla="*/ 315310 w 1605470"/>
              <a:gd name="connsiteY168" fmla="*/ 896999 h 6858000"/>
              <a:gd name="connsiteX169" fmla="*/ 284718 w 1605470"/>
              <a:gd name="connsiteY169" fmla="*/ 821517 h 6858000"/>
              <a:gd name="connsiteX170" fmla="*/ 263668 w 1605470"/>
              <a:gd name="connsiteY170" fmla="*/ 751353 h 6858000"/>
              <a:gd name="connsiteX171" fmla="*/ 254540 w 1605470"/>
              <a:gd name="connsiteY171" fmla="*/ 741965 h 6858000"/>
              <a:gd name="connsiteX172" fmla="*/ 252501 w 1605470"/>
              <a:gd name="connsiteY172" fmla="*/ 724635 h 6858000"/>
              <a:gd name="connsiteX173" fmla="*/ 248897 w 1605470"/>
              <a:gd name="connsiteY173" fmla="*/ 681659 h 6858000"/>
              <a:gd name="connsiteX174" fmla="*/ 234316 w 1605470"/>
              <a:gd name="connsiteY174" fmla="*/ 635218 h 6858000"/>
              <a:gd name="connsiteX175" fmla="*/ 239327 w 1605470"/>
              <a:gd name="connsiteY175" fmla="*/ 613763 h 6858000"/>
              <a:gd name="connsiteX176" fmla="*/ 225269 w 1605470"/>
              <a:gd name="connsiteY176" fmla="*/ 598582 h 6858000"/>
              <a:gd name="connsiteX177" fmla="*/ 224950 w 1605470"/>
              <a:gd name="connsiteY177" fmla="*/ 576846 h 6858000"/>
              <a:gd name="connsiteX178" fmla="*/ 204632 w 1605470"/>
              <a:gd name="connsiteY178" fmla="*/ 553868 h 6858000"/>
              <a:gd name="connsiteX179" fmla="*/ 239317 w 1605470"/>
              <a:gd name="connsiteY179" fmla="*/ 517614 h 6858000"/>
              <a:gd name="connsiteX180" fmla="*/ 201693 w 1605470"/>
              <a:gd name="connsiteY180" fmla="*/ 469651 h 6858000"/>
              <a:gd name="connsiteX181" fmla="*/ 195012 w 1605470"/>
              <a:gd name="connsiteY181" fmla="*/ 448559 h 6858000"/>
              <a:gd name="connsiteX182" fmla="*/ 201434 w 1605470"/>
              <a:gd name="connsiteY182" fmla="*/ 441529 h 6858000"/>
              <a:gd name="connsiteX183" fmla="*/ 200655 w 1605470"/>
              <a:gd name="connsiteY183" fmla="*/ 428927 h 6858000"/>
              <a:gd name="connsiteX184" fmla="*/ 190059 w 1605470"/>
              <a:gd name="connsiteY184" fmla="*/ 430161 h 6858000"/>
              <a:gd name="connsiteX185" fmla="*/ 184450 w 1605470"/>
              <a:gd name="connsiteY185" fmla="*/ 396240 h 6858000"/>
              <a:gd name="connsiteX186" fmla="*/ 146196 w 1605470"/>
              <a:gd name="connsiteY186" fmla="*/ 358810 h 6858000"/>
              <a:gd name="connsiteX187" fmla="*/ 124571 w 1605470"/>
              <a:gd name="connsiteY187" fmla="*/ 302178 h 6858000"/>
              <a:gd name="connsiteX188" fmla="*/ 103243 w 1605470"/>
              <a:gd name="connsiteY188" fmla="*/ 211375 h 6858000"/>
              <a:gd name="connsiteX189" fmla="*/ 94571 w 1605470"/>
              <a:gd name="connsiteY189" fmla="*/ 184179 h 6858000"/>
              <a:gd name="connsiteX190" fmla="*/ 13437 w 1605470"/>
              <a:gd name="connsiteY190" fmla="*/ 19287 h 6858000"/>
              <a:gd name="connsiteX191" fmla="*/ 0 w 1605470"/>
              <a:gd name="connsiteY19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35347 w 1605470"/>
              <a:gd name="connsiteY157" fmla="*/ 1334233 h 6858000"/>
              <a:gd name="connsiteX158" fmla="*/ 342792 w 1605470"/>
              <a:gd name="connsiteY158" fmla="*/ 1307086 h 6858000"/>
              <a:gd name="connsiteX159" fmla="*/ 343980 w 1605470"/>
              <a:gd name="connsiteY159" fmla="*/ 1189033 h 6858000"/>
              <a:gd name="connsiteX160" fmla="*/ 348665 w 1605470"/>
              <a:gd name="connsiteY160" fmla="*/ 1168288 h 6858000"/>
              <a:gd name="connsiteX161" fmla="*/ 340947 w 1605470"/>
              <a:gd name="connsiteY161" fmla="*/ 1142577 h 6858000"/>
              <a:gd name="connsiteX162" fmla="*/ 330253 w 1605470"/>
              <a:gd name="connsiteY162" fmla="*/ 1088484 h 6858000"/>
              <a:gd name="connsiteX163" fmla="*/ 314647 w 1605470"/>
              <a:gd name="connsiteY163" fmla="*/ 1053424 h 6858000"/>
              <a:gd name="connsiteX164" fmla="*/ 322906 w 1605470"/>
              <a:gd name="connsiteY164" fmla="*/ 1044367 h 6858000"/>
              <a:gd name="connsiteX165" fmla="*/ 322475 w 1605470"/>
              <a:gd name="connsiteY165" fmla="*/ 1002093 h 6858000"/>
              <a:gd name="connsiteX166" fmla="*/ 320445 w 1605470"/>
              <a:gd name="connsiteY166" fmla="*/ 932283 h 6858000"/>
              <a:gd name="connsiteX167" fmla="*/ 322681 w 1605470"/>
              <a:gd name="connsiteY167" fmla="*/ 915925 h 6858000"/>
              <a:gd name="connsiteX168" fmla="*/ 315310 w 1605470"/>
              <a:gd name="connsiteY168" fmla="*/ 896999 h 6858000"/>
              <a:gd name="connsiteX169" fmla="*/ 284718 w 1605470"/>
              <a:gd name="connsiteY169" fmla="*/ 821517 h 6858000"/>
              <a:gd name="connsiteX170" fmla="*/ 263668 w 1605470"/>
              <a:gd name="connsiteY170" fmla="*/ 751353 h 6858000"/>
              <a:gd name="connsiteX171" fmla="*/ 254540 w 1605470"/>
              <a:gd name="connsiteY171" fmla="*/ 741965 h 6858000"/>
              <a:gd name="connsiteX172" fmla="*/ 252501 w 1605470"/>
              <a:gd name="connsiteY172" fmla="*/ 724635 h 6858000"/>
              <a:gd name="connsiteX173" fmla="*/ 248897 w 1605470"/>
              <a:gd name="connsiteY173" fmla="*/ 681659 h 6858000"/>
              <a:gd name="connsiteX174" fmla="*/ 234316 w 1605470"/>
              <a:gd name="connsiteY174" fmla="*/ 635218 h 6858000"/>
              <a:gd name="connsiteX175" fmla="*/ 239327 w 1605470"/>
              <a:gd name="connsiteY175" fmla="*/ 613763 h 6858000"/>
              <a:gd name="connsiteX176" fmla="*/ 225269 w 1605470"/>
              <a:gd name="connsiteY176" fmla="*/ 598582 h 6858000"/>
              <a:gd name="connsiteX177" fmla="*/ 224950 w 1605470"/>
              <a:gd name="connsiteY177" fmla="*/ 576846 h 6858000"/>
              <a:gd name="connsiteX178" fmla="*/ 204632 w 1605470"/>
              <a:gd name="connsiteY178" fmla="*/ 553868 h 6858000"/>
              <a:gd name="connsiteX179" fmla="*/ 239317 w 1605470"/>
              <a:gd name="connsiteY179" fmla="*/ 517614 h 6858000"/>
              <a:gd name="connsiteX180" fmla="*/ 201693 w 1605470"/>
              <a:gd name="connsiteY180" fmla="*/ 469651 h 6858000"/>
              <a:gd name="connsiteX181" fmla="*/ 195012 w 1605470"/>
              <a:gd name="connsiteY181" fmla="*/ 448559 h 6858000"/>
              <a:gd name="connsiteX182" fmla="*/ 201434 w 1605470"/>
              <a:gd name="connsiteY182" fmla="*/ 441529 h 6858000"/>
              <a:gd name="connsiteX183" fmla="*/ 200655 w 1605470"/>
              <a:gd name="connsiteY183" fmla="*/ 428927 h 6858000"/>
              <a:gd name="connsiteX184" fmla="*/ 190059 w 1605470"/>
              <a:gd name="connsiteY184" fmla="*/ 430161 h 6858000"/>
              <a:gd name="connsiteX185" fmla="*/ 184450 w 1605470"/>
              <a:gd name="connsiteY185" fmla="*/ 396240 h 6858000"/>
              <a:gd name="connsiteX186" fmla="*/ 146196 w 1605470"/>
              <a:gd name="connsiteY186" fmla="*/ 358810 h 6858000"/>
              <a:gd name="connsiteX187" fmla="*/ 124571 w 1605470"/>
              <a:gd name="connsiteY187" fmla="*/ 302178 h 6858000"/>
              <a:gd name="connsiteX188" fmla="*/ 103243 w 1605470"/>
              <a:gd name="connsiteY188" fmla="*/ 211375 h 6858000"/>
              <a:gd name="connsiteX189" fmla="*/ 94571 w 1605470"/>
              <a:gd name="connsiteY189" fmla="*/ 184179 h 6858000"/>
              <a:gd name="connsiteX190" fmla="*/ 13437 w 1605470"/>
              <a:gd name="connsiteY190" fmla="*/ 19287 h 6858000"/>
              <a:gd name="connsiteX191" fmla="*/ 0 w 1605470"/>
              <a:gd name="connsiteY19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35347 w 1605470"/>
              <a:gd name="connsiteY157" fmla="*/ 1334233 h 6858000"/>
              <a:gd name="connsiteX158" fmla="*/ 342792 w 1605470"/>
              <a:gd name="connsiteY158" fmla="*/ 1307086 h 6858000"/>
              <a:gd name="connsiteX159" fmla="*/ 343980 w 1605470"/>
              <a:gd name="connsiteY159" fmla="*/ 1189033 h 6858000"/>
              <a:gd name="connsiteX160" fmla="*/ 348665 w 1605470"/>
              <a:gd name="connsiteY160" fmla="*/ 1168288 h 6858000"/>
              <a:gd name="connsiteX161" fmla="*/ 340947 w 1605470"/>
              <a:gd name="connsiteY161" fmla="*/ 1142577 h 6858000"/>
              <a:gd name="connsiteX162" fmla="*/ 330253 w 1605470"/>
              <a:gd name="connsiteY162" fmla="*/ 1088484 h 6858000"/>
              <a:gd name="connsiteX163" fmla="*/ 314647 w 1605470"/>
              <a:gd name="connsiteY163" fmla="*/ 1053424 h 6858000"/>
              <a:gd name="connsiteX164" fmla="*/ 322475 w 1605470"/>
              <a:gd name="connsiteY164" fmla="*/ 1002093 h 6858000"/>
              <a:gd name="connsiteX165" fmla="*/ 320445 w 1605470"/>
              <a:gd name="connsiteY165" fmla="*/ 932283 h 6858000"/>
              <a:gd name="connsiteX166" fmla="*/ 322681 w 1605470"/>
              <a:gd name="connsiteY166" fmla="*/ 915925 h 6858000"/>
              <a:gd name="connsiteX167" fmla="*/ 315310 w 1605470"/>
              <a:gd name="connsiteY167" fmla="*/ 896999 h 6858000"/>
              <a:gd name="connsiteX168" fmla="*/ 284718 w 1605470"/>
              <a:gd name="connsiteY168" fmla="*/ 821517 h 6858000"/>
              <a:gd name="connsiteX169" fmla="*/ 263668 w 1605470"/>
              <a:gd name="connsiteY169" fmla="*/ 751353 h 6858000"/>
              <a:gd name="connsiteX170" fmla="*/ 254540 w 1605470"/>
              <a:gd name="connsiteY170" fmla="*/ 741965 h 6858000"/>
              <a:gd name="connsiteX171" fmla="*/ 252501 w 1605470"/>
              <a:gd name="connsiteY171" fmla="*/ 724635 h 6858000"/>
              <a:gd name="connsiteX172" fmla="*/ 248897 w 1605470"/>
              <a:gd name="connsiteY172" fmla="*/ 681659 h 6858000"/>
              <a:gd name="connsiteX173" fmla="*/ 234316 w 1605470"/>
              <a:gd name="connsiteY173" fmla="*/ 635218 h 6858000"/>
              <a:gd name="connsiteX174" fmla="*/ 239327 w 1605470"/>
              <a:gd name="connsiteY174" fmla="*/ 613763 h 6858000"/>
              <a:gd name="connsiteX175" fmla="*/ 225269 w 1605470"/>
              <a:gd name="connsiteY175" fmla="*/ 598582 h 6858000"/>
              <a:gd name="connsiteX176" fmla="*/ 224950 w 1605470"/>
              <a:gd name="connsiteY176" fmla="*/ 576846 h 6858000"/>
              <a:gd name="connsiteX177" fmla="*/ 204632 w 1605470"/>
              <a:gd name="connsiteY177" fmla="*/ 553868 h 6858000"/>
              <a:gd name="connsiteX178" fmla="*/ 239317 w 1605470"/>
              <a:gd name="connsiteY178" fmla="*/ 517614 h 6858000"/>
              <a:gd name="connsiteX179" fmla="*/ 201693 w 1605470"/>
              <a:gd name="connsiteY179" fmla="*/ 469651 h 6858000"/>
              <a:gd name="connsiteX180" fmla="*/ 195012 w 1605470"/>
              <a:gd name="connsiteY180" fmla="*/ 448559 h 6858000"/>
              <a:gd name="connsiteX181" fmla="*/ 201434 w 1605470"/>
              <a:gd name="connsiteY181" fmla="*/ 441529 h 6858000"/>
              <a:gd name="connsiteX182" fmla="*/ 200655 w 1605470"/>
              <a:gd name="connsiteY182" fmla="*/ 428927 h 6858000"/>
              <a:gd name="connsiteX183" fmla="*/ 190059 w 1605470"/>
              <a:gd name="connsiteY183" fmla="*/ 430161 h 6858000"/>
              <a:gd name="connsiteX184" fmla="*/ 184450 w 1605470"/>
              <a:gd name="connsiteY184" fmla="*/ 396240 h 6858000"/>
              <a:gd name="connsiteX185" fmla="*/ 146196 w 1605470"/>
              <a:gd name="connsiteY185" fmla="*/ 358810 h 6858000"/>
              <a:gd name="connsiteX186" fmla="*/ 124571 w 1605470"/>
              <a:gd name="connsiteY186" fmla="*/ 302178 h 6858000"/>
              <a:gd name="connsiteX187" fmla="*/ 103243 w 1605470"/>
              <a:gd name="connsiteY187" fmla="*/ 211375 h 6858000"/>
              <a:gd name="connsiteX188" fmla="*/ 94571 w 1605470"/>
              <a:gd name="connsiteY188" fmla="*/ 184179 h 6858000"/>
              <a:gd name="connsiteX189" fmla="*/ 13437 w 1605470"/>
              <a:gd name="connsiteY189" fmla="*/ 19287 h 6858000"/>
              <a:gd name="connsiteX190" fmla="*/ 0 w 1605470"/>
              <a:gd name="connsiteY19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35347 w 1605470"/>
              <a:gd name="connsiteY157" fmla="*/ 1334233 h 6858000"/>
              <a:gd name="connsiteX158" fmla="*/ 342792 w 1605470"/>
              <a:gd name="connsiteY158" fmla="*/ 1307086 h 6858000"/>
              <a:gd name="connsiteX159" fmla="*/ 343980 w 1605470"/>
              <a:gd name="connsiteY159" fmla="*/ 1189033 h 6858000"/>
              <a:gd name="connsiteX160" fmla="*/ 348665 w 1605470"/>
              <a:gd name="connsiteY160" fmla="*/ 1168288 h 6858000"/>
              <a:gd name="connsiteX161" fmla="*/ 340947 w 1605470"/>
              <a:gd name="connsiteY161" fmla="*/ 1142577 h 6858000"/>
              <a:gd name="connsiteX162" fmla="*/ 330253 w 1605470"/>
              <a:gd name="connsiteY162" fmla="*/ 1088484 h 6858000"/>
              <a:gd name="connsiteX163" fmla="*/ 336360 w 1605470"/>
              <a:gd name="connsiteY163" fmla="*/ 1045131 h 6858000"/>
              <a:gd name="connsiteX164" fmla="*/ 322475 w 1605470"/>
              <a:gd name="connsiteY164" fmla="*/ 1002093 h 6858000"/>
              <a:gd name="connsiteX165" fmla="*/ 320445 w 1605470"/>
              <a:gd name="connsiteY165" fmla="*/ 932283 h 6858000"/>
              <a:gd name="connsiteX166" fmla="*/ 322681 w 1605470"/>
              <a:gd name="connsiteY166" fmla="*/ 915925 h 6858000"/>
              <a:gd name="connsiteX167" fmla="*/ 315310 w 1605470"/>
              <a:gd name="connsiteY167" fmla="*/ 896999 h 6858000"/>
              <a:gd name="connsiteX168" fmla="*/ 284718 w 1605470"/>
              <a:gd name="connsiteY168" fmla="*/ 821517 h 6858000"/>
              <a:gd name="connsiteX169" fmla="*/ 263668 w 1605470"/>
              <a:gd name="connsiteY169" fmla="*/ 751353 h 6858000"/>
              <a:gd name="connsiteX170" fmla="*/ 254540 w 1605470"/>
              <a:gd name="connsiteY170" fmla="*/ 741965 h 6858000"/>
              <a:gd name="connsiteX171" fmla="*/ 252501 w 1605470"/>
              <a:gd name="connsiteY171" fmla="*/ 724635 h 6858000"/>
              <a:gd name="connsiteX172" fmla="*/ 248897 w 1605470"/>
              <a:gd name="connsiteY172" fmla="*/ 681659 h 6858000"/>
              <a:gd name="connsiteX173" fmla="*/ 234316 w 1605470"/>
              <a:gd name="connsiteY173" fmla="*/ 635218 h 6858000"/>
              <a:gd name="connsiteX174" fmla="*/ 239327 w 1605470"/>
              <a:gd name="connsiteY174" fmla="*/ 613763 h 6858000"/>
              <a:gd name="connsiteX175" fmla="*/ 225269 w 1605470"/>
              <a:gd name="connsiteY175" fmla="*/ 598582 h 6858000"/>
              <a:gd name="connsiteX176" fmla="*/ 224950 w 1605470"/>
              <a:gd name="connsiteY176" fmla="*/ 576846 h 6858000"/>
              <a:gd name="connsiteX177" fmla="*/ 204632 w 1605470"/>
              <a:gd name="connsiteY177" fmla="*/ 553868 h 6858000"/>
              <a:gd name="connsiteX178" fmla="*/ 239317 w 1605470"/>
              <a:gd name="connsiteY178" fmla="*/ 517614 h 6858000"/>
              <a:gd name="connsiteX179" fmla="*/ 201693 w 1605470"/>
              <a:gd name="connsiteY179" fmla="*/ 469651 h 6858000"/>
              <a:gd name="connsiteX180" fmla="*/ 195012 w 1605470"/>
              <a:gd name="connsiteY180" fmla="*/ 448559 h 6858000"/>
              <a:gd name="connsiteX181" fmla="*/ 201434 w 1605470"/>
              <a:gd name="connsiteY181" fmla="*/ 441529 h 6858000"/>
              <a:gd name="connsiteX182" fmla="*/ 200655 w 1605470"/>
              <a:gd name="connsiteY182" fmla="*/ 428927 h 6858000"/>
              <a:gd name="connsiteX183" fmla="*/ 190059 w 1605470"/>
              <a:gd name="connsiteY183" fmla="*/ 430161 h 6858000"/>
              <a:gd name="connsiteX184" fmla="*/ 184450 w 1605470"/>
              <a:gd name="connsiteY184" fmla="*/ 396240 h 6858000"/>
              <a:gd name="connsiteX185" fmla="*/ 146196 w 1605470"/>
              <a:gd name="connsiteY185" fmla="*/ 358810 h 6858000"/>
              <a:gd name="connsiteX186" fmla="*/ 124571 w 1605470"/>
              <a:gd name="connsiteY186" fmla="*/ 302178 h 6858000"/>
              <a:gd name="connsiteX187" fmla="*/ 103243 w 1605470"/>
              <a:gd name="connsiteY187" fmla="*/ 211375 h 6858000"/>
              <a:gd name="connsiteX188" fmla="*/ 94571 w 1605470"/>
              <a:gd name="connsiteY188" fmla="*/ 184179 h 6858000"/>
              <a:gd name="connsiteX189" fmla="*/ 13437 w 1605470"/>
              <a:gd name="connsiteY189" fmla="*/ 19287 h 6858000"/>
              <a:gd name="connsiteX190" fmla="*/ 0 w 1605470"/>
              <a:gd name="connsiteY19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42792 w 1605470"/>
              <a:gd name="connsiteY157" fmla="*/ 1307086 h 6858000"/>
              <a:gd name="connsiteX158" fmla="*/ 343980 w 1605470"/>
              <a:gd name="connsiteY158" fmla="*/ 1189033 h 6858000"/>
              <a:gd name="connsiteX159" fmla="*/ 348665 w 1605470"/>
              <a:gd name="connsiteY159" fmla="*/ 1168288 h 6858000"/>
              <a:gd name="connsiteX160" fmla="*/ 340947 w 1605470"/>
              <a:gd name="connsiteY160" fmla="*/ 1142577 h 6858000"/>
              <a:gd name="connsiteX161" fmla="*/ 330253 w 1605470"/>
              <a:gd name="connsiteY161" fmla="*/ 1088484 h 6858000"/>
              <a:gd name="connsiteX162" fmla="*/ 336360 w 1605470"/>
              <a:gd name="connsiteY162" fmla="*/ 1045131 h 6858000"/>
              <a:gd name="connsiteX163" fmla="*/ 322475 w 1605470"/>
              <a:gd name="connsiteY163" fmla="*/ 1002093 h 6858000"/>
              <a:gd name="connsiteX164" fmla="*/ 320445 w 1605470"/>
              <a:gd name="connsiteY164" fmla="*/ 932283 h 6858000"/>
              <a:gd name="connsiteX165" fmla="*/ 322681 w 1605470"/>
              <a:gd name="connsiteY165" fmla="*/ 915925 h 6858000"/>
              <a:gd name="connsiteX166" fmla="*/ 315310 w 1605470"/>
              <a:gd name="connsiteY166" fmla="*/ 896999 h 6858000"/>
              <a:gd name="connsiteX167" fmla="*/ 284718 w 1605470"/>
              <a:gd name="connsiteY167" fmla="*/ 821517 h 6858000"/>
              <a:gd name="connsiteX168" fmla="*/ 263668 w 1605470"/>
              <a:gd name="connsiteY168" fmla="*/ 751353 h 6858000"/>
              <a:gd name="connsiteX169" fmla="*/ 254540 w 1605470"/>
              <a:gd name="connsiteY169" fmla="*/ 741965 h 6858000"/>
              <a:gd name="connsiteX170" fmla="*/ 252501 w 1605470"/>
              <a:gd name="connsiteY170" fmla="*/ 724635 h 6858000"/>
              <a:gd name="connsiteX171" fmla="*/ 248897 w 1605470"/>
              <a:gd name="connsiteY171" fmla="*/ 681659 h 6858000"/>
              <a:gd name="connsiteX172" fmla="*/ 234316 w 1605470"/>
              <a:gd name="connsiteY172" fmla="*/ 635218 h 6858000"/>
              <a:gd name="connsiteX173" fmla="*/ 239327 w 1605470"/>
              <a:gd name="connsiteY173" fmla="*/ 613763 h 6858000"/>
              <a:gd name="connsiteX174" fmla="*/ 225269 w 1605470"/>
              <a:gd name="connsiteY174" fmla="*/ 598582 h 6858000"/>
              <a:gd name="connsiteX175" fmla="*/ 224950 w 1605470"/>
              <a:gd name="connsiteY175" fmla="*/ 576846 h 6858000"/>
              <a:gd name="connsiteX176" fmla="*/ 204632 w 1605470"/>
              <a:gd name="connsiteY176" fmla="*/ 553868 h 6858000"/>
              <a:gd name="connsiteX177" fmla="*/ 239317 w 1605470"/>
              <a:gd name="connsiteY177" fmla="*/ 517614 h 6858000"/>
              <a:gd name="connsiteX178" fmla="*/ 201693 w 1605470"/>
              <a:gd name="connsiteY178" fmla="*/ 469651 h 6858000"/>
              <a:gd name="connsiteX179" fmla="*/ 195012 w 1605470"/>
              <a:gd name="connsiteY179" fmla="*/ 448559 h 6858000"/>
              <a:gd name="connsiteX180" fmla="*/ 201434 w 1605470"/>
              <a:gd name="connsiteY180" fmla="*/ 441529 h 6858000"/>
              <a:gd name="connsiteX181" fmla="*/ 200655 w 1605470"/>
              <a:gd name="connsiteY181" fmla="*/ 428927 h 6858000"/>
              <a:gd name="connsiteX182" fmla="*/ 190059 w 1605470"/>
              <a:gd name="connsiteY182" fmla="*/ 430161 h 6858000"/>
              <a:gd name="connsiteX183" fmla="*/ 184450 w 1605470"/>
              <a:gd name="connsiteY183" fmla="*/ 396240 h 6858000"/>
              <a:gd name="connsiteX184" fmla="*/ 146196 w 1605470"/>
              <a:gd name="connsiteY184" fmla="*/ 358810 h 6858000"/>
              <a:gd name="connsiteX185" fmla="*/ 124571 w 1605470"/>
              <a:gd name="connsiteY185" fmla="*/ 302178 h 6858000"/>
              <a:gd name="connsiteX186" fmla="*/ 103243 w 1605470"/>
              <a:gd name="connsiteY186" fmla="*/ 211375 h 6858000"/>
              <a:gd name="connsiteX187" fmla="*/ 94571 w 1605470"/>
              <a:gd name="connsiteY187" fmla="*/ 184179 h 6858000"/>
              <a:gd name="connsiteX188" fmla="*/ 13437 w 1605470"/>
              <a:gd name="connsiteY188" fmla="*/ 19287 h 6858000"/>
              <a:gd name="connsiteX189" fmla="*/ 0 w 1605470"/>
              <a:gd name="connsiteY18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52501 w 1605470"/>
              <a:gd name="connsiteY169" fmla="*/ 724635 h 6858000"/>
              <a:gd name="connsiteX170" fmla="*/ 248897 w 1605470"/>
              <a:gd name="connsiteY170" fmla="*/ 681659 h 6858000"/>
              <a:gd name="connsiteX171" fmla="*/ 234316 w 1605470"/>
              <a:gd name="connsiteY171" fmla="*/ 635218 h 6858000"/>
              <a:gd name="connsiteX172" fmla="*/ 239327 w 1605470"/>
              <a:gd name="connsiteY172" fmla="*/ 613763 h 6858000"/>
              <a:gd name="connsiteX173" fmla="*/ 225269 w 1605470"/>
              <a:gd name="connsiteY173" fmla="*/ 598582 h 6858000"/>
              <a:gd name="connsiteX174" fmla="*/ 224950 w 1605470"/>
              <a:gd name="connsiteY174" fmla="*/ 576846 h 6858000"/>
              <a:gd name="connsiteX175" fmla="*/ 204632 w 1605470"/>
              <a:gd name="connsiteY175" fmla="*/ 553868 h 6858000"/>
              <a:gd name="connsiteX176" fmla="*/ 239317 w 1605470"/>
              <a:gd name="connsiteY176" fmla="*/ 517614 h 6858000"/>
              <a:gd name="connsiteX177" fmla="*/ 201693 w 1605470"/>
              <a:gd name="connsiteY177" fmla="*/ 469651 h 6858000"/>
              <a:gd name="connsiteX178" fmla="*/ 195012 w 1605470"/>
              <a:gd name="connsiteY178" fmla="*/ 448559 h 6858000"/>
              <a:gd name="connsiteX179" fmla="*/ 201434 w 1605470"/>
              <a:gd name="connsiteY179" fmla="*/ 441529 h 6858000"/>
              <a:gd name="connsiteX180" fmla="*/ 200655 w 1605470"/>
              <a:gd name="connsiteY180" fmla="*/ 428927 h 6858000"/>
              <a:gd name="connsiteX181" fmla="*/ 190059 w 1605470"/>
              <a:gd name="connsiteY181" fmla="*/ 430161 h 6858000"/>
              <a:gd name="connsiteX182" fmla="*/ 184450 w 1605470"/>
              <a:gd name="connsiteY182" fmla="*/ 396240 h 6858000"/>
              <a:gd name="connsiteX183" fmla="*/ 146196 w 1605470"/>
              <a:gd name="connsiteY183" fmla="*/ 358810 h 6858000"/>
              <a:gd name="connsiteX184" fmla="*/ 124571 w 1605470"/>
              <a:gd name="connsiteY184" fmla="*/ 302178 h 6858000"/>
              <a:gd name="connsiteX185" fmla="*/ 103243 w 1605470"/>
              <a:gd name="connsiteY185" fmla="*/ 211375 h 6858000"/>
              <a:gd name="connsiteX186" fmla="*/ 94571 w 1605470"/>
              <a:gd name="connsiteY186" fmla="*/ 184179 h 6858000"/>
              <a:gd name="connsiteX187" fmla="*/ 13437 w 1605470"/>
              <a:gd name="connsiteY187" fmla="*/ 19287 h 6858000"/>
              <a:gd name="connsiteX188" fmla="*/ 0 w 1605470"/>
              <a:gd name="connsiteY18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52501 w 1605470"/>
              <a:gd name="connsiteY169" fmla="*/ 724635 h 6858000"/>
              <a:gd name="connsiteX170" fmla="*/ 248897 w 1605470"/>
              <a:gd name="connsiteY170" fmla="*/ 681659 h 6858000"/>
              <a:gd name="connsiteX171" fmla="*/ 234316 w 1605470"/>
              <a:gd name="connsiteY171" fmla="*/ 635218 h 6858000"/>
              <a:gd name="connsiteX172" fmla="*/ 239327 w 1605470"/>
              <a:gd name="connsiteY172" fmla="*/ 613763 h 6858000"/>
              <a:gd name="connsiteX173" fmla="*/ 225269 w 1605470"/>
              <a:gd name="connsiteY173" fmla="*/ 598582 h 6858000"/>
              <a:gd name="connsiteX174" fmla="*/ 224950 w 1605470"/>
              <a:gd name="connsiteY174" fmla="*/ 576846 h 6858000"/>
              <a:gd name="connsiteX175" fmla="*/ 204632 w 1605470"/>
              <a:gd name="connsiteY175" fmla="*/ 553868 h 6858000"/>
              <a:gd name="connsiteX176" fmla="*/ 239317 w 1605470"/>
              <a:gd name="connsiteY176" fmla="*/ 517614 h 6858000"/>
              <a:gd name="connsiteX177" fmla="*/ 201693 w 1605470"/>
              <a:gd name="connsiteY177" fmla="*/ 469651 h 6858000"/>
              <a:gd name="connsiteX178" fmla="*/ 195012 w 1605470"/>
              <a:gd name="connsiteY178" fmla="*/ 448559 h 6858000"/>
              <a:gd name="connsiteX179" fmla="*/ 201434 w 1605470"/>
              <a:gd name="connsiteY179" fmla="*/ 441529 h 6858000"/>
              <a:gd name="connsiteX180" fmla="*/ 200655 w 1605470"/>
              <a:gd name="connsiteY180" fmla="*/ 428927 h 6858000"/>
              <a:gd name="connsiteX181" fmla="*/ 190059 w 1605470"/>
              <a:gd name="connsiteY181" fmla="*/ 430161 h 6858000"/>
              <a:gd name="connsiteX182" fmla="*/ 184450 w 1605470"/>
              <a:gd name="connsiteY182" fmla="*/ 396240 h 6858000"/>
              <a:gd name="connsiteX183" fmla="*/ 146196 w 1605470"/>
              <a:gd name="connsiteY183" fmla="*/ 358810 h 6858000"/>
              <a:gd name="connsiteX184" fmla="*/ 124571 w 1605470"/>
              <a:gd name="connsiteY184" fmla="*/ 302178 h 6858000"/>
              <a:gd name="connsiteX185" fmla="*/ 103243 w 1605470"/>
              <a:gd name="connsiteY185" fmla="*/ 211375 h 6858000"/>
              <a:gd name="connsiteX186" fmla="*/ 94571 w 1605470"/>
              <a:gd name="connsiteY186" fmla="*/ 184179 h 6858000"/>
              <a:gd name="connsiteX187" fmla="*/ 13437 w 1605470"/>
              <a:gd name="connsiteY187" fmla="*/ 19287 h 6858000"/>
              <a:gd name="connsiteX188" fmla="*/ 0 w 1605470"/>
              <a:gd name="connsiteY18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48897 w 1605470"/>
              <a:gd name="connsiteY169" fmla="*/ 681659 h 6858000"/>
              <a:gd name="connsiteX170" fmla="*/ 234316 w 1605470"/>
              <a:gd name="connsiteY170" fmla="*/ 635218 h 6858000"/>
              <a:gd name="connsiteX171" fmla="*/ 239327 w 1605470"/>
              <a:gd name="connsiteY171" fmla="*/ 613763 h 6858000"/>
              <a:gd name="connsiteX172" fmla="*/ 225269 w 1605470"/>
              <a:gd name="connsiteY172" fmla="*/ 598582 h 6858000"/>
              <a:gd name="connsiteX173" fmla="*/ 224950 w 1605470"/>
              <a:gd name="connsiteY173" fmla="*/ 576846 h 6858000"/>
              <a:gd name="connsiteX174" fmla="*/ 204632 w 1605470"/>
              <a:gd name="connsiteY174" fmla="*/ 553868 h 6858000"/>
              <a:gd name="connsiteX175" fmla="*/ 239317 w 1605470"/>
              <a:gd name="connsiteY175" fmla="*/ 517614 h 6858000"/>
              <a:gd name="connsiteX176" fmla="*/ 201693 w 1605470"/>
              <a:gd name="connsiteY176" fmla="*/ 469651 h 6858000"/>
              <a:gd name="connsiteX177" fmla="*/ 195012 w 1605470"/>
              <a:gd name="connsiteY177" fmla="*/ 448559 h 6858000"/>
              <a:gd name="connsiteX178" fmla="*/ 201434 w 1605470"/>
              <a:gd name="connsiteY178" fmla="*/ 441529 h 6858000"/>
              <a:gd name="connsiteX179" fmla="*/ 200655 w 1605470"/>
              <a:gd name="connsiteY179" fmla="*/ 428927 h 6858000"/>
              <a:gd name="connsiteX180" fmla="*/ 190059 w 1605470"/>
              <a:gd name="connsiteY180" fmla="*/ 430161 h 6858000"/>
              <a:gd name="connsiteX181" fmla="*/ 184450 w 1605470"/>
              <a:gd name="connsiteY181" fmla="*/ 396240 h 6858000"/>
              <a:gd name="connsiteX182" fmla="*/ 146196 w 1605470"/>
              <a:gd name="connsiteY182" fmla="*/ 358810 h 6858000"/>
              <a:gd name="connsiteX183" fmla="*/ 124571 w 1605470"/>
              <a:gd name="connsiteY183" fmla="*/ 302178 h 6858000"/>
              <a:gd name="connsiteX184" fmla="*/ 103243 w 1605470"/>
              <a:gd name="connsiteY184" fmla="*/ 211375 h 6858000"/>
              <a:gd name="connsiteX185" fmla="*/ 94571 w 1605470"/>
              <a:gd name="connsiteY185" fmla="*/ 184179 h 6858000"/>
              <a:gd name="connsiteX186" fmla="*/ 13437 w 1605470"/>
              <a:gd name="connsiteY186" fmla="*/ 19287 h 6858000"/>
              <a:gd name="connsiteX187" fmla="*/ 0 w 1605470"/>
              <a:gd name="connsiteY18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48897 w 1605470"/>
              <a:gd name="connsiteY169" fmla="*/ 681659 h 6858000"/>
              <a:gd name="connsiteX170" fmla="*/ 234316 w 1605470"/>
              <a:gd name="connsiteY170" fmla="*/ 635218 h 6858000"/>
              <a:gd name="connsiteX171" fmla="*/ 239327 w 1605470"/>
              <a:gd name="connsiteY171" fmla="*/ 613763 h 6858000"/>
              <a:gd name="connsiteX172" fmla="*/ 225269 w 1605470"/>
              <a:gd name="connsiteY172" fmla="*/ 598582 h 6858000"/>
              <a:gd name="connsiteX173" fmla="*/ 224950 w 1605470"/>
              <a:gd name="connsiteY173" fmla="*/ 576846 h 6858000"/>
              <a:gd name="connsiteX174" fmla="*/ 239317 w 1605470"/>
              <a:gd name="connsiteY174" fmla="*/ 517614 h 6858000"/>
              <a:gd name="connsiteX175" fmla="*/ 201693 w 1605470"/>
              <a:gd name="connsiteY175" fmla="*/ 469651 h 6858000"/>
              <a:gd name="connsiteX176" fmla="*/ 195012 w 1605470"/>
              <a:gd name="connsiteY176" fmla="*/ 448559 h 6858000"/>
              <a:gd name="connsiteX177" fmla="*/ 201434 w 1605470"/>
              <a:gd name="connsiteY177" fmla="*/ 441529 h 6858000"/>
              <a:gd name="connsiteX178" fmla="*/ 200655 w 1605470"/>
              <a:gd name="connsiteY178" fmla="*/ 428927 h 6858000"/>
              <a:gd name="connsiteX179" fmla="*/ 190059 w 1605470"/>
              <a:gd name="connsiteY179" fmla="*/ 430161 h 6858000"/>
              <a:gd name="connsiteX180" fmla="*/ 184450 w 1605470"/>
              <a:gd name="connsiteY180" fmla="*/ 396240 h 6858000"/>
              <a:gd name="connsiteX181" fmla="*/ 146196 w 1605470"/>
              <a:gd name="connsiteY181" fmla="*/ 358810 h 6858000"/>
              <a:gd name="connsiteX182" fmla="*/ 124571 w 1605470"/>
              <a:gd name="connsiteY182" fmla="*/ 302178 h 6858000"/>
              <a:gd name="connsiteX183" fmla="*/ 103243 w 1605470"/>
              <a:gd name="connsiteY183" fmla="*/ 211375 h 6858000"/>
              <a:gd name="connsiteX184" fmla="*/ 94571 w 1605470"/>
              <a:gd name="connsiteY184" fmla="*/ 184179 h 6858000"/>
              <a:gd name="connsiteX185" fmla="*/ 13437 w 1605470"/>
              <a:gd name="connsiteY185" fmla="*/ 19287 h 6858000"/>
              <a:gd name="connsiteX186" fmla="*/ 0 w 1605470"/>
              <a:gd name="connsiteY18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48897 w 1605470"/>
              <a:gd name="connsiteY169" fmla="*/ 681659 h 6858000"/>
              <a:gd name="connsiteX170" fmla="*/ 234316 w 1605470"/>
              <a:gd name="connsiteY170" fmla="*/ 635218 h 6858000"/>
              <a:gd name="connsiteX171" fmla="*/ 239327 w 1605470"/>
              <a:gd name="connsiteY171" fmla="*/ 613763 h 6858000"/>
              <a:gd name="connsiteX172" fmla="*/ 225269 w 1605470"/>
              <a:gd name="connsiteY172" fmla="*/ 598582 h 6858000"/>
              <a:gd name="connsiteX173" fmla="*/ 224950 w 1605470"/>
              <a:gd name="connsiteY173" fmla="*/ 576846 h 6858000"/>
              <a:gd name="connsiteX174" fmla="*/ 239317 w 1605470"/>
              <a:gd name="connsiteY174" fmla="*/ 517614 h 6858000"/>
              <a:gd name="connsiteX175" fmla="*/ 201693 w 1605470"/>
              <a:gd name="connsiteY175" fmla="*/ 469651 h 6858000"/>
              <a:gd name="connsiteX176" fmla="*/ 195012 w 1605470"/>
              <a:gd name="connsiteY176" fmla="*/ 448559 h 6858000"/>
              <a:gd name="connsiteX177" fmla="*/ 201434 w 1605470"/>
              <a:gd name="connsiteY177" fmla="*/ 441529 h 6858000"/>
              <a:gd name="connsiteX178" fmla="*/ 200655 w 1605470"/>
              <a:gd name="connsiteY178" fmla="*/ 428927 h 6858000"/>
              <a:gd name="connsiteX179" fmla="*/ 190059 w 1605470"/>
              <a:gd name="connsiteY179" fmla="*/ 430161 h 6858000"/>
              <a:gd name="connsiteX180" fmla="*/ 184450 w 1605470"/>
              <a:gd name="connsiteY180" fmla="*/ 396240 h 6858000"/>
              <a:gd name="connsiteX181" fmla="*/ 124571 w 1605470"/>
              <a:gd name="connsiteY181" fmla="*/ 302178 h 6858000"/>
              <a:gd name="connsiteX182" fmla="*/ 103243 w 1605470"/>
              <a:gd name="connsiteY182" fmla="*/ 211375 h 6858000"/>
              <a:gd name="connsiteX183" fmla="*/ 94571 w 1605470"/>
              <a:gd name="connsiteY183" fmla="*/ 184179 h 6858000"/>
              <a:gd name="connsiteX184" fmla="*/ 13437 w 1605470"/>
              <a:gd name="connsiteY184" fmla="*/ 19287 h 6858000"/>
              <a:gd name="connsiteX185" fmla="*/ 0 w 1605470"/>
              <a:gd name="connsiteY18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48897 w 1605470"/>
              <a:gd name="connsiteY169" fmla="*/ 681659 h 6858000"/>
              <a:gd name="connsiteX170" fmla="*/ 234316 w 1605470"/>
              <a:gd name="connsiteY170" fmla="*/ 635218 h 6858000"/>
              <a:gd name="connsiteX171" fmla="*/ 239327 w 1605470"/>
              <a:gd name="connsiteY171" fmla="*/ 613763 h 6858000"/>
              <a:gd name="connsiteX172" fmla="*/ 225269 w 1605470"/>
              <a:gd name="connsiteY172" fmla="*/ 598582 h 6858000"/>
              <a:gd name="connsiteX173" fmla="*/ 224950 w 1605470"/>
              <a:gd name="connsiteY173" fmla="*/ 576846 h 6858000"/>
              <a:gd name="connsiteX174" fmla="*/ 239317 w 1605470"/>
              <a:gd name="connsiteY174" fmla="*/ 517614 h 6858000"/>
              <a:gd name="connsiteX175" fmla="*/ 201693 w 1605470"/>
              <a:gd name="connsiteY175" fmla="*/ 469651 h 6858000"/>
              <a:gd name="connsiteX176" fmla="*/ 195012 w 1605470"/>
              <a:gd name="connsiteY176" fmla="*/ 448559 h 6858000"/>
              <a:gd name="connsiteX177" fmla="*/ 201434 w 1605470"/>
              <a:gd name="connsiteY177" fmla="*/ 441529 h 6858000"/>
              <a:gd name="connsiteX178" fmla="*/ 200655 w 1605470"/>
              <a:gd name="connsiteY178" fmla="*/ 428927 h 6858000"/>
              <a:gd name="connsiteX179" fmla="*/ 190059 w 1605470"/>
              <a:gd name="connsiteY179" fmla="*/ 430161 h 6858000"/>
              <a:gd name="connsiteX180" fmla="*/ 167079 w 1605470"/>
              <a:gd name="connsiteY180" fmla="*/ 367211 h 6858000"/>
              <a:gd name="connsiteX181" fmla="*/ 124571 w 1605470"/>
              <a:gd name="connsiteY181" fmla="*/ 302178 h 6858000"/>
              <a:gd name="connsiteX182" fmla="*/ 103243 w 1605470"/>
              <a:gd name="connsiteY182" fmla="*/ 211375 h 6858000"/>
              <a:gd name="connsiteX183" fmla="*/ 94571 w 1605470"/>
              <a:gd name="connsiteY183" fmla="*/ 184179 h 6858000"/>
              <a:gd name="connsiteX184" fmla="*/ 13437 w 1605470"/>
              <a:gd name="connsiteY184" fmla="*/ 19287 h 6858000"/>
              <a:gd name="connsiteX185" fmla="*/ 0 w 1605470"/>
              <a:gd name="connsiteY18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48897 w 1605470"/>
              <a:gd name="connsiteY169" fmla="*/ 681659 h 6858000"/>
              <a:gd name="connsiteX170" fmla="*/ 234316 w 1605470"/>
              <a:gd name="connsiteY170" fmla="*/ 635218 h 6858000"/>
              <a:gd name="connsiteX171" fmla="*/ 239327 w 1605470"/>
              <a:gd name="connsiteY171" fmla="*/ 613763 h 6858000"/>
              <a:gd name="connsiteX172" fmla="*/ 225269 w 1605470"/>
              <a:gd name="connsiteY172" fmla="*/ 598582 h 6858000"/>
              <a:gd name="connsiteX173" fmla="*/ 224950 w 1605470"/>
              <a:gd name="connsiteY173" fmla="*/ 576846 h 6858000"/>
              <a:gd name="connsiteX174" fmla="*/ 239317 w 1605470"/>
              <a:gd name="connsiteY174" fmla="*/ 517614 h 6858000"/>
              <a:gd name="connsiteX175" fmla="*/ 219064 w 1605470"/>
              <a:gd name="connsiteY175" fmla="*/ 469651 h 6858000"/>
              <a:gd name="connsiteX176" fmla="*/ 195012 w 1605470"/>
              <a:gd name="connsiteY176" fmla="*/ 448559 h 6858000"/>
              <a:gd name="connsiteX177" fmla="*/ 201434 w 1605470"/>
              <a:gd name="connsiteY177" fmla="*/ 441529 h 6858000"/>
              <a:gd name="connsiteX178" fmla="*/ 200655 w 1605470"/>
              <a:gd name="connsiteY178" fmla="*/ 428927 h 6858000"/>
              <a:gd name="connsiteX179" fmla="*/ 190059 w 1605470"/>
              <a:gd name="connsiteY179" fmla="*/ 430161 h 6858000"/>
              <a:gd name="connsiteX180" fmla="*/ 167079 w 1605470"/>
              <a:gd name="connsiteY180" fmla="*/ 367211 h 6858000"/>
              <a:gd name="connsiteX181" fmla="*/ 124571 w 1605470"/>
              <a:gd name="connsiteY181" fmla="*/ 302178 h 6858000"/>
              <a:gd name="connsiteX182" fmla="*/ 103243 w 1605470"/>
              <a:gd name="connsiteY182" fmla="*/ 211375 h 6858000"/>
              <a:gd name="connsiteX183" fmla="*/ 94571 w 1605470"/>
              <a:gd name="connsiteY183" fmla="*/ 184179 h 6858000"/>
              <a:gd name="connsiteX184" fmla="*/ 13437 w 1605470"/>
              <a:gd name="connsiteY184" fmla="*/ 19287 h 6858000"/>
              <a:gd name="connsiteX185" fmla="*/ 0 w 1605470"/>
              <a:gd name="connsiteY18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48897 w 1605470"/>
              <a:gd name="connsiteY169" fmla="*/ 681659 h 6858000"/>
              <a:gd name="connsiteX170" fmla="*/ 234316 w 1605470"/>
              <a:gd name="connsiteY170" fmla="*/ 635218 h 6858000"/>
              <a:gd name="connsiteX171" fmla="*/ 239327 w 1605470"/>
              <a:gd name="connsiteY171" fmla="*/ 613763 h 6858000"/>
              <a:gd name="connsiteX172" fmla="*/ 225269 w 1605470"/>
              <a:gd name="connsiteY172" fmla="*/ 598582 h 6858000"/>
              <a:gd name="connsiteX173" fmla="*/ 224950 w 1605470"/>
              <a:gd name="connsiteY173" fmla="*/ 576846 h 6858000"/>
              <a:gd name="connsiteX174" fmla="*/ 204576 w 1605470"/>
              <a:gd name="connsiteY174" fmla="*/ 530055 h 6858000"/>
              <a:gd name="connsiteX175" fmla="*/ 219064 w 1605470"/>
              <a:gd name="connsiteY175" fmla="*/ 469651 h 6858000"/>
              <a:gd name="connsiteX176" fmla="*/ 195012 w 1605470"/>
              <a:gd name="connsiteY176" fmla="*/ 448559 h 6858000"/>
              <a:gd name="connsiteX177" fmla="*/ 201434 w 1605470"/>
              <a:gd name="connsiteY177" fmla="*/ 441529 h 6858000"/>
              <a:gd name="connsiteX178" fmla="*/ 200655 w 1605470"/>
              <a:gd name="connsiteY178" fmla="*/ 428927 h 6858000"/>
              <a:gd name="connsiteX179" fmla="*/ 190059 w 1605470"/>
              <a:gd name="connsiteY179" fmla="*/ 430161 h 6858000"/>
              <a:gd name="connsiteX180" fmla="*/ 167079 w 1605470"/>
              <a:gd name="connsiteY180" fmla="*/ 367211 h 6858000"/>
              <a:gd name="connsiteX181" fmla="*/ 124571 w 1605470"/>
              <a:gd name="connsiteY181" fmla="*/ 302178 h 6858000"/>
              <a:gd name="connsiteX182" fmla="*/ 103243 w 1605470"/>
              <a:gd name="connsiteY182" fmla="*/ 211375 h 6858000"/>
              <a:gd name="connsiteX183" fmla="*/ 94571 w 1605470"/>
              <a:gd name="connsiteY183" fmla="*/ 184179 h 6858000"/>
              <a:gd name="connsiteX184" fmla="*/ 13437 w 1605470"/>
              <a:gd name="connsiteY184" fmla="*/ 19287 h 6858000"/>
              <a:gd name="connsiteX185" fmla="*/ 0 w 1605470"/>
              <a:gd name="connsiteY18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0445 w 1605470"/>
              <a:gd name="connsiteY162" fmla="*/ 932283 h 6858000"/>
              <a:gd name="connsiteX163" fmla="*/ 322681 w 1605470"/>
              <a:gd name="connsiteY163" fmla="*/ 915925 h 6858000"/>
              <a:gd name="connsiteX164" fmla="*/ 315310 w 1605470"/>
              <a:gd name="connsiteY164" fmla="*/ 896999 h 6858000"/>
              <a:gd name="connsiteX165" fmla="*/ 284718 w 1605470"/>
              <a:gd name="connsiteY165" fmla="*/ 821517 h 6858000"/>
              <a:gd name="connsiteX166" fmla="*/ 263668 w 1605470"/>
              <a:gd name="connsiteY166" fmla="*/ 751353 h 6858000"/>
              <a:gd name="connsiteX167" fmla="*/ 254540 w 1605470"/>
              <a:gd name="connsiteY167" fmla="*/ 741965 h 6858000"/>
              <a:gd name="connsiteX168" fmla="*/ 248897 w 1605470"/>
              <a:gd name="connsiteY168" fmla="*/ 681659 h 6858000"/>
              <a:gd name="connsiteX169" fmla="*/ 234316 w 1605470"/>
              <a:gd name="connsiteY169" fmla="*/ 635218 h 6858000"/>
              <a:gd name="connsiteX170" fmla="*/ 239327 w 1605470"/>
              <a:gd name="connsiteY170" fmla="*/ 613763 h 6858000"/>
              <a:gd name="connsiteX171" fmla="*/ 225269 w 1605470"/>
              <a:gd name="connsiteY171" fmla="*/ 598582 h 6858000"/>
              <a:gd name="connsiteX172" fmla="*/ 224950 w 1605470"/>
              <a:gd name="connsiteY172" fmla="*/ 576846 h 6858000"/>
              <a:gd name="connsiteX173" fmla="*/ 204576 w 1605470"/>
              <a:gd name="connsiteY173" fmla="*/ 530055 h 6858000"/>
              <a:gd name="connsiteX174" fmla="*/ 219064 w 1605470"/>
              <a:gd name="connsiteY174" fmla="*/ 469651 h 6858000"/>
              <a:gd name="connsiteX175" fmla="*/ 195012 w 1605470"/>
              <a:gd name="connsiteY175" fmla="*/ 448559 h 6858000"/>
              <a:gd name="connsiteX176" fmla="*/ 201434 w 1605470"/>
              <a:gd name="connsiteY176" fmla="*/ 441529 h 6858000"/>
              <a:gd name="connsiteX177" fmla="*/ 200655 w 1605470"/>
              <a:gd name="connsiteY177" fmla="*/ 428927 h 6858000"/>
              <a:gd name="connsiteX178" fmla="*/ 190059 w 1605470"/>
              <a:gd name="connsiteY178" fmla="*/ 430161 h 6858000"/>
              <a:gd name="connsiteX179" fmla="*/ 167079 w 1605470"/>
              <a:gd name="connsiteY179" fmla="*/ 367211 h 6858000"/>
              <a:gd name="connsiteX180" fmla="*/ 124571 w 1605470"/>
              <a:gd name="connsiteY180" fmla="*/ 302178 h 6858000"/>
              <a:gd name="connsiteX181" fmla="*/ 103243 w 1605470"/>
              <a:gd name="connsiteY181" fmla="*/ 211375 h 6858000"/>
              <a:gd name="connsiteX182" fmla="*/ 94571 w 1605470"/>
              <a:gd name="connsiteY182" fmla="*/ 184179 h 6858000"/>
              <a:gd name="connsiteX183" fmla="*/ 13437 w 1605470"/>
              <a:gd name="connsiteY183" fmla="*/ 19287 h 6858000"/>
              <a:gd name="connsiteX184" fmla="*/ 0 w 1605470"/>
              <a:gd name="connsiteY18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18989 w 1605470"/>
              <a:gd name="connsiteY161" fmla="*/ 1016103 h 6858000"/>
              <a:gd name="connsiteX162" fmla="*/ 320445 w 1605470"/>
              <a:gd name="connsiteY162" fmla="*/ 932283 h 6858000"/>
              <a:gd name="connsiteX163" fmla="*/ 322681 w 1605470"/>
              <a:gd name="connsiteY163" fmla="*/ 915925 h 6858000"/>
              <a:gd name="connsiteX164" fmla="*/ 315310 w 1605470"/>
              <a:gd name="connsiteY164" fmla="*/ 896999 h 6858000"/>
              <a:gd name="connsiteX165" fmla="*/ 284718 w 1605470"/>
              <a:gd name="connsiteY165" fmla="*/ 821517 h 6858000"/>
              <a:gd name="connsiteX166" fmla="*/ 263668 w 1605470"/>
              <a:gd name="connsiteY166" fmla="*/ 751353 h 6858000"/>
              <a:gd name="connsiteX167" fmla="*/ 254540 w 1605470"/>
              <a:gd name="connsiteY167" fmla="*/ 741965 h 6858000"/>
              <a:gd name="connsiteX168" fmla="*/ 248897 w 1605470"/>
              <a:gd name="connsiteY168" fmla="*/ 681659 h 6858000"/>
              <a:gd name="connsiteX169" fmla="*/ 234316 w 1605470"/>
              <a:gd name="connsiteY169" fmla="*/ 635218 h 6858000"/>
              <a:gd name="connsiteX170" fmla="*/ 239327 w 1605470"/>
              <a:gd name="connsiteY170" fmla="*/ 613763 h 6858000"/>
              <a:gd name="connsiteX171" fmla="*/ 225269 w 1605470"/>
              <a:gd name="connsiteY171" fmla="*/ 598582 h 6858000"/>
              <a:gd name="connsiteX172" fmla="*/ 224950 w 1605470"/>
              <a:gd name="connsiteY172" fmla="*/ 576846 h 6858000"/>
              <a:gd name="connsiteX173" fmla="*/ 204576 w 1605470"/>
              <a:gd name="connsiteY173" fmla="*/ 530055 h 6858000"/>
              <a:gd name="connsiteX174" fmla="*/ 219064 w 1605470"/>
              <a:gd name="connsiteY174" fmla="*/ 469651 h 6858000"/>
              <a:gd name="connsiteX175" fmla="*/ 195012 w 1605470"/>
              <a:gd name="connsiteY175" fmla="*/ 448559 h 6858000"/>
              <a:gd name="connsiteX176" fmla="*/ 201434 w 1605470"/>
              <a:gd name="connsiteY176" fmla="*/ 441529 h 6858000"/>
              <a:gd name="connsiteX177" fmla="*/ 200655 w 1605470"/>
              <a:gd name="connsiteY177" fmla="*/ 428927 h 6858000"/>
              <a:gd name="connsiteX178" fmla="*/ 190059 w 1605470"/>
              <a:gd name="connsiteY178" fmla="*/ 430161 h 6858000"/>
              <a:gd name="connsiteX179" fmla="*/ 167079 w 1605470"/>
              <a:gd name="connsiteY179" fmla="*/ 367211 h 6858000"/>
              <a:gd name="connsiteX180" fmla="*/ 124571 w 1605470"/>
              <a:gd name="connsiteY180" fmla="*/ 302178 h 6858000"/>
              <a:gd name="connsiteX181" fmla="*/ 103243 w 1605470"/>
              <a:gd name="connsiteY181" fmla="*/ 211375 h 6858000"/>
              <a:gd name="connsiteX182" fmla="*/ 94571 w 1605470"/>
              <a:gd name="connsiteY182" fmla="*/ 184179 h 6858000"/>
              <a:gd name="connsiteX183" fmla="*/ 13437 w 1605470"/>
              <a:gd name="connsiteY183" fmla="*/ 19287 h 6858000"/>
              <a:gd name="connsiteX184" fmla="*/ 0 w 1605470"/>
              <a:gd name="connsiteY18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18989 w 1605470"/>
              <a:gd name="connsiteY161" fmla="*/ 1016103 h 6858000"/>
              <a:gd name="connsiteX162" fmla="*/ 320445 w 1605470"/>
              <a:gd name="connsiteY162" fmla="*/ 932283 h 6858000"/>
              <a:gd name="connsiteX163" fmla="*/ 322681 w 1605470"/>
              <a:gd name="connsiteY163" fmla="*/ 915925 h 6858000"/>
              <a:gd name="connsiteX164" fmla="*/ 315310 w 1605470"/>
              <a:gd name="connsiteY164" fmla="*/ 896999 h 6858000"/>
              <a:gd name="connsiteX165" fmla="*/ 284718 w 1605470"/>
              <a:gd name="connsiteY165" fmla="*/ 821517 h 6858000"/>
              <a:gd name="connsiteX166" fmla="*/ 263668 w 1605470"/>
              <a:gd name="connsiteY166" fmla="*/ 751353 h 6858000"/>
              <a:gd name="connsiteX167" fmla="*/ 263226 w 1605470"/>
              <a:gd name="connsiteY167" fmla="*/ 721230 h 6858000"/>
              <a:gd name="connsiteX168" fmla="*/ 248897 w 1605470"/>
              <a:gd name="connsiteY168" fmla="*/ 681659 h 6858000"/>
              <a:gd name="connsiteX169" fmla="*/ 234316 w 1605470"/>
              <a:gd name="connsiteY169" fmla="*/ 635218 h 6858000"/>
              <a:gd name="connsiteX170" fmla="*/ 239327 w 1605470"/>
              <a:gd name="connsiteY170" fmla="*/ 613763 h 6858000"/>
              <a:gd name="connsiteX171" fmla="*/ 225269 w 1605470"/>
              <a:gd name="connsiteY171" fmla="*/ 598582 h 6858000"/>
              <a:gd name="connsiteX172" fmla="*/ 224950 w 1605470"/>
              <a:gd name="connsiteY172" fmla="*/ 576846 h 6858000"/>
              <a:gd name="connsiteX173" fmla="*/ 204576 w 1605470"/>
              <a:gd name="connsiteY173" fmla="*/ 530055 h 6858000"/>
              <a:gd name="connsiteX174" fmla="*/ 219064 w 1605470"/>
              <a:gd name="connsiteY174" fmla="*/ 469651 h 6858000"/>
              <a:gd name="connsiteX175" fmla="*/ 195012 w 1605470"/>
              <a:gd name="connsiteY175" fmla="*/ 448559 h 6858000"/>
              <a:gd name="connsiteX176" fmla="*/ 201434 w 1605470"/>
              <a:gd name="connsiteY176" fmla="*/ 441529 h 6858000"/>
              <a:gd name="connsiteX177" fmla="*/ 200655 w 1605470"/>
              <a:gd name="connsiteY177" fmla="*/ 428927 h 6858000"/>
              <a:gd name="connsiteX178" fmla="*/ 190059 w 1605470"/>
              <a:gd name="connsiteY178" fmla="*/ 430161 h 6858000"/>
              <a:gd name="connsiteX179" fmla="*/ 167079 w 1605470"/>
              <a:gd name="connsiteY179" fmla="*/ 367211 h 6858000"/>
              <a:gd name="connsiteX180" fmla="*/ 124571 w 1605470"/>
              <a:gd name="connsiteY180" fmla="*/ 302178 h 6858000"/>
              <a:gd name="connsiteX181" fmla="*/ 103243 w 1605470"/>
              <a:gd name="connsiteY181" fmla="*/ 211375 h 6858000"/>
              <a:gd name="connsiteX182" fmla="*/ 94571 w 1605470"/>
              <a:gd name="connsiteY182" fmla="*/ 184179 h 6858000"/>
              <a:gd name="connsiteX183" fmla="*/ 13437 w 1605470"/>
              <a:gd name="connsiteY183" fmla="*/ 19287 h 6858000"/>
              <a:gd name="connsiteX184" fmla="*/ 0 w 1605470"/>
              <a:gd name="connsiteY18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61783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18989 w 1605470"/>
              <a:gd name="connsiteY161" fmla="*/ 1016103 h 6858000"/>
              <a:gd name="connsiteX162" fmla="*/ 320445 w 1605470"/>
              <a:gd name="connsiteY162" fmla="*/ 932283 h 6858000"/>
              <a:gd name="connsiteX163" fmla="*/ 322681 w 1605470"/>
              <a:gd name="connsiteY163" fmla="*/ 915925 h 6858000"/>
              <a:gd name="connsiteX164" fmla="*/ 315310 w 1605470"/>
              <a:gd name="connsiteY164" fmla="*/ 896999 h 6858000"/>
              <a:gd name="connsiteX165" fmla="*/ 284718 w 1605470"/>
              <a:gd name="connsiteY165" fmla="*/ 821517 h 6858000"/>
              <a:gd name="connsiteX166" fmla="*/ 263668 w 1605470"/>
              <a:gd name="connsiteY166" fmla="*/ 751353 h 6858000"/>
              <a:gd name="connsiteX167" fmla="*/ 263226 w 1605470"/>
              <a:gd name="connsiteY167" fmla="*/ 721230 h 6858000"/>
              <a:gd name="connsiteX168" fmla="*/ 248897 w 1605470"/>
              <a:gd name="connsiteY168" fmla="*/ 681659 h 6858000"/>
              <a:gd name="connsiteX169" fmla="*/ 234316 w 1605470"/>
              <a:gd name="connsiteY169" fmla="*/ 635218 h 6858000"/>
              <a:gd name="connsiteX170" fmla="*/ 239327 w 1605470"/>
              <a:gd name="connsiteY170" fmla="*/ 613763 h 6858000"/>
              <a:gd name="connsiteX171" fmla="*/ 225269 w 1605470"/>
              <a:gd name="connsiteY171" fmla="*/ 598582 h 6858000"/>
              <a:gd name="connsiteX172" fmla="*/ 224950 w 1605470"/>
              <a:gd name="connsiteY172" fmla="*/ 576846 h 6858000"/>
              <a:gd name="connsiteX173" fmla="*/ 204576 w 1605470"/>
              <a:gd name="connsiteY173" fmla="*/ 530055 h 6858000"/>
              <a:gd name="connsiteX174" fmla="*/ 219064 w 1605470"/>
              <a:gd name="connsiteY174" fmla="*/ 469651 h 6858000"/>
              <a:gd name="connsiteX175" fmla="*/ 195012 w 1605470"/>
              <a:gd name="connsiteY175" fmla="*/ 448559 h 6858000"/>
              <a:gd name="connsiteX176" fmla="*/ 201434 w 1605470"/>
              <a:gd name="connsiteY176" fmla="*/ 441529 h 6858000"/>
              <a:gd name="connsiteX177" fmla="*/ 200655 w 1605470"/>
              <a:gd name="connsiteY177" fmla="*/ 428927 h 6858000"/>
              <a:gd name="connsiteX178" fmla="*/ 190059 w 1605470"/>
              <a:gd name="connsiteY178" fmla="*/ 430161 h 6858000"/>
              <a:gd name="connsiteX179" fmla="*/ 167079 w 1605470"/>
              <a:gd name="connsiteY179" fmla="*/ 367211 h 6858000"/>
              <a:gd name="connsiteX180" fmla="*/ 124571 w 1605470"/>
              <a:gd name="connsiteY180" fmla="*/ 302178 h 6858000"/>
              <a:gd name="connsiteX181" fmla="*/ 103243 w 1605470"/>
              <a:gd name="connsiteY181" fmla="*/ 211375 h 6858000"/>
              <a:gd name="connsiteX182" fmla="*/ 94571 w 1605470"/>
              <a:gd name="connsiteY182" fmla="*/ 184179 h 6858000"/>
              <a:gd name="connsiteX183" fmla="*/ 13437 w 1605470"/>
              <a:gd name="connsiteY183" fmla="*/ 19287 h 6858000"/>
              <a:gd name="connsiteX184" fmla="*/ 0 w 1605470"/>
              <a:gd name="connsiteY18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22815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61783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18989 w 1605470"/>
              <a:gd name="connsiteY161" fmla="*/ 1016103 h 6858000"/>
              <a:gd name="connsiteX162" fmla="*/ 320445 w 1605470"/>
              <a:gd name="connsiteY162" fmla="*/ 932283 h 6858000"/>
              <a:gd name="connsiteX163" fmla="*/ 322681 w 1605470"/>
              <a:gd name="connsiteY163" fmla="*/ 915925 h 6858000"/>
              <a:gd name="connsiteX164" fmla="*/ 315310 w 1605470"/>
              <a:gd name="connsiteY164" fmla="*/ 896999 h 6858000"/>
              <a:gd name="connsiteX165" fmla="*/ 284718 w 1605470"/>
              <a:gd name="connsiteY165" fmla="*/ 821517 h 6858000"/>
              <a:gd name="connsiteX166" fmla="*/ 263668 w 1605470"/>
              <a:gd name="connsiteY166" fmla="*/ 751353 h 6858000"/>
              <a:gd name="connsiteX167" fmla="*/ 263226 w 1605470"/>
              <a:gd name="connsiteY167" fmla="*/ 721230 h 6858000"/>
              <a:gd name="connsiteX168" fmla="*/ 248897 w 1605470"/>
              <a:gd name="connsiteY168" fmla="*/ 681659 h 6858000"/>
              <a:gd name="connsiteX169" fmla="*/ 234316 w 1605470"/>
              <a:gd name="connsiteY169" fmla="*/ 635218 h 6858000"/>
              <a:gd name="connsiteX170" fmla="*/ 239327 w 1605470"/>
              <a:gd name="connsiteY170" fmla="*/ 613763 h 6858000"/>
              <a:gd name="connsiteX171" fmla="*/ 225269 w 1605470"/>
              <a:gd name="connsiteY171" fmla="*/ 598582 h 6858000"/>
              <a:gd name="connsiteX172" fmla="*/ 224950 w 1605470"/>
              <a:gd name="connsiteY172" fmla="*/ 576846 h 6858000"/>
              <a:gd name="connsiteX173" fmla="*/ 204576 w 1605470"/>
              <a:gd name="connsiteY173" fmla="*/ 530055 h 6858000"/>
              <a:gd name="connsiteX174" fmla="*/ 219064 w 1605470"/>
              <a:gd name="connsiteY174" fmla="*/ 469651 h 6858000"/>
              <a:gd name="connsiteX175" fmla="*/ 195012 w 1605470"/>
              <a:gd name="connsiteY175" fmla="*/ 448559 h 6858000"/>
              <a:gd name="connsiteX176" fmla="*/ 201434 w 1605470"/>
              <a:gd name="connsiteY176" fmla="*/ 441529 h 6858000"/>
              <a:gd name="connsiteX177" fmla="*/ 200655 w 1605470"/>
              <a:gd name="connsiteY177" fmla="*/ 428927 h 6858000"/>
              <a:gd name="connsiteX178" fmla="*/ 190059 w 1605470"/>
              <a:gd name="connsiteY178" fmla="*/ 430161 h 6858000"/>
              <a:gd name="connsiteX179" fmla="*/ 167079 w 1605470"/>
              <a:gd name="connsiteY179" fmla="*/ 367211 h 6858000"/>
              <a:gd name="connsiteX180" fmla="*/ 124571 w 1605470"/>
              <a:gd name="connsiteY180" fmla="*/ 302178 h 6858000"/>
              <a:gd name="connsiteX181" fmla="*/ 103243 w 1605470"/>
              <a:gd name="connsiteY181" fmla="*/ 211375 h 6858000"/>
              <a:gd name="connsiteX182" fmla="*/ 94571 w 1605470"/>
              <a:gd name="connsiteY182" fmla="*/ 184179 h 6858000"/>
              <a:gd name="connsiteX183" fmla="*/ 13437 w 1605470"/>
              <a:gd name="connsiteY183" fmla="*/ 19287 h 6858000"/>
              <a:gd name="connsiteX184" fmla="*/ 0 w 1605470"/>
              <a:gd name="connsiteY18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22815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42550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61783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18989 w 1605470"/>
              <a:gd name="connsiteY161" fmla="*/ 1016103 h 6858000"/>
              <a:gd name="connsiteX162" fmla="*/ 320445 w 1605470"/>
              <a:gd name="connsiteY162" fmla="*/ 932283 h 6858000"/>
              <a:gd name="connsiteX163" fmla="*/ 322681 w 1605470"/>
              <a:gd name="connsiteY163" fmla="*/ 915925 h 6858000"/>
              <a:gd name="connsiteX164" fmla="*/ 315310 w 1605470"/>
              <a:gd name="connsiteY164" fmla="*/ 896999 h 6858000"/>
              <a:gd name="connsiteX165" fmla="*/ 284718 w 1605470"/>
              <a:gd name="connsiteY165" fmla="*/ 821517 h 6858000"/>
              <a:gd name="connsiteX166" fmla="*/ 263668 w 1605470"/>
              <a:gd name="connsiteY166" fmla="*/ 751353 h 6858000"/>
              <a:gd name="connsiteX167" fmla="*/ 263226 w 1605470"/>
              <a:gd name="connsiteY167" fmla="*/ 721230 h 6858000"/>
              <a:gd name="connsiteX168" fmla="*/ 248897 w 1605470"/>
              <a:gd name="connsiteY168" fmla="*/ 681659 h 6858000"/>
              <a:gd name="connsiteX169" fmla="*/ 234316 w 1605470"/>
              <a:gd name="connsiteY169" fmla="*/ 635218 h 6858000"/>
              <a:gd name="connsiteX170" fmla="*/ 239327 w 1605470"/>
              <a:gd name="connsiteY170" fmla="*/ 613763 h 6858000"/>
              <a:gd name="connsiteX171" fmla="*/ 225269 w 1605470"/>
              <a:gd name="connsiteY171" fmla="*/ 598582 h 6858000"/>
              <a:gd name="connsiteX172" fmla="*/ 224950 w 1605470"/>
              <a:gd name="connsiteY172" fmla="*/ 576846 h 6858000"/>
              <a:gd name="connsiteX173" fmla="*/ 204576 w 1605470"/>
              <a:gd name="connsiteY173" fmla="*/ 530055 h 6858000"/>
              <a:gd name="connsiteX174" fmla="*/ 219064 w 1605470"/>
              <a:gd name="connsiteY174" fmla="*/ 469651 h 6858000"/>
              <a:gd name="connsiteX175" fmla="*/ 195012 w 1605470"/>
              <a:gd name="connsiteY175" fmla="*/ 448559 h 6858000"/>
              <a:gd name="connsiteX176" fmla="*/ 201434 w 1605470"/>
              <a:gd name="connsiteY176" fmla="*/ 441529 h 6858000"/>
              <a:gd name="connsiteX177" fmla="*/ 200655 w 1605470"/>
              <a:gd name="connsiteY177" fmla="*/ 428927 h 6858000"/>
              <a:gd name="connsiteX178" fmla="*/ 190059 w 1605470"/>
              <a:gd name="connsiteY178" fmla="*/ 430161 h 6858000"/>
              <a:gd name="connsiteX179" fmla="*/ 167079 w 1605470"/>
              <a:gd name="connsiteY179" fmla="*/ 367211 h 6858000"/>
              <a:gd name="connsiteX180" fmla="*/ 124571 w 1605470"/>
              <a:gd name="connsiteY180" fmla="*/ 302178 h 6858000"/>
              <a:gd name="connsiteX181" fmla="*/ 103243 w 1605470"/>
              <a:gd name="connsiteY181" fmla="*/ 211375 h 6858000"/>
              <a:gd name="connsiteX182" fmla="*/ 94571 w 1605470"/>
              <a:gd name="connsiteY182" fmla="*/ 184179 h 6858000"/>
              <a:gd name="connsiteX183" fmla="*/ 13437 w 1605470"/>
              <a:gd name="connsiteY183" fmla="*/ 19287 h 6858000"/>
              <a:gd name="connsiteX184" fmla="*/ 0 w 1605470"/>
              <a:gd name="connsiteY18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22815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42550 w 1605470"/>
              <a:gd name="connsiteY134" fmla="*/ 2447068 h 6858000"/>
              <a:gd name="connsiteX135" fmla="*/ 529511 w 1605470"/>
              <a:gd name="connsiteY135" fmla="*/ 2425819 h 6858000"/>
              <a:gd name="connsiteX136" fmla="*/ 528878 w 1605470"/>
              <a:gd name="connsiteY136" fmla="*/ 2408971 h 6858000"/>
              <a:gd name="connsiteX137" fmla="*/ 535510 w 1605470"/>
              <a:gd name="connsiteY137" fmla="*/ 2402874 h 6858000"/>
              <a:gd name="connsiteX138" fmla="*/ 538122 w 1605470"/>
              <a:gd name="connsiteY138" fmla="*/ 2381443 h 6858000"/>
              <a:gd name="connsiteX139" fmla="*/ 514451 w 1605470"/>
              <a:gd name="connsiteY139" fmla="*/ 2261920 h 6858000"/>
              <a:gd name="connsiteX140" fmla="*/ 486968 w 1605470"/>
              <a:gd name="connsiteY140" fmla="*/ 2182937 h 6858000"/>
              <a:gd name="connsiteX141" fmla="*/ 488555 w 1605470"/>
              <a:gd name="connsiteY141" fmla="*/ 2155135 h 6858000"/>
              <a:gd name="connsiteX142" fmla="*/ 486013 w 1605470"/>
              <a:gd name="connsiteY142" fmla="*/ 2118008 h 6858000"/>
              <a:gd name="connsiteX143" fmla="*/ 487006 w 1605470"/>
              <a:gd name="connsiteY143" fmla="*/ 2050531 h 6858000"/>
              <a:gd name="connsiteX144" fmla="*/ 478812 w 1605470"/>
              <a:gd name="connsiteY144" fmla="*/ 1963269 h 6858000"/>
              <a:gd name="connsiteX145" fmla="*/ 442619 w 1605470"/>
              <a:gd name="connsiteY145" fmla="*/ 1910499 h 6858000"/>
              <a:gd name="connsiteX146" fmla="*/ 446785 w 1605470"/>
              <a:gd name="connsiteY146" fmla="*/ 1903212 h 6858000"/>
              <a:gd name="connsiteX147" fmla="*/ 436547 w 1605470"/>
              <a:gd name="connsiteY147" fmla="*/ 1861531 h 6858000"/>
              <a:gd name="connsiteX148" fmla="*/ 390346 w 1605470"/>
              <a:gd name="connsiteY148" fmla="*/ 1732919 h 6858000"/>
              <a:gd name="connsiteX149" fmla="*/ 362657 w 1605470"/>
              <a:gd name="connsiteY149" fmla="*/ 1663540 h 6858000"/>
              <a:gd name="connsiteX150" fmla="*/ 361783 w 1605470"/>
              <a:gd name="connsiteY150" fmla="*/ 1615777 h 6858000"/>
              <a:gd name="connsiteX151" fmla="*/ 342578 w 1605470"/>
              <a:gd name="connsiteY151" fmla="*/ 1563678 h 6858000"/>
              <a:gd name="connsiteX152" fmla="*/ 355658 w 1605470"/>
              <a:gd name="connsiteY152" fmla="*/ 1519474 h 6858000"/>
              <a:gd name="connsiteX153" fmla="*/ 348400 w 1605470"/>
              <a:gd name="connsiteY153" fmla="*/ 1477995 h 6858000"/>
              <a:gd name="connsiteX154" fmla="*/ 334485 w 1605470"/>
              <a:gd name="connsiteY154" fmla="*/ 1373769 h 6858000"/>
              <a:gd name="connsiteX155" fmla="*/ 342792 w 1605470"/>
              <a:gd name="connsiteY155" fmla="*/ 1307086 h 6858000"/>
              <a:gd name="connsiteX156" fmla="*/ 343980 w 1605470"/>
              <a:gd name="connsiteY156" fmla="*/ 1189033 h 6858000"/>
              <a:gd name="connsiteX157" fmla="*/ 348665 w 1605470"/>
              <a:gd name="connsiteY157" fmla="*/ 1168288 h 6858000"/>
              <a:gd name="connsiteX158" fmla="*/ 340947 w 1605470"/>
              <a:gd name="connsiteY158" fmla="*/ 1142577 h 6858000"/>
              <a:gd name="connsiteX159" fmla="*/ 330253 w 1605470"/>
              <a:gd name="connsiteY159" fmla="*/ 1088484 h 6858000"/>
              <a:gd name="connsiteX160" fmla="*/ 318989 w 1605470"/>
              <a:gd name="connsiteY160" fmla="*/ 1016103 h 6858000"/>
              <a:gd name="connsiteX161" fmla="*/ 320445 w 1605470"/>
              <a:gd name="connsiteY161" fmla="*/ 932283 h 6858000"/>
              <a:gd name="connsiteX162" fmla="*/ 322681 w 1605470"/>
              <a:gd name="connsiteY162" fmla="*/ 915925 h 6858000"/>
              <a:gd name="connsiteX163" fmla="*/ 315310 w 1605470"/>
              <a:gd name="connsiteY163" fmla="*/ 896999 h 6858000"/>
              <a:gd name="connsiteX164" fmla="*/ 284718 w 1605470"/>
              <a:gd name="connsiteY164" fmla="*/ 821517 h 6858000"/>
              <a:gd name="connsiteX165" fmla="*/ 263668 w 1605470"/>
              <a:gd name="connsiteY165" fmla="*/ 751353 h 6858000"/>
              <a:gd name="connsiteX166" fmla="*/ 263226 w 1605470"/>
              <a:gd name="connsiteY166" fmla="*/ 721230 h 6858000"/>
              <a:gd name="connsiteX167" fmla="*/ 248897 w 1605470"/>
              <a:gd name="connsiteY167" fmla="*/ 681659 h 6858000"/>
              <a:gd name="connsiteX168" fmla="*/ 234316 w 1605470"/>
              <a:gd name="connsiteY168" fmla="*/ 635218 h 6858000"/>
              <a:gd name="connsiteX169" fmla="*/ 239327 w 1605470"/>
              <a:gd name="connsiteY169" fmla="*/ 613763 h 6858000"/>
              <a:gd name="connsiteX170" fmla="*/ 225269 w 1605470"/>
              <a:gd name="connsiteY170" fmla="*/ 598582 h 6858000"/>
              <a:gd name="connsiteX171" fmla="*/ 224950 w 1605470"/>
              <a:gd name="connsiteY171" fmla="*/ 576846 h 6858000"/>
              <a:gd name="connsiteX172" fmla="*/ 204576 w 1605470"/>
              <a:gd name="connsiteY172" fmla="*/ 530055 h 6858000"/>
              <a:gd name="connsiteX173" fmla="*/ 219064 w 1605470"/>
              <a:gd name="connsiteY173" fmla="*/ 469651 h 6858000"/>
              <a:gd name="connsiteX174" fmla="*/ 195012 w 1605470"/>
              <a:gd name="connsiteY174" fmla="*/ 448559 h 6858000"/>
              <a:gd name="connsiteX175" fmla="*/ 201434 w 1605470"/>
              <a:gd name="connsiteY175" fmla="*/ 441529 h 6858000"/>
              <a:gd name="connsiteX176" fmla="*/ 200655 w 1605470"/>
              <a:gd name="connsiteY176" fmla="*/ 428927 h 6858000"/>
              <a:gd name="connsiteX177" fmla="*/ 190059 w 1605470"/>
              <a:gd name="connsiteY177" fmla="*/ 430161 h 6858000"/>
              <a:gd name="connsiteX178" fmla="*/ 167079 w 1605470"/>
              <a:gd name="connsiteY178" fmla="*/ 367211 h 6858000"/>
              <a:gd name="connsiteX179" fmla="*/ 124571 w 1605470"/>
              <a:gd name="connsiteY179" fmla="*/ 302178 h 6858000"/>
              <a:gd name="connsiteX180" fmla="*/ 103243 w 1605470"/>
              <a:gd name="connsiteY180" fmla="*/ 211375 h 6858000"/>
              <a:gd name="connsiteX181" fmla="*/ 94571 w 1605470"/>
              <a:gd name="connsiteY181" fmla="*/ 184179 h 6858000"/>
              <a:gd name="connsiteX182" fmla="*/ 13437 w 1605470"/>
              <a:gd name="connsiteY182" fmla="*/ 19287 h 6858000"/>
              <a:gd name="connsiteX183" fmla="*/ 0 w 1605470"/>
              <a:gd name="connsiteY18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22815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42550 w 1605470"/>
              <a:gd name="connsiteY134" fmla="*/ 2447068 h 6858000"/>
              <a:gd name="connsiteX135" fmla="*/ 529511 w 1605470"/>
              <a:gd name="connsiteY135" fmla="*/ 2425819 h 6858000"/>
              <a:gd name="connsiteX136" fmla="*/ 528878 w 1605470"/>
              <a:gd name="connsiteY136" fmla="*/ 2408971 h 6858000"/>
              <a:gd name="connsiteX137" fmla="*/ 535510 w 1605470"/>
              <a:gd name="connsiteY137" fmla="*/ 2402874 h 6858000"/>
              <a:gd name="connsiteX138" fmla="*/ 538122 w 1605470"/>
              <a:gd name="connsiteY138" fmla="*/ 2381443 h 6858000"/>
              <a:gd name="connsiteX139" fmla="*/ 514451 w 1605470"/>
              <a:gd name="connsiteY139" fmla="*/ 2261920 h 6858000"/>
              <a:gd name="connsiteX140" fmla="*/ 486968 w 1605470"/>
              <a:gd name="connsiteY140" fmla="*/ 2182937 h 6858000"/>
              <a:gd name="connsiteX141" fmla="*/ 488555 w 1605470"/>
              <a:gd name="connsiteY141" fmla="*/ 2155135 h 6858000"/>
              <a:gd name="connsiteX142" fmla="*/ 486013 w 1605470"/>
              <a:gd name="connsiteY142" fmla="*/ 2118008 h 6858000"/>
              <a:gd name="connsiteX143" fmla="*/ 487006 w 1605470"/>
              <a:gd name="connsiteY143" fmla="*/ 2050531 h 6858000"/>
              <a:gd name="connsiteX144" fmla="*/ 478812 w 1605470"/>
              <a:gd name="connsiteY144" fmla="*/ 1963269 h 6858000"/>
              <a:gd name="connsiteX145" fmla="*/ 442619 w 1605470"/>
              <a:gd name="connsiteY145" fmla="*/ 1910499 h 6858000"/>
              <a:gd name="connsiteX146" fmla="*/ 446785 w 1605470"/>
              <a:gd name="connsiteY146" fmla="*/ 1903212 h 6858000"/>
              <a:gd name="connsiteX147" fmla="*/ 436547 w 1605470"/>
              <a:gd name="connsiteY147" fmla="*/ 1861531 h 6858000"/>
              <a:gd name="connsiteX148" fmla="*/ 390346 w 1605470"/>
              <a:gd name="connsiteY148" fmla="*/ 1732919 h 6858000"/>
              <a:gd name="connsiteX149" fmla="*/ 362657 w 1605470"/>
              <a:gd name="connsiteY149" fmla="*/ 1663540 h 6858000"/>
              <a:gd name="connsiteX150" fmla="*/ 361783 w 1605470"/>
              <a:gd name="connsiteY150" fmla="*/ 1615777 h 6858000"/>
              <a:gd name="connsiteX151" fmla="*/ 342578 w 1605470"/>
              <a:gd name="connsiteY151" fmla="*/ 1563678 h 6858000"/>
              <a:gd name="connsiteX152" fmla="*/ 355658 w 1605470"/>
              <a:gd name="connsiteY152" fmla="*/ 1519474 h 6858000"/>
              <a:gd name="connsiteX153" fmla="*/ 348400 w 1605470"/>
              <a:gd name="connsiteY153" fmla="*/ 1477995 h 6858000"/>
              <a:gd name="connsiteX154" fmla="*/ 334485 w 1605470"/>
              <a:gd name="connsiteY154" fmla="*/ 1373769 h 6858000"/>
              <a:gd name="connsiteX155" fmla="*/ 342792 w 1605470"/>
              <a:gd name="connsiteY155" fmla="*/ 1307086 h 6858000"/>
              <a:gd name="connsiteX156" fmla="*/ 343980 w 1605470"/>
              <a:gd name="connsiteY156" fmla="*/ 1189033 h 6858000"/>
              <a:gd name="connsiteX157" fmla="*/ 348665 w 1605470"/>
              <a:gd name="connsiteY157" fmla="*/ 1168288 h 6858000"/>
              <a:gd name="connsiteX158" fmla="*/ 340947 w 1605470"/>
              <a:gd name="connsiteY158" fmla="*/ 1142577 h 6858000"/>
              <a:gd name="connsiteX159" fmla="*/ 330253 w 1605470"/>
              <a:gd name="connsiteY159" fmla="*/ 1088484 h 6858000"/>
              <a:gd name="connsiteX160" fmla="*/ 318989 w 1605470"/>
              <a:gd name="connsiteY160" fmla="*/ 1016103 h 6858000"/>
              <a:gd name="connsiteX161" fmla="*/ 320445 w 1605470"/>
              <a:gd name="connsiteY161" fmla="*/ 932283 h 6858000"/>
              <a:gd name="connsiteX162" fmla="*/ 322681 w 1605470"/>
              <a:gd name="connsiteY162" fmla="*/ 915925 h 6858000"/>
              <a:gd name="connsiteX163" fmla="*/ 315310 w 1605470"/>
              <a:gd name="connsiteY163" fmla="*/ 896999 h 6858000"/>
              <a:gd name="connsiteX164" fmla="*/ 284718 w 1605470"/>
              <a:gd name="connsiteY164" fmla="*/ 821517 h 6858000"/>
              <a:gd name="connsiteX165" fmla="*/ 263668 w 1605470"/>
              <a:gd name="connsiteY165" fmla="*/ 751353 h 6858000"/>
              <a:gd name="connsiteX166" fmla="*/ 263226 w 1605470"/>
              <a:gd name="connsiteY166" fmla="*/ 721230 h 6858000"/>
              <a:gd name="connsiteX167" fmla="*/ 248897 w 1605470"/>
              <a:gd name="connsiteY167" fmla="*/ 681659 h 6858000"/>
              <a:gd name="connsiteX168" fmla="*/ 234316 w 1605470"/>
              <a:gd name="connsiteY168" fmla="*/ 635218 h 6858000"/>
              <a:gd name="connsiteX169" fmla="*/ 239327 w 1605470"/>
              <a:gd name="connsiteY169" fmla="*/ 613763 h 6858000"/>
              <a:gd name="connsiteX170" fmla="*/ 225269 w 1605470"/>
              <a:gd name="connsiteY170" fmla="*/ 598582 h 6858000"/>
              <a:gd name="connsiteX171" fmla="*/ 224950 w 1605470"/>
              <a:gd name="connsiteY171" fmla="*/ 576846 h 6858000"/>
              <a:gd name="connsiteX172" fmla="*/ 204576 w 1605470"/>
              <a:gd name="connsiteY172" fmla="*/ 530055 h 6858000"/>
              <a:gd name="connsiteX173" fmla="*/ 219064 w 1605470"/>
              <a:gd name="connsiteY173" fmla="*/ 469651 h 6858000"/>
              <a:gd name="connsiteX174" fmla="*/ 195012 w 1605470"/>
              <a:gd name="connsiteY174" fmla="*/ 448559 h 6858000"/>
              <a:gd name="connsiteX175" fmla="*/ 201434 w 1605470"/>
              <a:gd name="connsiteY175" fmla="*/ 441529 h 6858000"/>
              <a:gd name="connsiteX176" fmla="*/ 200655 w 1605470"/>
              <a:gd name="connsiteY176" fmla="*/ 428927 h 6858000"/>
              <a:gd name="connsiteX177" fmla="*/ 190059 w 1605470"/>
              <a:gd name="connsiteY177" fmla="*/ 430161 h 6858000"/>
              <a:gd name="connsiteX178" fmla="*/ 167079 w 1605470"/>
              <a:gd name="connsiteY178" fmla="*/ 367211 h 6858000"/>
              <a:gd name="connsiteX179" fmla="*/ 124571 w 1605470"/>
              <a:gd name="connsiteY179" fmla="*/ 302178 h 6858000"/>
              <a:gd name="connsiteX180" fmla="*/ 103243 w 1605470"/>
              <a:gd name="connsiteY180" fmla="*/ 211375 h 6858000"/>
              <a:gd name="connsiteX181" fmla="*/ 94571 w 1605470"/>
              <a:gd name="connsiteY181" fmla="*/ 184179 h 6858000"/>
              <a:gd name="connsiteX182" fmla="*/ 13437 w 1605470"/>
              <a:gd name="connsiteY182" fmla="*/ 19287 h 6858000"/>
              <a:gd name="connsiteX183" fmla="*/ 0 w 1605470"/>
              <a:gd name="connsiteY18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5660 w 1605470"/>
              <a:gd name="connsiteY79" fmla="*/ 4308823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22815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42550 w 1605470"/>
              <a:gd name="connsiteY134" fmla="*/ 2447068 h 6858000"/>
              <a:gd name="connsiteX135" fmla="*/ 529511 w 1605470"/>
              <a:gd name="connsiteY135" fmla="*/ 2425819 h 6858000"/>
              <a:gd name="connsiteX136" fmla="*/ 528878 w 1605470"/>
              <a:gd name="connsiteY136" fmla="*/ 2408971 h 6858000"/>
              <a:gd name="connsiteX137" fmla="*/ 535510 w 1605470"/>
              <a:gd name="connsiteY137" fmla="*/ 2402874 h 6858000"/>
              <a:gd name="connsiteX138" fmla="*/ 538122 w 1605470"/>
              <a:gd name="connsiteY138" fmla="*/ 2381443 h 6858000"/>
              <a:gd name="connsiteX139" fmla="*/ 514451 w 1605470"/>
              <a:gd name="connsiteY139" fmla="*/ 2261920 h 6858000"/>
              <a:gd name="connsiteX140" fmla="*/ 486968 w 1605470"/>
              <a:gd name="connsiteY140" fmla="*/ 2182937 h 6858000"/>
              <a:gd name="connsiteX141" fmla="*/ 488555 w 1605470"/>
              <a:gd name="connsiteY141" fmla="*/ 2155135 h 6858000"/>
              <a:gd name="connsiteX142" fmla="*/ 486013 w 1605470"/>
              <a:gd name="connsiteY142" fmla="*/ 2118008 h 6858000"/>
              <a:gd name="connsiteX143" fmla="*/ 487006 w 1605470"/>
              <a:gd name="connsiteY143" fmla="*/ 2050531 h 6858000"/>
              <a:gd name="connsiteX144" fmla="*/ 478812 w 1605470"/>
              <a:gd name="connsiteY144" fmla="*/ 1963269 h 6858000"/>
              <a:gd name="connsiteX145" fmla="*/ 442619 w 1605470"/>
              <a:gd name="connsiteY145" fmla="*/ 1910499 h 6858000"/>
              <a:gd name="connsiteX146" fmla="*/ 446785 w 1605470"/>
              <a:gd name="connsiteY146" fmla="*/ 1903212 h 6858000"/>
              <a:gd name="connsiteX147" fmla="*/ 436547 w 1605470"/>
              <a:gd name="connsiteY147" fmla="*/ 1861531 h 6858000"/>
              <a:gd name="connsiteX148" fmla="*/ 390346 w 1605470"/>
              <a:gd name="connsiteY148" fmla="*/ 1732919 h 6858000"/>
              <a:gd name="connsiteX149" fmla="*/ 362657 w 1605470"/>
              <a:gd name="connsiteY149" fmla="*/ 1663540 h 6858000"/>
              <a:gd name="connsiteX150" fmla="*/ 361783 w 1605470"/>
              <a:gd name="connsiteY150" fmla="*/ 1615777 h 6858000"/>
              <a:gd name="connsiteX151" fmla="*/ 342578 w 1605470"/>
              <a:gd name="connsiteY151" fmla="*/ 1563678 h 6858000"/>
              <a:gd name="connsiteX152" fmla="*/ 355658 w 1605470"/>
              <a:gd name="connsiteY152" fmla="*/ 1519474 h 6858000"/>
              <a:gd name="connsiteX153" fmla="*/ 348400 w 1605470"/>
              <a:gd name="connsiteY153" fmla="*/ 1477995 h 6858000"/>
              <a:gd name="connsiteX154" fmla="*/ 334485 w 1605470"/>
              <a:gd name="connsiteY154" fmla="*/ 1373769 h 6858000"/>
              <a:gd name="connsiteX155" fmla="*/ 342792 w 1605470"/>
              <a:gd name="connsiteY155" fmla="*/ 1307086 h 6858000"/>
              <a:gd name="connsiteX156" fmla="*/ 343980 w 1605470"/>
              <a:gd name="connsiteY156" fmla="*/ 1189033 h 6858000"/>
              <a:gd name="connsiteX157" fmla="*/ 348665 w 1605470"/>
              <a:gd name="connsiteY157" fmla="*/ 1168288 h 6858000"/>
              <a:gd name="connsiteX158" fmla="*/ 340947 w 1605470"/>
              <a:gd name="connsiteY158" fmla="*/ 1142577 h 6858000"/>
              <a:gd name="connsiteX159" fmla="*/ 330253 w 1605470"/>
              <a:gd name="connsiteY159" fmla="*/ 1088484 h 6858000"/>
              <a:gd name="connsiteX160" fmla="*/ 318989 w 1605470"/>
              <a:gd name="connsiteY160" fmla="*/ 1016103 h 6858000"/>
              <a:gd name="connsiteX161" fmla="*/ 320445 w 1605470"/>
              <a:gd name="connsiteY161" fmla="*/ 932283 h 6858000"/>
              <a:gd name="connsiteX162" fmla="*/ 322681 w 1605470"/>
              <a:gd name="connsiteY162" fmla="*/ 915925 h 6858000"/>
              <a:gd name="connsiteX163" fmla="*/ 315310 w 1605470"/>
              <a:gd name="connsiteY163" fmla="*/ 896999 h 6858000"/>
              <a:gd name="connsiteX164" fmla="*/ 284718 w 1605470"/>
              <a:gd name="connsiteY164" fmla="*/ 821517 h 6858000"/>
              <a:gd name="connsiteX165" fmla="*/ 263668 w 1605470"/>
              <a:gd name="connsiteY165" fmla="*/ 751353 h 6858000"/>
              <a:gd name="connsiteX166" fmla="*/ 263226 w 1605470"/>
              <a:gd name="connsiteY166" fmla="*/ 721230 h 6858000"/>
              <a:gd name="connsiteX167" fmla="*/ 248897 w 1605470"/>
              <a:gd name="connsiteY167" fmla="*/ 681659 h 6858000"/>
              <a:gd name="connsiteX168" fmla="*/ 234316 w 1605470"/>
              <a:gd name="connsiteY168" fmla="*/ 635218 h 6858000"/>
              <a:gd name="connsiteX169" fmla="*/ 239327 w 1605470"/>
              <a:gd name="connsiteY169" fmla="*/ 613763 h 6858000"/>
              <a:gd name="connsiteX170" fmla="*/ 225269 w 1605470"/>
              <a:gd name="connsiteY170" fmla="*/ 598582 h 6858000"/>
              <a:gd name="connsiteX171" fmla="*/ 224950 w 1605470"/>
              <a:gd name="connsiteY171" fmla="*/ 576846 h 6858000"/>
              <a:gd name="connsiteX172" fmla="*/ 204576 w 1605470"/>
              <a:gd name="connsiteY172" fmla="*/ 530055 h 6858000"/>
              <a:gd name="connsiteX173" fmla="*/ 219064 w 1605470"/>
              <a:gd name="connsiteY173" fmla="*/ 469651 h 6858000"/>
              <a:gd name="connsiteX174" fmla="*/ 195012 w 1605470"/>
              <a:gd name="connsiteY174" fmla="*/ 448559 h 6858000"/>
              <a:gd name="connsiteX175" fmla="*/ 201434 w 1605470"/>
              <a:gd name="connsiteY175" fmla="*/ 441529 h 6858000"/>
              <a:gd name="connsiteX176" fmla="*/ 200655 w 1605470"/>
              <a:gd name="connsiteY176" fmla="*/ 428927 h 6858000"/>
              <a:gd name="connsiteX177" fmla="*/ 190059 w 1605470"/>
              <a:gd name="connsiteY177" fmla="*/ 430161 h 6858000"/>
              <a:gd name="connsiteX178" fmla="*/ 167079 w 1605470"/>
              <a:gd name="connsiteY178" fmla="*/ 367211 h 6858000"/>
              <a:gd name="connsiteX179" fmla="*/ 124571 w 1605470"/>
              <a:gd name="connsiteY179" fmla="*/ 302178 h 6858000"/>
              <a:gd name="connsiteX180" fmla="*/ 103243 w 1605470"/>
              <a:gd name="connsiteY180" fmla="*/ 211375 h 6858000"/>
              <a:gd name="connsiteX181" fmla="*/ 94571 w 1605470"/>
              <a:gd name="connsiteY181" fmla="*/ 184179 h 6858000"/>
              <a:gd name="connsiteX182" fmla="*/ 13437 w 1605470"/>
              <a:gd name="connsiteY182" fmla="*/ 19287 h 6858000"/>
              <a:gd name="connsiteX183" fmla="*/ 0 w 1605470"/>
              <a:gd name="connsiteY18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5660 w 1605470"/>
              <a:gd name="connsiteY79" fmla="*/ 4308823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22815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42550 w 1605470"/>
              <a:gd name="connsiteY134" fmla="*/ 2447068 h 6858000"/>
              <a:gd name="connsiteX135" fmla="*/ 529511 w 1605470"/>
              <a:gd name="connsiteY135" fmla="*/ 2425819 h 6858000"/>
              <a:gd name="connsiteX136" fmla="*/ 528878 w 1605470"/>
              <a:gd name="connsiteY136" fmla="*/ 2408971 h 6858000"/>
              <a:gd name="connsiteX137" fmla="*/ 535510 w 1605470"/>
              <a:gd name="connsiteY137" fmla="*/ 2402874 h 6858000"/>
              <a:gd name="connsiteX138" fmla="*/ 538122 w 1605470"/>
              <a:gd name="connsiteY138" fmla="*/ 2381443 h 6858000"/>
              <a:gd name="connsiteX139" fmla="*/ 514451 w 1605470"/>
              <a:gd name="connsiteY139" fmla="*/ 2261920 h 6858000"/>
              <a:gd name="connsiteX140" fmla="*/ 486968 w 1605470"/>
              <a:gd name="connsiteY140" fmla="*/ 2182937 h 6858000"/>
              <a:gd name="connsiteX141" fmla="*/ 488555 w 1605470"/>
              <a:gd name="connsiteY141" fmla="*/ 2155135 h 6858000"/>
              <a:gd name="connsiteX142" fmla="*/ 486013 w 1605470"/>
              <a:gd name="connsiteY142" fmla="*/ 2118008 h 6858000"/>
              <a:gd name="connsiteX143" fmla="*/ 487006 w 1605470"/>
              <a:gd name="connsiteY143" fmla="*/ 2050531 h 6858000"/>
              <a:gd name="connsiteX144" fmla="*/ 478812 w 1605470"/>
              <a:gd name="connsiteY144" fmla="*/ 1963269 h 6858000"/>
              <a:gd name="connsiteX145" fmla="*/ 442619 w 1605470"/>
              <a:gd name="connsiteY145" fmla="*/ 1910499 h 6858000"/>
              <a:gd name="connsiteX146" fmla="*/ 446785 w 1605470"/>
              <a:gd name="connsiteY146" fmla="*/ 1903212 h 6858000"/>
              <a:gd name="connsiteX147" fmla="*/ 436547 w 1605470"/>
              <a:gd name="connsiteY147" fmla="*/ 1861531 h 6858000"/>
              <a:gd name="connsiteX148" fmla="*/ 390346 w 1605470"/>
              <a:gd name="connsiteY148" fmla="*/ 1732919 h 6858000"/>
              <a:gd name="connsiteX149" fmla="*/ 362657 w 1605470"/>
              <a:gd name="connsiteY149" fmla="*/ 1663540 h 6858000"/>
              <a:gd name="connsiteX150" fmla="*/ 361783 w 1605470"/>
              <a:gd name="connsiteY150" fmla="*/ 1615777 h 6858000"/>
              <a:gd name="connsiteX151" fmla="*/ 342578 w 1605470"/>
              <a:gd name="connsiteY151" fmla="*/ 1563678 h 6858000"/>
              <a:gd name="connsiteX152" fmla="*/ 355658 w 1605470"/>
              <a:gd name="connsiteY152" fmla="*/ 1519474 h 6858000"/>
              <a:gd name="connsiteX153" fmla="*/ 348400 w 1605470"/>
              <a:gd name="connsiteY153" fmla="*/ 1477995 h 6858000"/>
              <a:gd name="connsiteX154" fmla="*/ 334485 w 1605470"/>
              <a:gd name="connsiteY154" fmla="*/ 1373769 h 6858000"/>
              <a:gd name="connsiteX155" fmla="*/ 342792 w 1605470"/>
              <a:gd name="connsiteY155" fmla="*/ 1307086 h 6858000"/>
              <a:gd name="connsiteX156" fmla="*/ 343980 w 1605470"/>
              <a:gd name="connsiteY156" fmla="*/ 1189033 h 6858000"/>
              <a:gd name="connsiteX157" fmla="*/ 348665 w 1605470"/>
              <a:gd name="connsiteY157" fmla="*/ 1168288 h 6858000"/>
              <a:gd name="connsiteX158" fmla="*/ 340947 w 1605470"/>
              <a:gd name="connsiteY158" fmla="*/ 1142577 h 6858000"/>
              <a:gd name="connsiteX159" fmla="*/ 330253 w 1605470"/>
              <a:gd name="connsiteY159" fmla="*/ 1088484 h 6858000"/>
              <a:gd name="connsiteX160" fmla="*/ 318989 w 1605470"/>
              <a:gd name="connsiteY160" fmla="*/ 1016103 h 6858000"/>
              <a:gd name="connsiteX161" fmla="*/ 320445 w 1605470"/>
              <a:gd name="connsiteY161" fmla="*/ 932283 h 6858000"/>
              <a:gd name="connsiteX162" fmla="*/ 322681 w 1605470"/>
              <a:gd name="connsiteY162" fmla="*/ 915925 h 6858000"/>
              <a:gd name="connsiteX163" fmla="*/ 315310 w 1605470"/>
              <a:gd name="connsiteY163" fmla="*/ 896999 h 6858000"/>
              <a:gd name="connsiteX164" fmla="*/ 284718 w 1605470"/>
              <a:gd name="connsiteY164" fmla="*/ 821517 h 6858000"/>
              <a:gd name="connsiteX165" fmla="*/ 263668 w 1605470"/>
              <a:gd name="connsiteY165" fmla="*/ 751353 h 6858000"/>
              <a:gd name="connsiteX166" fmla="*/ 263226 w 1605470"/>
              <a:gd name="connsiteY166" fmla="*/ 721230 h 6858000"/>
              <a:gd name="connsiteX167" fmla="*/ 248897 w 1605470"/>
              <a:gd name="connsiteY167" fmla="*/ 681659 h 6858000"/>
              <a:gd name="connsiteX168" fmla="*/ 234316 w 1605470"/>
              <a:gd name="connsiteY168" fmla="*/ 635218 h 6858000"/>
              <a:gd name="connsiteX169" fmla="*/ 239327 w 1605470"/>
              <a:gd name="connsiteY169" fmla="*/ 613763 h 6858000"/>
              <a:gd name="connsiteX170" fmla="*/ 225269 w 1605470"/>
              <a:gd name="connsiteY170" fmla="*/ 598582 h 6858000"/>
              <a:gd name="connsiteX171" fmla="*/ 224950 w 1605470"/>
              <a:gd name="connsiteY171" fmla="*/ 576846 h 6858000"/>
              <a:gd name="connsiteX172" fmla="*/ 204576 w 1605470"/>
              <a:gd name="connsiteY172" fmla="*/ 530055 h 6858000"/>
              <a:gd name="connsiteX173" fmla="*/ 219064 w 1605470"/>
              <a:gd name="connsiteY173" fmla="*/ 469651 h 6858000"/>
              <a:gd name="connsiteX174" fmla="*/ 195012 w 1605470"/>
              <a:gd name="connsiteY174" fmla="*/ 448559 h 6858000"/>
              <a:gd name="connsiteX175" fmla="*/ 201434 w 1605470"/>
              <a:gd name="connsiteY175" fmla="*/ 441529 h 6858000"/>
              <a:gd name="connsiteX176" fmla="*/ 200655 w 1605470"/>
              <a:gd name="connsiteY176" fmla="*/ 428927 h 6858000"/>
              <a:gd name="connsiteX177" fmla="*/ 190059 w 1605470"/>
              <a:gd name="connsiteY177" fmla="*/ 430161 h 6858000"/>
              <a:gd name="connsiteX178" fmla="*/ 167079 w 1605470"/>
              <a:gd name="connsiteY178" fmla="*/ 367211 h 6858000"/>
              <a:gd name="connsiteX179" fmla="*/ 124571 w 1605470"/>
              <a:gd name="connsiteY179" fmla="*/ 302178 h 6858000"/>
              <a:gd name="connsiteX180" fmla="*/ 103243 w 1605470"/>
              <a:gd name="connsiteY180" fmla="*/ 211375 h 6858000"/>
              <a:gd name="connsiteX181" fmla="*/ 94571 w 1605470"/>
              <a:gd name="connsiteY181" fmla="*/ 184179 h 6858000"/>
              <a:gd name="connsiteX182" fmla="*/ 13437 w 1605470"/>
              <a:gd name="connsiteY182" fmla="*/ 19287 h 6858000"/>
              <a:gd name="connsiteX183" fmla="*/ 0 w 1605470"/>
              <a:gd name="connsiteY18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5660 w 1605470"/>
              <a:gd name="connsiteY79" fmla="*/ 4308823 h 6858000"/>
              <a:gd name="connsiteX80" fmla="*/ 715481 w 1605470"/>
              <a:gd name="connsiteY80" fmla="*/ 4214165 h 6858000"/>
              <a:gd name="connsiteX81" fmla="*/ 710868 w 1605470"/>
              <a:gd name="connsiteY81" fmla="*/ 4048827 h 6858000"/>
              <a:gd name="connsiteX82" fmla="*/ 704810 w 1605470"/>
              <a:gd name="connsiteY82" fmla="*/ 4033999 h 6858000"/>
              <a:gd name="connsiteX83" fmla="*/ 705959 w 1605470"/>
              <a:gd name="connsiteY83" fmla="*/ 4031933 h 6858000"/>
              <a:gd name="connsiteX84" fmla="*/ 704535 w 1605470"/>
              <a:gd name="connsiteY84" fmla="*/ 4013953 h 6858000"/>
              <a:gd name="connsiteX85" fmla="*/ 700443 w 1605470"/>
              <a:gd name="connsiteY85" fmla="*/ 4010511 h 6858000"/>
              <a:gd name="connsiteX86" fmla="*/ 698282 w 1605470"/>
              <a:gd name="connsiteY86" fmla="*/ 3998331 h 6858000"/>
              <a:gd name="connsiteX87" fmla="*/ 690830 w 1605470"/>
              <a:gd name="connsiteY87" fmla="*/ 3974753 h 6858000"/>
              <a:gd name="connsiteX88" fmla="*/ 692428 w 1605470"/>
              <a:gd name="connsiteY88" fmla="*/ 3969950 h 6858000"/>
              <a:gd name="connsiteX89" fmla="*/ 685850 w 1605470"/>
              <a:gd name="connsiteY89" fmla="*/ 3933779 h 6858000"/>
              <a:gd name="connsiteX90" fmla="*/ 687181 w 1605470"/>
              <a:gd name="connsiteY90" fmla="*/ 3933093 h 6858000"/>
              <a:gd name="connsiteX91" fmla="*/ 691535 w 1605470"/>
              <a:gd name="connsiteY91" fmla="*/ 3922082 h 6858000"/>
              <a:gd name="connsiteX92" fmla="*/ 696613 w 1605470"/>
              <a:gd name="connsiteY92" fmla="*/ 3901461 h 6858000"/>
              <a:gd name="connsiteX93" fmla="*/ 725908 w 1605470"/>
              <a:gd name="connsiteY93" fmla="*/ 3851605 h 6858000"/>
              <a:gd name="connsiteX94" fmla="*/ 719207 w 1605470"/>
              <a:gd name="connsiteY94" fmla="*/ 3813873 h 6858000"/>
              <a:gd name="connsiteX95" fmla="*/ 718632 w 1605470"/>
              <a:gd name="connsiteY95" fmla="*/ 3806161 h 6858000"/>
              <a:gd name="connsiteX96" fmla="*/ 718939 w 1605470"/>
              <a:gd name="connsiteY96" fmla="*/ 3805957 h 6858000"/>
              <a:gd name="connsiteX97" fmla="*/ 718966 w 1605470"/>
              <a:gd name="connsiteY97" fmla="*/ 3797724 h 6858000"/>
              <a:gd name="connsiteX98" fmla="*/ 717581 w 1605470"/>
              <a:gd name="connsiteY98" fmla="*/ 3792098 h 6858000"/>
              <a:gd name="connsiteX99" fmla="*/ 716465 w 1605470"/>
              <a:gd name="connsiteY99" fmla="*/ 3777135 h 6858000"/>
              <a:gd name="connsiteX100" fmla="*/ 718198 w 1605470"/>
              <a:gd name="connsiteY100" fmla="*/ 3771656 h 6858000"/>
              <a:gd name="connsiteX101" fmla="*/ 721941 w 1605470"/>
              <a:gd name="connsiteY101" fmla="*/ 3769007 h 6858000"/>
              <a:gd name="connsiteX102" fmla="*/ 721407 w 1605470"/>
              <a:gd name="connsiteY102" fmla="*/ 3767709 h 6858000"/>
              <a:gd name="connsiteX103" fmla="*/ 730103 w 1605470"/>
              <a:gd name="connsiteY103" fmla="*/ 3738082 h 6858000"/>
              <a:gd name="connsiteX104" fmla="*/ 737449 w 1605470"/>
              <a:gd name="connsiteY104" fmla="*/ 3673397 h 6858000"/>
              <a:gd name="connsiteX105" fmla="*/ 736745 w 1605470"/>
              <a:gd name="connsiteY105" fmla="*/ 3637109 h 6858000"/>
              <a:gd name="connsiteX106" fmla="*/ 740188 w 1605470"/>
              <a:gd name="connsiteY106" fmla="*/ 3536883 h 6858000"/>
              <a:gd name="connsiteX107" fmla="*/ 747726 w 1605470"/>
              <a:gd name="connsiteY107" fmla="*/ 3435652 h 6858000"/>
              <a:gd name="connsiteX108" fmla="*/ 774383 w 1605470"/>
              <a:gd name="connsiteY108" fmla="*/ 3381564 h 6858000"/>
              <a:gd name="connsiteX109" fmla="*/ 774870 w 1605470"/>
              <a:gd name="connsiteY109" fmla="*/ 3375761 h 6858000"/>
              <a:gd name="connsiteX110" fmla="*/ 770510 w 1605470"/>
              <a:gd name="connsiteY110" fmla="*/ 3361844 h 6858000"/>
              <a:gd name="connsiteX111" fmla="*/ 767933 w 1605470"/>
              <a:gd name="connsiteY111" fmla="*/ 3356929 h 6858000"/>
              <a:gd name="connsiteX112" fmla="*/ 766158 w 1605470"/>
              <a:gd name="connsiteY112" fmla="*/ 3349058 h 6858000"/>
              <a:gd name="connsiteX113" fmla="*/ 766414 w 1605470"/>
              <a:gd name="connsiteY113" fmla="*/ 3348763 h 6858000"/>
              <a:gd name="connsiteX114" fmla="*/ 764166 w 1605470"/>
              <a:gd name="connsiteY114" fmla="*/ 3341588 h 6858000"/>
              <a:gd name="connsiteX115" fmla="*/ 749397 w 1605470"/>
              <a:gd name="connsiteY115" fmla="*/ 3307769 h 6858000"/>
              <a:gd name="connsiteX116" fmla="*/ 766960 w 1605470"/>
              <a:gd name="connsiteY116" fmla="*/ 3250522 h 6858000"/>
              <a:gd name="connsiteX117" fmla="*/ 767385 w 1605470"/>
              <a:gd name="connsiteY117" fmla="*/ 3229163 h 6858000"/>
              <a:gd name="connsiteX118" fmla="*/ 769208 w 1605470"/>
              <a:gd name="connsiteY118" fmla="*/ 3217217 h 6858000"/>
              <a:gd name="connsiteX119" fmla="*/ 770350 w 1605470"/>
              <a:gd name="connsiteY119" fmla="*/ 3216125 h 6858000"/>
              <a:gd name="connsiteX120" fmla="*/ 756043 w 1605470"/>
              <a:gd name="connsiteY120" fmla="*/ 3183755 h 6858000"/>
              <a:gd name="connsiteX121" fmla="*/ 756544 w 1605470"/>
              <a:gd name="connsiteY121" fmla="*/ 3178642 h 6858000"/>
              <a:gd name="connsiteX122" fmla="*/ 744144 w 1605470"/>
              <a:gd name="connsiteY122" fmla="*/ 3158586 h 6858000"/>
              <a:gd name="connsiteX123" fmla="*/ 739378 w 1605470"/>
              <a:gd name="connsiteY123" fmla="*/ 3147669 h 6858000"/>
              <a:gd name="connsiteX124" fmla="*/ 734648 w 1605470"/>
              <a:gd name="connsiteY124" fmla="*/ 3145733 h 6858000"/>
              <a:gd name="connsiteX125" fmla="*/ 729329 w 1605470"/>
              <a:gd name="connsiteY125" fmla="*/ 3129034 h 6858000"/>
              <a:gd name="connsiteX126" fmla="*/ 729994 w 1605470"/>
              <a:gd name="connsiteY126" fmla="*/ 3126682 h 6858000"/>
              <a:gd name="connsiteX127" fmla="*/ 720862 w 1605470"/>
              <a:gd name="connsiteY127" fmla="*/ 3114519 h 6858000"/>
              <a:gd name="connsiteX128" fmla="*/ 707471 w 1605470"/>
              <a:gd name="connsiteY128" fmla="*/ 3106272 h 6858000"/>
              <a:gd name="connsiteX129" fmla="*/ 680201 w 1605470"/>
              <a:gd name="connsiteY129" fmla="*/ 2958185 h 6858000"/>
              <a:gd name="connsiteX130" fmla="*/ 622815 w 1605470"/>
              <a:gd name="connsiteY130" fmla="*/ 2762989 h 6858000"/>
              <a:gd name="connsiteX131" fmla="*/ 571733 w 1605470"/>
              <a:gd name="connsiteY131" fmla="*/ 2554718 h 6858000"/>
              <a:gd name="connsiteX132" fmla="*/ 551827 w 1605470"/>
              <a:gd name="connsiteY132" fmla="*/ 2485734 h 6858000"/>
              <a:gd name="connsiteX133" fmla="*/ 542550 w 1605470"/>
              <a:gd name="connsiteY133" fmla="*/ 2447068 h 6858000"/>
              <a:gd name="connsiteX134" fmla="*/ 529511 w 1605470"/>
              <a:gd name="connsiteY134" fmla="*/ 2425819 h 6858000"/>
              <a:gd name="connsiteX135" fmla="*/ 528878 w 1605470"/>
              <a:gd name="connsiteY135" fmla="*/ 2408971 h 6858000"/>
              <a:gd name="connsiteX136" fmla="*/ 535510 w 1605470"/>
              <a:gd name="connsiteY136" fmla="*/ 2402874 h 6858000"/>
              <a:gd name="connsiteX137" fmla="*/ 538122 w 1605470"/>
              <a:gd name="connsiteY137" fmla="*/ 2381443 h 6858000"/>
              <a:gd name="connsiteX138" fmla="*/ 514451 w 1605470"/>
              <a:gd name="connsiteY138" fmla="*/ 2261920 h 6858000"/>
              <a:gd name="connsiteX139" fmla="*/ 486968 w 1605470"/>
              <a:gd name="connsiteY139" fmla="*/ 2182937 h 6858000"/>
              <a:gd name="connsiteX140" fmla="*/ 488555 w 1605470"/>
              <a:gd name="connsiteY140" fmla="*/ 2155135 h 6858000"/>
              <a:gd name="connsiteX141" fmla="*/ 486013 w 1605470"/>
              <a:gd name="connsiteY141" fmla="*/ 2118008 h 6858000"/>
              <a:gd name="connsiteX142" fmla="*/ 487006 w 1605470"/>
              <a:gd name="connsiteY142" fmla="*/ 2050531 h 6858000"/>
              <a:gd name="connsiteX143" fmla="*/ 478812 w 1605470"/>
              <a:gd name="connsiteY143" fmla="*/ 1963269 h 6858000"/>
              <a:gd name="connsiteX144" fmla="*/ 442619 w 1605470"/>
              <a:gd name="connsiteY144" fmla="*/ 1910499 h 6858000"/>
              <a:gd name="connsiteX145" fmla="*/ 446785 w 1605470"/>
              <a:gd name="connsiteY145" fmla="*/ 1903212 h 6858000"/>
              <a:gd name="connsiteX146" fmla="*/ 436547 w 1605470"/>
              <a:gd name="connsiteY146" fmla="*/ 1861531 h 6858000"/>
              <a:gd name="connsiteX147" fmla="*/ 390346 w 1605470"/>
              <a:gd name="connsiteY147" fmla="*/ 1732919 h 6858000"/>
              <a:gd name="connsiteX148" fmla="*/ 362657 w 1605470"/>
              <a:gd name="connsiteY148" fmla="*/ 1663540 h 6858000"/>
              <a:gd name="connsiteX149" fmla="*/ 361783 w 1605470"/>
              <a:gd name="connsiteY149" fmla="*/ 1615777 h 6858000"/>
              <a:gd name="connsiteX150" fmla="*/ 342578 w 1605470"/>
              <a:gd name="connsiteY150" fmla="*/ 1563678 h 6858000"/>
              <a:gd name="connsiteX151" fmla="*/ 355658 w 1605470"/>
              <a:gd name="connsiteY151" fmla="*/ 1519474 h 6858000"/>
              <a:gd name="connsiteX152" fmla="*/ 348400 w 1605470"/>
              <a:gd name="connsiteY152" fmla="*/ 1477995 h 6858000"/>
              <a:gd name="connsiteX153" fmla="*/ 334485 w 1605470"/>
              <a:gd name="connsiteY153" fmla="*/ 1373769 h 6858000"/>
              <a:gd name="connsiteX154" fmla="*/ 342792 w 1605470"/>
              <a:gd name="connsiteY154" fmla="*/ 1307086 h 6858000"/>
              <a:gd name="connsiteX155" fmla="*/ 343980 w 1605470"/>
              <a:gd name="connsiteY155" fmla="*/ 1189033 h 6858000"/>
              <a:gd name="connsiteX156" fmla="*/ 348665 w 1605470"/>
              <a:gd name="connsiteY156" fmla="*/ 1168288 h 6858000"/>
              <a:gd name="connsiteX157" fmla="*/ 340947 w 1605470"/>
              <a:gd name="connsiteY157" fmla="*/ 1142577 h 6858000"/>
              <a:gd name="connsiteX158" fmla="*/ 330253 w 1605470"/>
              <a:gd name="connsiteY158" fmla="*/ 1088484 h 6858000"/>
              <a:gd name="connsiteX159" fmla="*/ 318989 w 1605470"/>
              <a:gd name="connsiteY159" fmla="*/ 1016103 h 6858000"/>
              <a:gd name="connsiteX160" fmla="*/ 320445 w 1605470"/>
              <a:gd name="connsiteY160" fmla="*/ 932283 h 6858000"/>
              <a:gd name="connsiteX161" fmla="*/ 322681 w 1605470"/>
              <a:gd name="connsiteY161" fmla="*/ 915925 h 6858000"/>
              <a:gd name="connsiteX162" fmla="*/ 315310 w 1605470"/>
              <a:gd name="connsiteY162" fmla="*/ 896999 h 6858000"/>
              <a:gd name="connsiteX163" fmla="*/ 284718 w 1605470"/>
              <a:gd name="connsiteY163" fmla="*/ 821517 h 6858000"/>
              <a:gd name="connsiteX164" fmla="*/ 263668 w 1605470"/>
              <a:gd name="connsiteY164" fmla="*/ 751353 h 6858000"/>
              <a:gd name="connsiteX165" fmla="*/ 263226 w 1605470"/>
              <a:gd name="connsiteY165" fmla="*/ 721230 h 6858000"/>
              <a:gd name="connsiteX166" fmla="*/ 248897 w 1605470"/>
              <a:gd name="connsiteY166" fmla="*/ 681659 h 6858000"/>
              <a:gd name="connsiteX167" fmla="*/ 234316 w 1605470"/>
              <a:gd name="connsiteY167" fmla="*/ 635218 h 6858000"/>
              <a:gd name="connsiteX168" fmla="*/ 239327 w 1605470"/>
              <a:gd name="connsiteY168" fmla="*/ 613763 h 6858000"/>
              <a:gd name="connsiteX169" fmla="*/ 225269 w 1605470"/>
              <a:gd name="connsiteY169" fmla="*/ 598582 h 6858000"/>
              <a:gd name="connsiteX170" fmla="*/ 224950 w 1605470"/>
              <a:gd name="connsiteY170" fmla="*/ 576846 h 6858000"/>
              <a:gd name="connsiteX171" fmla="*/ 204576 w 1605470"/>
              <a:gd name="connsiteY171" fmla="*/ 530055 h 6858000"/>
              <a:gd name="connsiteX172" fmla="*/ 219064 w 1605470"/>
              <a:gd name="connsiteY172" fmla="*/ 469651 h 6858000"/>
              <a:gd name="connsiteX173" fmla="*/ 195012 w 1605470"/>
              <a:gd name="connsiteY173" fmla="*/ 448559 h 6858000"/>
              <a:gd name="connsiteX174" fmla="*/ 201434 w 1605470"/>
              <a:gd name="connsiteY174" fmla="*/ 441529 h 6858000"/>
              <a:gd name="connsiteX175" fmla="*/ 200655 w 1605470"/>
              <a:gd name="connsiteY175" fmla="*/ 428927 h 6858000"/>
              <a:gd name="connsiteX176" fmla="*/ 190059 w 1605470"/>
              <a:gd name="connsiteY176" fmla="*/ 430161 h 6858000"/>
              <a:gd name="connsiteX177" fmla="*/ 167079 w 1605470"/>
              <a:gd name="connsiteY177" fmla="*/ 367211 h 6858000"/>
              <a:gd name="connsiteX178" fmla="*/ 124571 w 1605470"/>
              <a:gd name="connsiteY178" fmla="*/ 302178 h 6858000"/>
              <a:gd name="connsiteX179" fmla="*/ 103243 w 1605470"/>
              <a:gd name="connsiteY179" fmla="*/ 211375 h 6858000"/>
              <a:gd name="connsiteX180" fmla="*/ 94571 w 1605470"/>
              <a:gd name="connsiteY180" fmla="*/ 184179 h 6858000"/>
              <a:gd name="connsiteX181" fmla="*/ 13437 w 1605470"/>
              <a:gd name="connsiteY181" fmla="*/ 19287 h 6858000"/>
              <a:gd name="connsiteX182" fmla="*/ 0 w 1605470"/>
              <a:gd name="connsiteY18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5660 w 1605470"/>
              <a:gd name="connsiteY79" fmla="*/ 4308823 h 6858000"/>
              <a:gd name="connsiteX80" fmla="*/ 715481 w 1605470"/>
              <a:gd name="connsiteY80" fmla="*/ 4214165 h 6858000"/>
              <a:gd name="connsiteX81" fmla="*/ 719554 w 1605470"/>
              <a:gd name="connsiteY81" fmla="*/ 4090296 h 6858000"/>
              <a:gd name="connsiteX82" fmla="*/ 704810 w 1605470"/>
              <a:gd name="connsiteY82" fmla="*/ 4033999 h 6858000"/>
              <a:gd name="connsiteX83" fmla="*/ 705959 w 1605470"/>
              <a:gd name="connsiteY83" fmla="*/ 4031933 h 6858000"/>
              <a:gd name="connsiteX84" fmla="*/ 704535 w 1605470"/>
              <a:gd name="connsiteY84" fmla="*/ 4013953 h 6858000"/>
              <a:gd name="connsiteX85" fmla="*/ 700443 w 1605470"/>
              <a:gd name="connsiteY85" fmla="*/ 4010511 h 6858000"/>
              <a:gd name="connsiteX86" fmla="*/ 698282 w 1605470"/>
              <a:gd name="connsiteY86" fmla="*/ 3998331 h 6858000"/>
              <a:gd name="connsiteX87" fmla="*/ 690830 w 1605470"/>
              <a:gd name="connsiteY87" fmla="*/ 3974753 h 6858000"/>
              <a:gd name="connsiteX88" fmla="*/ 692428 w 1605470"/>
              <a:gd name="connsiteY88" fmla="*/ 3969950 h 6858000"/>
              <a:gd name="connsiteX89" fmla="*/ 685850 w 1605470"/>
              <a:gd name="connsiteY89" fmla="*/ 3933779 h 6858000"/>
              <a:gd name="connsiteX90" fmla="*/ 687181 w 1605470"/>
              <a:gd name="connsiteY90" fmla="*/ 3933093 h 6858000"/>
              <a:gd name="connsiteX91" fmla="*/ 691535 w 1605470"/>
              <a:gd name="connsiteY91" fmla="*/ 3922082 h 6858000"/>
              <a:gd name="connsiteX92" fmla="*/ 696613 w 1605470"/>
              <a:gd name="connsiteY92" fmla="*/ 3901461 h 6858000"/>
              <a:gd name="connsiteX93" fmla="*/ 725908 w 1605470"/>
              <a:gd name="connsiteY93" fmla="*/ 3851605 h 6858000"/>
              <a:gd name="connsiteX94" fmla="*/ 719207 w 1605470"/>
              <a:gd name="connsiteY94" fmla="*/ 3813873 h 6858000"/>
              <a:gd name="connsiteX95" fmla="*/ 718632 w 1605470"/>
              <a:gd name="connsiteY95" fmla="*/ 3806161 h 6858000"/>
              <a:gd name="connsiteX96" fmla="*/ 718939 w 1605470"/>
              <a:gd name="connsiteY96" fmla="*/ 3805957 h 6858000"/>
              <a:gd name="connsiteX97" fmla="*/ 718966 w 1605470"/>
              <a:gd name="connsiteY97" fmla="*/ 3797724 h 6858000"/>
              <a:gd name="connsiteX98" fmla="*/ 717581 w 1605470"/>
              <a:gd name="connsiteY98" fmla="*/ 3792098 h 6858000"/>
              <a:gd name="connsiteX99" fmla="*/ 716465 w 1605470"/>
              <a:gd name="connsiteY99" fmla="*/ 3777135 h 6858000"/>
              <a:gd name="connsiteX100" fmla="*/ 718198 w 1605470"/>
              <a:gd name="connsiteY100" fmla="*/ 3771656 h 6858000"/>
              <a:gd name="connsiteX101" fmla="*/ 721941 w 1605470"/>
              <a:gd name="connsiteY101" fmla="*/ 3769007 h 6858000"/>
              <a:gd name="connsiteX102" fmla="*/ 721407 w 1605470"/>
              <a:gd name="connsiteY102" fmla="*/ 3767709 h 6858000"/>
              <a:gd name="connsiteX103" fmla="*/ 730103 w 1605470"/>
              <a:gd name="connsiteY103" fmla="*/ 3738082 h 6858000"/>
              <a:gd name="connsiteX104" fmla="*/ 737449 w 1605470"/>
              <a:gd name="connsiteY104" fmla="*/ 3673397 h 6858000"/>
              <a:gd name="connsiteX105" fmla="*/ 736745 w 1605470"/>
              <a:gd name="connsiteY105" fmla="*/ 3637109 h 6858000"/>
              <a:gd name="connsiteX106" fmla="*/ 740188 w 1605470"/>
              <a:gd name="connsiteY106" fmla="*/ 3536883 h 6858000"/>
              <a:gd name="connsiteX107" fmla="*/ 747726 w 1605470"/>
              <a:gd name="connsiteY107" fmla="*/ 3435652 h 6858000"/>
              <a:gd name="connsiteX108" fmla="*/ 774383 w 1605470"/>
              <a:gd name="connsiteY108" fmla="*/ 3381564 h 6858000"/>
              <a:gd name="connsiteX109" fmla="*/ 774870 w 1605470"/>
              <a:gd name="connsiteY109" fmla="*/ 3375761 h 6858000"/>
              <a:gd name="connsiteX110" fmla="*/ 770510 w 1605470"/>
              <a:gd name="connsiteY110" fmla="*/ 3361844 h 6858000"/>
              <a:gd name="connsiteX111" fmla="*/ 767933 w 1605470"/>
              <a:gd name="connsiteY111" fmla="*/ 3356929 h 6858000"/>
              <a:gd name="connsiteX112" fmla="*/ 766158 w 1605470"/>
              <a:gd name="connsiteY112" fmla="*/ 3349058 h 6858000"/>
              <a:gd name="connsiteX113" fmla="*/ 766414 w 1605470"/>
              <a:gd name="connsiteY113" fmla="*/ 3348763 h 6858000"/>
              <a:gd name="connsiteX114" fmla="*/ 764166 w 1605470"/>
              <a:gd name="connsiteY114" fmla="*/ 3341588 h 6858000"/>
              <a:gd name="connsiteX115" fmla="*/ 749397 w 1605470"/>
              <a:gd name="connsiteY115" fmla="*/ 3307769 h 6858000"/>
              <a:gd name="connsiteX116" fmla="*/ 766960 w 1605470"/>
              <a:gd name="connsiteY116" fmla="*/ 3250522 h 6858000"/>
              <a:gd name="connsiteX117" fmla="*/ 767385 w 1605470"/>
              <a:gd name="connsiteY117" fmla="*/ 3229163 h 6858000"/>
              <a:gd name="connsiteX118" fmla="*/ 769208 w 1605470"/>
              <a:gd name="connsiteY118" fmla="*/ 3217217 h 6858000"/>
              <a:gd name="connsiteX119" fmla="*/ 770350 w 1605470"/>
              <a:gd name="connsiteY119" fmla="*/ 3216125 h 6858000"/>
              <a:gd name="connsiteX120" fmla="*/ 756043 w 1605470"/>
              <a:gd name="connsiteY120" fmla="*/ 3183755 h 6858000"/>
              <a:gd name="connsiteX121" fmla="*/ 756544 w 1605470"/>
              <a:gd name="connsiteY121" fmla="*/ 3178642 h 6858000"/>
              <a:gd name="connsiteX122" fmla="*/ 744144 w 1605470"/>
              <a:gd name="connsiteY122" fmla="*/ 3158586 h 6858000"/>
              <a:gd name="connsiteX123" fmla="*/ 739378 w 1605470"/>
              <a:gd name="connsiteY123" fmla="*/ 3147669 h 6858000"/>
              <a:gd name="connsiteX124" fmla="*/ 734648 w 1605470"/>
              <a:gd name="connsiteY124" fmla="*/ 3145733 h 6858000"/>
              <a:gd name="connsiteX125" fmla="*/ 729329 w 1605470"/>
              <a:gd name="connsiteY125" fmla="*/ 3129034 h 6858000"/>
              <a:gd name="connsiteX126" fmla="*/ 729994 w 1605470"/>
              <a:gd name="connsiteY126" fmla="*/ 3126682 h 6858000"/>
              <a:gd name="connsiteX127" fmla="*/ 720862 w 1605470"/>
              <a:gd name="connsiteY127" fmla="*/ 3114519 h 6858000"/>
              <a:gd name="connsiteX128" fmla="*/ 707471 w 1605470"/>
              <a:gd name="connsiteY128" fmla="*/ 3106272 h 6858000"/>
              <a:gd name="connsiteX129" fmla="*/ 680201 w 1605470"/>
              <a:gd name="connsiteY129" fmla="*/ 2958185 h 6858000"/>
              <a:gd name="connsiteX130" fmla="*/ 622815 w 1605470"/>
              <a:gd name="connsiteY130" fmla="*/ 2762989 h 6858000"/>
              <a:gd name="connsiteX131" fmla="*/ 571733 w 1605470"/>
              <a:gd name="connsiteY131" fmla="*/ 2554718 h 6858000"/>
              <a:gd name="connsiteX132" fmla="*/ 551827 w 1605470"/>
              <a:gd name="connsiteY132" fmla="*/ 2485734 h 6858000"/>
              <a:gd name="connsiteX133" fmla="*/ 542550 w 1605470"/>
              <a:gd name="connsiteY133" fmla="*/ 2447068 h 6858000"/>
              <a:gd name="connsiteX134" fmla="*/ 529511 w 1605470"/>
              <a:gd name="connsiteY134" fmla="*/ 2425819 h 6858000"/>
              <a:gd name="connsiteX135" fmla="*/ 528878 w 1605470"/>
              <a:gd name="connsiteY135" fmla="*/ 2408971 h 6858000"/>
              <a:gd name="connsiteX136" fmla="*/ 535510 w 1605470"/>
              <a:gd name="connsiteY136" fmla="*/ 2402874 h 6858000"/>
              <a:gd name="connsiteX137" fmla="*/ 538122 w 1605470"/>
              <a:gd name="connsiteY137" fmla="*/ 2381443 h 6858000"/>
              <a:gd name="connsiteX138" fmla="*/ 514451 w 1605470"/>
              <a:gd name="connsiteY138" fmla="*/ 2261920 h 6858000"/>
              <a:gd name="connsiteX139" fmla="*/ 486968 w 1605470"/>
              <a:gd name="connsiteY139" fmla="*/ 2182937 h 6858000"/>
              <a:gd name="connsiteX140" fmla="*/ 488555 w 1605470"/>
              <a:gd name="connsiteY140" fmla="*/ 2155135 h 6858000"/>
              <a:gd name="connsiteX141" fmla="*/ 486013 w 1605470"/>
              <a:gd name="connsiteY141" fmla="*/ 2118008 h 6858000"/>
              <a:gd name="connsiteX142" fmla="*/ 487006 w 1605470"/>
              <a:gd name="connsiteY142" fmla="*/ 2050531 h 6858000"/>
              <a:gd name="connsiteX143" fmla="*/ 478812 w 1605470"/>
              <a:gd name="connsiteY143" fmla="*/ 1963269 h 6858000"/>
              <a:gd name="connsiteX144" fmla="*/ 442619 w 1605470"/>
              <a:gd name="connsiteY144" fmla="*/ 1910499 h 6858000"/>
              <a:gd name="connsiteX145" fmla="*/ 446785 w 1605470"/>
              <a:gd name="connsiteY145" fmla="*/ 1903212 h 6858000"/>
              <a:gd name="connsiteX146" fmla="*/ 436547 w 1605470"/>
              <a:gd name="connsiteY146" fmla="*/ 1861531 h 6858000"/>
              <a:gd name="connsiteX147" fmla="*/ 390346 w 1605470"/>
              <a:gd name="connsiteY147" fmla="*/ 1732919 h 6858000"/>
              <a:gd name="connsiteX148" fmla="*/ 362657 w 1605470"/>
              <a:gd name="connsiteY148" fmla="*/ 1663540 h 6858000"/>
              <a:gd name="connsiteX149" fmla="*/ 361783 w 1605470"/>
              <a:gd name="connsiteY149" fmla="*/ 1615777 h 6858000"/>
              <a:gd name="connsiteX150" fmla="*/ 342578 w 1605470"/>
              <a:gd name="connsiteY150" fmla="*/ 1563678 h 6858000"/>
              <a:gd name="connsiteX151" fmla="*/ 355658 w 1605470"/>
              <a:gd name="connsiteY151" fmla="*/ 1519474 h 6858000"/>
              <a:gd name="connsiteX152" fmla="*/ 348400 w 1605470"/>
              <a:gd name="connsiteY152" fmla="*/ 1477995 h 6858000"/>
              <a:gd name="connsiteX153" fmla="*/ 334485 w 1605470"/>
              <a:gd name="connsiteY153" fmla="*/ 1373769 h 6858000"/>
              <a:gd name="connsiteX154" fmla="*/ 342792 w 1605470"/>
              <a:gd name="connsiteY154" fmla="*/ 1307086 h 6858000"/>
              <a:gd name="connsiteX155" fmla="*/ 343980 w 1605470"/>
              <a:gd name="connsiteY155" fmla="*/ 1189033 h 6858000"/>
              <a:gd name="connsiteX156" fmla="*/ 348665 w 1605470"/>
              <a:gd name="connsiteY156" fmla="*/ 1168288 h 6858000"/>
              <a:gd name="connsiteX157" fmla="*/ 340947 w 1605470"/>
              <a:gd name="connsiteY157" fmla="*/ 1142577 h 6858000"/>
              <a:gd name="connsiteX158" fmla="*/ 330253 w 1605470"/>
              <a:gd name="connsiteY158" fmla="*/ 1088484 h 6858000"/>
              <a:gd name="connsiteX159" fmla="*/ 318989 w 1605470"/>
              <a:gd name="connsiteY159" fmla="*/ 1016103 h 6858000"/>
              <a:gd name="connsiteX160" fmla="*/ 320445 w 1605470"/>
              <a:gd name="connsiteY160" fmla="*/ 932283 h 6858000"/>
              <a:gd name="connsiteX161" fmla="*/ 322681 w 1605470"/>
              <a:gd name="connsiteY161" fmla="*/ 915925 h 6858000"/>
              <a:gd name="connsiteX162" fmla="*/ 315310 w 1605470"/>
              <a:gd name="connsiteY162" fmla="*/ 896999 h 6858000"/>
              <a:gd name="connsiteX163" fmla="*/ 284718 w 1605470"/>
              <a:gd name="connsiteY163" fmla="*/ 821517 h 6858000"/>
              <a:gd name="connsiteX164" fmla="*/ 263668 w 1605470"/>
              <a:gd name="connsiteY164" fmla="*/ 751353 h 6858000"/>
              <a:gd name="connsiteX165" fmla="*/ 263226 w 1605470"/>
              <a:gd name="connsiteY165" fmla="*/ 721230 h 6858000"/>
              <a:gd name="connsiteX166" fmla="*/ 248897 w 1605470"/>
              <a:gd name="connsiteY166" fmla="*/ 681659 h 6858000"/>
              <a:gd name="connsiteX167" fmla="*/ 234316 w 1605470"/>
              <a:gd name="connsiteY167" fmla="*/ 635218 h 6858000"/>
              <a:gd name="connsiteX168" fmla="*/ 239327 w 1605470"/>
              <a:gd name="connsiteY168" fmla="*/ 613763 h 6858000"/>
              <a:gd name="connsiteX169" fmla="*/ 225269 w 1605470"/>
              <a:gd name="connsiteY169" fmla="*/ 598582 h 6858000"/>
              <a:gd name="connsiteX170" fmla="*/ 224950 w 1605470"/>
              <a:gd name="connsiteY170" fmla="*/ 576846 h 6858000"/>
              <a:gd name="connsiteX171" fmla="*/ 204576 w 1605470"/>
              <a:gd name="connsiteY171" fmla="*/ 530055 h 6858000"/>
              <a:gd name="connsiteX172" fmla="*/ 219064 w 1605470"/>
              <a:gd name="connsiteY172" fmla="*/ 469651 h 6858000"/>
              <a:gd name="connsiteX173" fmla="*/ 195012 w 1605470"/>
              <a:gd name="connsiteY173" fmla="*/ 448559 h 6858000"/>
              <a:gd name="connsiteX174" fmla="*/ 201434 w 1605470"/>
              <a:gd name="connsiteY174" fmla="*/ 441529 h 6858000"/>
              <a:gd name="connsiteX175" fmla="*/ 200655 w 1605470"/>
              <a:gd name="connsiteY175" fmla="*/ 428927 h 6858000"/>
              <a:gd name="connsiteX176" fmla="*/ 190059 w 1605470"/>
              <a:gd name="connsiteY176" fmla="*/ 430161 h 6858000"/>
              <a:gd name="connsiteX177" fmla="*/ 167079 w 1605470"/>
              <a:gd name="connsiteY177" fmla="*/ 367211 h 6858000"/>
              <a:gd name="connsiteX178" fmla="*/ 124571 w 1605470"/>
              <a:gd name="connsiteY178" fmla="*/ 302178 h 6858000"/>
              <a:gd name="connsiteX179" fmla="*/ 103243 w 1605470"/>
              <a:gd name="connsiteY179" fmla="*/ 211375 h 6858000"/>
              <a:gd name="connsiteX180" fmla="*/ 94571 w 1605470"/>
              <a:gd name="connsiteY180" fmla="*/ 184179 h 6858000"/>
              <a:gd name="connsiteX181" fmla="*/ 13437 w 1605470"/>
              <a:gd name="connsiteY181" fmla="*/ 19287 h 6858000"/>
              <a:gd name="connsiteX182" fmla="*/ 0 w 1605470"/>
              <a:gd name="connsiteY18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5660 w 1605470"/>
              <a:gd name="connsiteY79" fmla="*/ 4308823 h 6858000"/>
              <a:gd name="connsiteX80" fmla="*/ 715481 w 1605470"/>
              <a:gd name="connsiteY80" fmla="*/ 4214165 h 6858000"/>
              <a:gd name="connsiteX81" fmla="*/ 719554 w 1605470"/>
              <a:gd name="connsiteY81" fmla="*/ 4090296 h 6858000"/>
              <a:gd name="connsiteX82" fmla="*/ 704810 w 1605470"/>
              <a:gd name="connsiteY82" fmla="*/ 4033999 h 6858000"/>
              <a:gd name="connsiteX83" fmla="*/ 705959 w 1605470"/>
              <a:gd name="connsiteY83" fmla="*/ 4031933 h 6858000"/>
              <a:gd name="connsiteX84" fmla="*/ 704535 w 1605470"/>
              <a:gd name="connsiteY84" fmla="*/ 4013953 h 6858000"/>
              <a:gd name="connsiteX85" fmla="*/ 700443 w 1605470"/>
              <a:gd name="connsiteY85" fmla="*/ 4010511 h 6858000"/>
              <a:gd name="connsiteX86" fmla="*/ 698282 w 1605470"/>
              <a:gd name="connsiteY86" fmla="*/ 3998331 h 6858000"/>
              <a:gd name="connsiteX87" fmla="*/ 690830 w 1605470"/>
              <a:gd name="connsiteY87" fmla="*/ 3974753 h 6858000"/>
              <a:gd name="connsiteX88" fmla="*/ 692428 w 1605470"/>
              <a:gd name="connsiteY88" fmla="*/ 3969950 h 6858000"/>
              <a:gd name="connsiteX89" fmla="*/ 685850 w 1605470"/>
              <a:gd name="connsiteY89" fmla="*/ 3933779 h 6858000"/>
              <a:gd name="connsiteX90" fmla="*/ 687181 w 1605470"/>
              <a:gd name="connsiteY90" fmla="*/ 3933093 h 6858000"/>
              <a:gd name="connsiteX91" fmla="*/ 691535 w 1605470"/>
              <a:gd name="connsiteY91" fmla="*/ 3922082 h 6858000"/>
              <a:gd name="connsiteX92" fmla="*/ 696613 w 1605470"/>
              <a:gd name="connsiteY92" fmla="*/ 3901461 h 6858000"/>
              <a:gd name="connsiteX93" fmla="*/ 719207 w 1605470"/>
              <a:gd name="connsiteY93" fmla="*/ 3813873 h 6858000"/>
              <a:gd name="connsiteX94" fmla="*/ 718632 w 1605470"/>
              <a:gd name="connsiteY94" fmla="*/ 3806161 h 6858000"/>
              <a:gd name="connsiteX95" fmla="*/ 718939 w 1605470"/>
              <a:gd name="connsiteY95" fmla="*/ 3805957 h 6858000"/>
              <a:gd name="connsiteX96" fmla="*/ 718966 w 1605470"/>
              <a:gd name="connsiteY96" fmla="*/ 3797724 h 6858000"/>
              <a:gd name="connsiteX97" fmla="*/ 717581 w 1605470"/>
              <a:gd name="connsiteY97" fmla="*/ 3792098 h 6858000"/>
              <a:gd name="connsiteX98" fmla="*/ 716465 w 1605470"/>
              <a:gd name="connsiteY98" fmla="*/ 3777135 h 6858000"/>
              <a:gd name="connsiteX99" fmla="*/ 718198 w 1605470"/>
              <a:gd name="connsiteY99" fmla="*/ 3771656 h 6858000"/>
              <a:gd name="connsiteX100" fmla="*/ 721941 w 1605470"/>
              <a:gd name="connsiteY100" fmla="*/ 3769007 h 6858000"/>
              <a:gd name="connsiteX101" fmla="*/ 721407 w 1605470"/>
              <a:gd name="connsiteY101" fmla="*/ 3767709 h 6858000"/>
              <a:gd name="connsiteX102" fmla="*/ 730103 w 1605470"/>
              <a:gd name="connsiteY102" fmla="*/ 3738082 h 6858000"/>
              <a:gd name="connsiteX103" fmla="*/ 737449 w 1605470"/>
              <a:gd name="connsiteY103" fmla="*/ 3673397 h 6858000"/>
              <a:gd name="connsiteX104" fmla="*/ 736745 w 1605470"/>
              <a:gd name="connsiteY104" fmla="*/ 3637109 h 6858000"/>
              <a:gd name="connsiteX105" fmla="*/ 740188 w 1605470"/>
              <a:gd name="connsiteY105" fmla="*/ 3536883 h 6858000"/>
              <a:gd name="connsiteX106" fmla="*/ 747726 w 1605470"/>
              <a:gd name="connsiteY106" fmla="*/ 3435652 h 6858000"/>
              <a:gd name="connsiteX107" fmla="*/ 774383 w 1605470"/>
              <a:gd name="connsiteY107" fmla="*/ 3381564 h 6858000"/>
              <a:gd name="connsiteX108" fmla="*/ 774870 w 1605470"/>
              <a:gd name="connsiteY108" fmla="*/ 3375761 h 6858000"/>
              <a:gd name="connsiteX109" fmla="*/ 770510 w 1605470"/>
              <a:gd name="connsiteY109" fmla="*/ 3361844 h 6858000"/>
              <a:gd name="connsiteX110" fmla="*/ 767933 w 1605470"/>
              <a:gd name="connsiteY110" fmla="*/ 3356929 h 6858000"/>
              <a:gd name="connsiteX111" fmla="*/ 766158 w 1605470"/>
              <a:gd name="connsiteY111" fmla="*/ 3349058 h 6858000"/>
              <a:gd name="connsiteX112" fmla="*/ 766414 w 1605470"/>
              <a:gd name="connsiteY112" fmla="*/ 3348763 h 6858000"/>
              <a:gd name="connsiteX113" fmla="*/ 764166 w 1605470"/>
              <a:gd name="connsiteY113" fmla="*/ 3341588 h 6858000"/>
              <a:gd name="connsiteX114" fmla="*/ 749397 w 1605470"/>
              <a:gd name="connsiteY114" fmla="*/ 3307769 h 6858000"/>
              <a:gd name="connsiteX115" fmla="*/ 766960 w 1605470"/>
              <a:gd name="connsiteY115" fmla="*/ 3250522 h 6858000"/>
              <a:gd name="connsiteX116" fmla="*/ 767385 w 1605470"/>
              <a:gd name="connsiteY116" fmla="*/ 3229163 h 6858000"/>
              <a:gd name="connsiteX117" fmla="*/ 769208 w 1605470"/>
              <a:gd name="connsiteY117" fmla="*/ 3217217 h 6858000"/>
              <a:gd name="connsiteX118" fmla="*/ 770350 w 1605470"/>
              <a:gd name="connsiteY118" fmla="*/ 3216125 h 6858000"/>
              <a:gd name="connsiteX119" fmla="*/ 756043 w 1605470"/>
              <a:gd name="connsiteY119" fmla="*/ 3183755 h 6858000"/>
              <a:gd name="connsiteX120" fmla="*/ 756544 w 1605470"/>
              <a:gd name="connsiteY120" fmla="*/ 3178642 h 6858000"/>
              <a:gd name="connsiteX121" fmla="*/ 744144 w 1605470"/>
              <a:gd name="connsiteY121" fmla="*/ 3158586 h 6858000"/>
              <a:gd name="connsiteX122" fmla="*/ 739378 w 1605470"/>
              <a:gd name="connsiteY122" fmla="*/ 3147669 h 6858000"/>
              <a:gd name="connsiteX123" fmla="*/ 734648 w 1605470"/>
              <a:gd name="connsiteY123" fmla="*/ 3145733 h 6858000"/>
              <a:gd name="connsiteX124" fmla="*/ 729329 w 1605470"/>
              <a:gd name="connsiteY124" fmla="*/ 3129034 h 6858000"/>
              <a:gd name="connsiteX125" fmla="*/ 729994 w 1605470"/>
              <a:gd name="connsiteY125" fmla="*/ 3126682 h 6858000"/>
              <a:gd name="connsiteX126" fmla="*/ 720862 w 1605470"/>
              <a:gd name="connsiteY126" fmla="*/ 3114519 h 6858000"/>
              <a:gd name="connsiteX127" fmla="*/ 707471 w 1605470"/>
              <a:gd name="connsiteY127" fmla="*/ 3106272 h 6858000"/>
              <a:gd name="connsiteX128" fmla="*/ 680201 w 1605470"/>
              <a:gd name="connsiteY128" fmla="*/ 2958185 h 6858000"/>
              <a:gd name="connsiteX129" fmla="*/ 622815 w 1605470"/>
              <a:gd name="connsiteY129" fmla="*/ 2762989 h 6858000"/>
              <a:gd name="connsiteX130" fmla="*/ 571733 w 1605470"/>
              <a:gd name="connsiteY130" fmla="*/ 2554718 h 6858000"/>
              <a:gd name="connsiteX131" fmla="*/ 551827 w 1605470"/>
              <a:gd name="connsiteY131" fmla="*/ 2485734 h 6858000"/>
              <a:gd name="connsiteX132" fmla="*/ 542550 w 1605470"/>
              <a:gd name="connsiteY132" fmla="*/ 2447068 h 6858000"/>
              <a:gd name="connsiteX133" fmla="*/ 529511 w 1605470"/>
              <a:gd name="connsiteY133" fmla="*/ 2425819 h 6858000"/>
              <a:gd name="connsiteX134" fmla="*/ 528878 w 1605470"/>
              <a:gd name="connsiteY134" fmla="*/ 2408971 h 6858000"/>
              <a:gd name="connsiteX135" fmla="*/ 535510 w 1605470"/>
              <a:gd name="connsiteY135" fmla="*/ 2402874 h 6858000"/>
              <a:gd name="connsiteX136" fmla="*/ 538122 w 1605470"/>
              <a:gd name="connsiteY136" fmla="*/ 2381443 h 6858000"/>
              <a:gd name="connsiteX137" fmla="*/ 514451 w 1605470"/>
              <a:gd name="connsiteY137" fmla="*/ 2261920 h 6858000"/>
              <a:gd name="connsiteX138" fmla="*/ 486968 w 1605470"/>
              <a:gd name="connsiteY138" fmla="*/ 2182937 h 6858000"/>
              <a:gd name="connsiteX139" fmla="*/ 488555 w 1605470"/>
              <a:gd name="connsiteY139" fmla="*/ 2155135 h 6858000"/>
              <a:gd name="connsiteX140" fmla="*/ 486013 w 1605470"/>
              <a:gd name="connsiteY140" fmla="*/ 2118008 h 6858000"/>
              <a:gd name="connsiteX141" fmla="*/ 487006 w 1605470"/>
              <a:gd name="connsiteY141" fmla="*/ 2050531 h 6858000"/>
              <a:gd name="connsiteX142" fmla="*/ 478812 w 1605470"/>
              <a:gd name="connsiteY142" fmla="*/ 1963269 h 6858000"/>
              <a:gd name="connsiteX143" fmla="*/ 442619 w 1605470"/>
              <a:gd name="connsiteY143" fmla="*/ 1910499 h 6858000"/>
              <a:gd name="connsiteX144" fmla="*/ 446785 w 1605470"/>
              <a:gd name="connsiteY144" fmla="*/ 1903212 h 6858000"/>
              <a:gd name="connsiteX145" fmla="*/ 436547 w 1605470"/>
              <a:gd name="connsiteY145" fmla="*/ 1861531 h 6858000"/>
              <a:gd name="connsiteX146" fmla="*/ 390346 w 1605470"/>
              <a:gd name="connsiteY146" fmla="*/ 1732919 h 6858000"/>
              <a:gd name="connsiteX147" fmla="*/ 362657 w 1605470"/>
              <a:gd name="connsiteY147" fmla="*/ 1663540 h 6858000"/>
              <a:gd name="connsiteX148" fmla="*/ 361783 w 1605470"/>
              <a:gd name="connsiteY148" fmla="*/ 1615777 h 6858000"/>
              <a:gd name="connsiteX149" fmla="*/ 342578 w 1605470"/>
              <a:gd name="connsiteY149" fmla="*/ 1563678 h 6858000"/>
              <a:gd name="connsiteX150" fmla="*/ 355658 w 1605470"/>
              <a:gd name="connsiteY150" fmla="*/ 1519474 h 6858000"/>
              <a:gd name="connsiteX151" fmla="*/ 348400 w 1605470"/>
              <a:gd name="connsiteY151" fmla="*/ 1477995 h 6858000"/>
              <a:gd name="connsiteX152" fmla="*/ 334485 w 1605470"/>
              <a:gd name="connsiteY152" fmla="*/ 1373769 h 6858000"/>
              <a:gd name="connsiteX153" fmla="*/ 342792 w 1605470"/>
              <a:gd name="connsiteY153" fmla="*/ 1307086 h 6858000"/>
              <a:gd name="connsiteX154" fmla="*/ 343980 w 1605470"/>
              <a:gd name="connsiteY154" fmla="*/ 1189033 h 6858000"/>
              <a:gd name="connsiteX155" fmla="*/ 348665 w 1605470"/>
              <a:gd name="connsiteY155" fmla="*/ 1168288 h 6858000"/>
              <a:gd name="connsiteX156" fmla="*/ 340947 w 1605470"/>
              <a:gd name="connsiteY156" fmla="*/ 1142577 h 6858000"/>
              <a:gd name="connsiteX157" fmla="*/ 330253 w 1605470"/>
              <a:gd name="connsiteY157" fmla="*/ 1088484 h 6858000"/>
              <a:gd name="connsiteX158" fmla="*/ 318989 w 1605470"/>
              <a:gd name="connsiteY158" fmla="*/ 1016103 h 6858000"/>
              <a:gd name="connsiteX159" fmla="*/ 320445 w 1605470"/>
              <a:gd name="connsiteY159" fmla="*/ 932283 h 6858000"/>
              <a:gd name="connsiteX160" fmla="*/ 322681 w 1605470"/>
              <a:gd name="connsiteY160" fmla="*/ 915925 h 6858000"/>
              <a:gd name="connsiteX161" fmla="*/ 315310 w 1605470"/>
              <a:gd name="connsiteY161" fmla="*/ 896999 h 6858000"/>
              <a:gd name="connsiteX162" fmla="*/ 284718 w 1605470"/>
              <a:gd name="connsiteY162" fmla="*/ 821517 h 6858000"/>
              <a:gd name="connsiteX163" fmla="*/ 263668 w 1605470"/>
              <a:gd name="connsiteY163" fmla="*/ 751353 h 6858000"/>
              <a:gd name="connsiteX164" fmla="*/ 263226 w 1605470"/>
              <a:gd name="connsiteY164" fmla="*/ 721230 h 6858000"/>
              <a:gd name="connsiteX165" fmla="*/ 248897 w 1605470"/>
              <a:gd name="connsiteY165" fmla="*/ 681659 h 6858000"/>
              <a:gd name="connsiteX166" fmla="*/ 234316 w 1605470"/>
              <a:gd name="connsiteY166" fmla="*/ 635218 h 6858000"/>
              <a:gd name="connsiteX167" fmla="*/ 239327 w 1605470"/>
              <a:gd name="connsiteY167" fmla="*/ 613763 h 6858000"/>
              <a:gd name="connsiteX168" fmla="*/ 225269 w 1605470"/>
              <a:gd name="connsiteY168" fmla="*/ 598582 h 6858000"/>
              <a:gd name="connsiteX169" fmla="*/ 224950 w 1605470"/>
              <a:gd name="connsiteY169" fmla="*/ 576846 h 6858000"/>
              <a:gd name="connsiteX170" fmla="*/ 204576 w 1605470"/>
              <a:gd name="connsiteY170" fmla="*/ 530055 h 6858000"/>
              <a:gd name="connsiteX171" fmla="*/ 219064 w 1605470"/>
              <a:gd name="connsiteY171" fmla="*/ 469651 h 6858000"/>
              <a:gd name="connsiteX172" fmla="*/ 195012 w 1605470"/>
              <a:gd name="connsiteY172" fmla="*/ 448559 h 6858000"/>
              <a:gd name="connsiteX173" fmla="*/ 201434 w 1605470"/>
              <a:gd name="connsiteY173" fmla="*/ 441529 h 6858000"/>
              <a:gd name="connsiteX174" fmla="*/ 200655 w 1605470"/>
              <a:gd name="connsiteY174" fmla="*/ 428927 h 6858000"/>
              <a:gd name="connsiteX175" fmla="*/ 190059 w 1605470"/>
              <a:gd name="connsiteY175" fmla="*/ 430161 h 6858000"/>
              <a:gd name="connsiteX176" fmla="*/ 167079 w 1605470"/>
              <a:gd name="connsiteY176" fmla="*/ 367211 h 6858000"/>
              <a:gd name="connsiteX177" fmla="*/ 124571 w 1605470"/>
              <a:gd name="connsiteY177" fmla="*/ 302178 h 6858000"/>
              <a:gd name="connsiteX178" fmla="*/ 103243 w 1605470"/>
              <a:gd name="connsiteY178" fmla="*/ 211375 h 6858000"/>
              <a:gd name="connsiteX179" fmla="*/ 94571 w 1605470"/>
              <a:gd name="connsiteY179" fmla="*/ 184179 h 6858000"/>
              <a:gd name="connsiteX180" fmla="*/ 13437 w 1605470"/>
              <a:gd name="connsiteY180" fmla="*/ 19287 h 6858000"/>
              <a:gd name="connsiteX181" fmla="*/ 0 w 1605470"/>
              <a:gd name="connsiteY18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15481 w 1605470"/>
              <a:gd name="connsiteY79" fmla="*/ 4214165 h 6858000"/>
              <a:gd name="connsiteX80" fmla="*/ 719554 w 1605470"/>
              <a:gd name="connsiteY80" fmla="*/ 4090296 h 6858000"/>
              <a:gd name="connsiteX81" fmla="*/ 704810 w 1605470"/>
              <a:gd name="connsiteY81" fmla="*/ 4033999 h 6858000"/>
              <a:gd name="connsiteX82" fmla="*/ 705959 w 1605470"/>
              <a:gd name="connsiteY82" fmla="*/ 4031933 h 6858000"/>
              <a:gd name="connsiteX83" fmla="*/ 704535 w 1605470"/>
              <a:gd name="connsiteY83" fmla="*/ 4013953 h 6858000"/>
              <a:gd name="connsiteX84" fmla="*/ 700443 w 1605470"/>
              <a:gd name="connsiteY84" fmla="*/ 4010511 h 6858000"/>
              <a:gd name="connsiteX85" fmla="*/ 698282 w 1605470"/>
              <a:gd name="connsiteY85" fmla="*/ 3998331 h 6858000"/>
              <a:gd name="connsiteX86" fmla="*/ 690830 w 1605470"/>
              <a:gd name="connsiteY86" fmla="*/ 3974753 h 6858000"/>
              <a:gd name="connsiteX87" fmla="*/ 692428 w 1605470"/>
              <a:gd name="connsiteY87" fmla="*/ 3969950 h 6858000"/>
              <a:gd name="connsiteX88" fmla="*/ 685850 w 1605470"/>
              <a:gd name="connsiteY88" fmla="*/ 3933779 h 6858000"/>
              <a:gd name="connsiteX89" fmla="*/ 687181 w 1605470"/>
              <a:gd name="connsiteY89" fmla="*/ 3933093 h 6858000"/>
              <a:gd name="connsiteX90" fmla="*/ 691535 w 1605470"/>
              <a:gd name="connsiteY90" fmla="*/ 3922082 h 6858000"/>
              <a:gd name="connsiteX91" fmla="*/ 696613 w 1605470"/>
              <a:gd name="connsiteY91" fmla="*/ 3901461 h 6858000"/>
              <a:gd name="connsiteX92" fmla="*/ 719207 w 1605470"/>
              <a:gd name="connsiteY92" fmla="*/ 3813873 h 6858000"/>
              <a:gd name="connsiteX93" fmla="*/ 718632 w 1605470"/>
              <a:gd name="connsiteY93" fmla="*/ 3806161 h 6858000"/>
              <a:gd name="connsiteX94" fmla="*/ 718939 w 1605470"/>
              <a:gd name="connsiteY94" fmla="*/ 3805957 h 6858000"/>
              <a:gd name="connsiteX95" fmla="*/ 718966 w 1605470"/>
              <a:gd name="connsiteY95" fmla="*/ 3797724 h 6858000"/>
              <a:gd name="connsiteX96" fmla="*/ 717581 w 1605470"/>
              <a:gd name="connsiteY96" fmla="*/ 3792098 h 6858000"/>
              <a:gd name="connsiteX97" fmla="*/ 716465 w 1605470"/>
              <a:gd name="connsiteY97" fmla="*/ 3777135 h 6858000"/>
              <a:gd name="connsiteX98" fmla="*/ 718198 w 1605470"/>
              <a:gd name="connsiteY98" fmla="*/ 3771656 h 6858000"/>
              <a:gd name="connsiteX99" fmla="*/ 721941 w 1605470"/>
              <a:gd name="connsiteY99" fmla="*/ 3769007 h 6858000"/>
              <a:gd name="connsiteX100" fmla="*/ 721407 w 1605470"/>
              <a:gd name="connsiteY100" fmla="*/ 3767709 h 6858000"/>
              <a:gd name="connsiteX101" fmla="*/ 730103 w 1605470"/>
              <a:gd name="connsiteY101" fmla="*/ 3738082 h 6858000"/>
              <a:gd name="connsiteX102" fmla="*/ 737449 w 1605470"/>
              <a:gd name="connsiteY102" fmla="*/ 3673397 h 6858000"/>
              <a:gd name="connsiteX103" fmla="*/ 736745 w 1605470"/>
              <a:gd name="connsiteY103" fmla="*/ 3637109 h 6858000"/>
              <a:gd name="connsiteX104" fmla="*/ 740188 w 1605470"/>
              <a:gd name="connsiteY104" fmla="*/ 3536883 h 6858000"/>
              <a:gd name="connsiteX105" fmla="*/ 747726 w 1605470"/>
              <a:gd name="connsiteY105" fmla="*/ 3435652 h 6858000"/>
              <a:gd name="connsiteX106" fmla="*/ 774383 w 1605470"/>
              <a:gd name="connsiteY106" fmla="*/ 3381564 h 6858000"/>
              <a:gd name="connsiteX107" fmla="*/ 774870 w 1605470"/>
              <a:gd name="connsiteY107" fmla="*/ 3375761 h 6858000"/>
              <a:gd name="connsiteX108" fmla="*/ 770510 w 1605470"/>
              <a:gd name="connsiteY108" fmla="*/ 3361844 h 6858000"/>
              <a:gd name="connsiteX109" fmla="*/ 767933 w 1605470"/>
              <a:gd name="connsiteY109" fmla="*/ 3356929 h 6858000"/>
              <a:gd name="connsiteX110" fmla="*/ 766158 w 1605470"/>
              <a:gd name="connsiteY110" fmla="*/ 3349058 h 6858000"/>
              <a:gd name="connsiteX111" fmla="*/ 766414 w 1605470"/>
              <a:gd name="connsiteY111" fmla="*/ 3348763 h 6858000"/>
              <a:gd name="connsiteX112" fmla="*/ 764166 w 1605470"/>
              <a:gd name="connsiteY112" fmla="*/ 3341588 h 6858000"/>
              <a:gd name="connsiteX113" fmla="*/ 749397 w 1605470"/>
              <a:gd name="connsiteY113" fmla="*/ 3307769 h 6858000"/>
              <a:gd name="connsiteX114" fmla="*/ 766960 w 1605470"/>
              <a:gd name="connsiteY114" fmla="*/ 3250522 h 6858000"/>
              <a:gd name="connsiteX115" fmla="*/ 767385 w 1605470"/>
              <a:gd name="connsiteY115" fmla="*/ 3229163 h 6858000"/>
              <a:gd name="connsiteX116" fmla="*/ 769208 w 1605470"/>
              <a:gd name="connsiteY116" fmla="*/ 3217217 h 6858000"/>
              <a:gd name="connsiteX117" fmla="*/ 770350 w 1605470"/>
              <a:gd name="connsiteY117" fmla="*/ 3216125 h 6858000"/>
              <a:gd name="connsiteX118" fmla="*/ 756043 w 1605470"/>
              <a:gd name="connsiteY118" fmla="*/ 3183755 h 6858000"/>
              <a:gd name="connsiteX119" fmla="*/ 756544 w 1605470"/>
              <a:gd name="connsiteY119" fmla="*/ 3178642 h 6858000"/>
              <a:gd name="connsiteX120" fmla="*/ 744144 w 1605470"/>
              <a:gd name="connsiteY120" fmla="*/ 3158586 h 6858000"/>
              <a:gd name="connsiteX121" fmla="*/ 739378 w 1605470"/>
              <a:gd name="connsiteY121" fmla="*/ 3147669 h 6858000"/>
              <a:gd name="connsiteX122" fmla="*/ 734648 w 1605470"/>
              <a:gd name="connsiteY122" fmla="*/ 3145733 h 6858000"/>
              <a:gd name="connsiteX123" fmla="*/ 729329 w 1605470"/>
              <a:gd name="connsiteY123" fmla="*/ 3129034 h 6858000"/>
              <a:gd name="connsiteX124" fmla="*/ 729994 w 1605470"/>
              <a:gd name="connsiteY124" fmla="*/ 3126682 h 6858000"/>
              <a:gd name="connsiteX125" fmla="*/ 720862 w 1605470"/>
              <a:gd name="connsiteY125" fmla="*/ 3114519 h 6858000"/>
              <a:gd name="connsiteX126" fmla="*/ 707471 w 1605470"/>
              <a:gd name="connsiteY126" fmla="*/ 3106272 h 6858000"/>
              <a:gd name="connsiteX127" fmla="*/ 680201 w 1605470"/>
              <a:gd name="connsiteY127" fmla="*/ 2958185 h 6858000"/>
              <a:gd name="connsiteX128" fmla="*/ 622815 w 1605470"/>
              <a:gd name="connsiteY128" fmla="*/ 2762989 h 6858000"/>
              <a:gd name="connsiteX129" fmla="*/ 571733 w 1605470"/>
              <a:gd name="connsiteY129" fmla="*/ 2554718 h 6858000"/>
              <a:gd name="connsiteX130" fmla="*/ 551827 w 1605470"/>
              <a:gd name="connsiteY130" fmla="*/ 2485734 h 6858000"/>
              <a:gd name="connsiteX131" fmla="*/ 542550 w 1605470"/>
              <a:gd name="connsiteY131" fmla="*/ 2447068 h 6858000"/>
              <a:gd name="connsiteX132" fmla="*/ 529511 w 1605470"/>
              <a:gd name="connsiteY132" fmla="*/ 2425819 h 6858000"/>
              <a:gd name="connsiteX133" fmla="*/ 528878 w 1605470"/>
              <a:gd name="connsiteY133" fmla="*/ 2408971 h 6858000"/>
              <a:gd name="connsiteX134" fmla="*/ 535510 w 1605470"/>
              <a:gd name="connsiteY134" fmla="*/ 2402874 h 6858000"/>
              <a:gd name="connsiteX135" fmla="*/ 538122 w 1605470"/>
              <a:gd name="connsiteY135" fmla="*/ 2381443 h 6858000"/>
              <a:gd name="connsiteX136" fmla="*/ 514451 w 1605470"/>
              <a:gd name="connsiteY136" fmla="*/ 2261920 h 6858000"/>
              <a:gd name="connsiteX137" fmla="*/ 486968 w 1605470"/>
              <a:gd name="connsiteY137" fmla="*/ 2182937 h 6858000"/>
              <a:gd name="connsiteX138" fmla="*/ 488555 w 1605470"/>
              <a:gd name="connsiteY138" fmla="*/ 2155135 h 6858000"/>
              <a:gd name="connsiteX139" fmla="*/ 486013 w 1605470"/>
              <a:gd name="connsiteY139" fmla="*/ 2118008 h 6858000"/>
              <a:gd name="connsiteX140" fmla="*/ 487006 w 1605470"/>
              <a:gd name="connsiteY140" fmla="*/ 2050531 h 6858000"/>
              <a:gd name="connsiteX141" fmla="*/ 478812 w 1605470"/>
              <a:gd name="connsiteY141" fmla="*/ 1963269 h 6858000"/>
              <a:gd name="connsiteX142" fmla="*/ 442619 w 1605470"/>
              <a:gd name="connsiteY142" fmla="*/ 1910499 h 6858000"/>
              <a:gd name="connsiteX143" fmla="*/ 446785 w 1605470"/>
              <a:gd name="connsiteY143" fmla="*/ 1903212 h 6858000"/>
              <a:gd name="connsiteX144" fmla="*/ 436547 w 1605470"/>
              <a:gd name="connsiteY144" fmla="*/ 1861531 h 6858000"/>
              <a:gd name="connsiteX145" fmla="*/ 390346 w 1605470"/>
              <a:gd name="connsiteY145" fmla="*/ 1732919 h 6858000"/>
              <a:gd name="connsiteX146" fmla="*/ 362657 w 1605470"/>
              <a:gd name="connsiteY146" fmla="*/ 1663540 h 6858000"/>
              <a:gd name="connsiteX147" fmla="*/ 361783 w 1605470"/>
              <a:gd name="connsiteY147" fmla="*/ 1615777 h 6858000"/>
              <a:gd name="connsiteX148" fmla="*/ 342578 w 1605470"/>
              <a:gd name="connsiteY148" fmla="*/ 1563678 h 6858000"/>
              <a:gd name="connsiteX149" fmla="*/ 355658 w 1605470"/>
              <a:gd name="connsiteY149" fmla="*/ 1519474 h 6858000"/>
              <a:gd name="connsiteX150" fmla="*/ 348400 w 1605470"/>
              <a:gd name="connsiteY150" fmla="*/ 1477995 h 6858000"/>
              <a:gd name="connsiteX151" fmla="*/ 334485 w 1605470"/>
              <a:gd name="connsiteY151" fmla="*/ 1373769 h 6858000"/>
              <a:gd name="connsiteX152" fmla="*/ 342792 w 1605470"/>
              <a:gd name="connsiteY152" fmla="*/ 1307086 h 6858000"/>
              <a:gd name="connsiteX153" fmla="*/ 343980 w 1605470"/>
              <a:gd name="connsiteY153" fmla="*/ 1189033 h 6858000"/>
              <a:gd name="connsiteX154" fmla="*/ 348665 w 1605470"/>
              <a:gd name="connsiteY154" fmla="*/ 1168288 h 6858000"/>
              <a:gd name="connsiteX155" fmla="*/ 340947 w 1605470"/>
              <a:gd name="connsiteY155" fmla="*/ 1142577 h 6858000"/>
              <a:gd name="connsiteX156" fmla="*/ 330253 w 1605470"/>
              <a:gd name="connsiteY156" fmla="*/ 1088484 h 6858000"/>
              <a:gd name="connsiteX157" fmla="*/ 318989 w 1605470"/>
              <a:gd name="connsiteY157" fmla="*/ 1016103 h 6858000"/>
              <a:gd name="connsiteX158" fmla="*/ 320445 w 1605470"/>
              <a:gd name="connsiteY158" fmla="*/ 932283 h 6858000"/>
              <a:gd name="connsiteX159" fmla="*/ 322681 w 1605470"/>
              <a:gd name="connsiteY159" fmla="*/ 915925 h 6858000"/>
              <a:gd name="connsiteX160" fmla="*/ 315310 w 1605470"/>
              <a:gd name="connsiteY160" fmla="*/ 896999 h 6858000"/>
              <a:gd name="connsiteX161" fmla="*/ 284718 w 1605470"/>
              <a:gd name="connsiteY161" fmla="*/ 821517 h 6858000"/>
              <a:gd name="connsiteX162" fmla="*/ 263668 w 1605470"/>
              <a:gd name="connsiteY162" fmla="*/ 751353 h 6858000"/>
              <a:gd name="connsiteX163" fmla="*/ 263226 w 1605470"/>
              <a:gd name="connsiteY163" fmla="*/ 721230 h 6858000"/>
              <a:gd name="connsiteX164" fmla="*/ 248897 w 1605470"/>
              <a:gd name="connsiteY164" fmla="*/ 681659 h 6858000"/>
              <a:gd name="connsiteX165" fmla="*/ 234316 w 1605470"/>
              <a:gd name="connsiteY165" fmla="*/ 635218 h 6858000"/>
              <a:gd name="connsiteX166" fmla="*/ 239327 w 1605470"/>
              <a:gd name="connsiteY166" fmla="*/ 613763 h 6858000"/>
              <a:gd name="connsiteX167" fmla="*/ 225269 w 1605470"/>
              <a:gd name="connsiteY167" fmla="*/ 598582 h 6858000"/>
              <a:gd name="connsiteX168" fmla="*/ 224950 w 1605470"/>
              <a:gd name="connsiteY168" fmla="*/ 576846 h 6858000"/>
              <a:gd name="connsiteX169" fmla="*/ 204576 w 1605470"/>
              <a:gd name="connsiteY169" fmla="*/ 530055 h 6858000"/>
              <a:gd name="connsiteX170" fmla="*/ 219064 w 1605470"/>
              <a:gd name="connsiteY170" fmla="*/ 469651 h 6858000"/>
              <a:gd name="connsiteX171" fmla="*/ 195012 w 1605470"/>
              <a:gd name="connsiteY171" fmla="*/ 448559 h 6858000"/>
              <a:gd name="connsiteX172" fmla="*/ 201434 w 1605470"/>
              <a:gd name="connsiteY172" fmla="*/ 441529 h 6858000"/>
              <a:gd name="connsiteX173" fmla="*/ 200655 w 1605470"/>
              <a:gd name="connsiteY173" fmla="*/ 428927 h 6858000"/>
              <a:gd name="connsiteX174" fmla="*/ 190059 w 1605470"/>
              <a:gd name="connsiteY174" fmla="*/ 430161 h 6858000"/>
              <a:gd name="connsiteX175" fmla="*/ 167079 w 1605470"/>
              <a:gd name="connsiteY175" fmla="*/ 367211 h 6858000"/>
              <a:gd name="connsiteX176" fmla="*/ 124571 w 1605470"/>
              <a:gd name="connsiteY176" fmla="*/ 302178 h 6858000"/>
              <a:gd name="connsiteX177" fmla="*/ 103243 w 1605470"/>
              <a:gd name="connsiteY177" fmla="*/ 211375 h 6858000"/>
              <a:gd name="connsiteX178" fmla="*/ 94571 w 1605470"/>
              <a:gd name="connsiteY178" fmla="*/ 184179 h 6858000"/>
              <a:gd name="connsiteX179" fmla="*/ 13437 w 1605470"/>
              <a:gd name="connsiteY179" fmla="*/ 19287 h 6858000"/>
              <a:gd name="connsiteX180" fmla="*/ 0 w 1605470"/>
              <a:gd name="connsiteY18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350346 h 6858000"/>
              <a:gd name="connsiteX79" fmla="*/ 715481 w 1605470"/>
              <a:gd name="connsiteY79" fmla="*/ 4214165 h 6858000"/>
              <a:gd name="connsiteX80" fmla="*/ 719554 w 1605470"/>
              <a:gd name="connsiteY80" fmla="*/ 4090296 h 6858000"/>
              <a:gd name="connsiteX81" fmla="*/ 704810 w 1605470"/>
              <a:gd name="connsiteY81" fmla="*/ 4033999 h 6858000"/>
              <a:gd name="connsiteX82" fmla="*/ 705959 w 1605470"/>
              <a:gd name="connsiteY82" fmla="*/ 4031933 h 6858000"/>
              <a:gd name="connsiteX83" fmla="*/ 704535 w 1605470"/>
              <a:gd name="connsiteY83" fmla="*/ 4013953 h 6858000"/>
              <a:gd name="connsiteX84" fmla="*/ 700443 w 1605470"/>
              <a:gd name="connsiteY84" fmla="*/ 4010511 h 6858000"/>
              <a:gd name="connsiteX85" fmla="*/ 698282 w 1605470"/>
              <a:gd name="connsiteY85" fmla="*/ 3998331 h 6858000"/>
              <a:gd name="connsiteX86" fmla="*/ 690830 w 1605470"/>
              <a:gd name="connsiteY86" fmla="*/ 3974753 h 6858000"/>
              <a:gd name="connsiteX87" fmla="*/ 692428 w 1605470"/>
              <a:gd name="connsiteY87" fmla="*/ 3969950 h 6858000"/>
              <a:gd name="connsiteX88" fmla="*/ 685850 w 1605470"/>
              <a:gd name="connsiteY88" fmla="*/ 3933779 h 6858000"/>
              <a:gd name="connsiteX89" fmla="*/ 687181 w 1605470"/>
              <a:gd name="connsiteY89" fmla="*/ 3933093 h 6858000"/>
              <a:gd name="connsiteX90" fmla="*/ 691535 w 1605470"/>
              <a:gd name="connsiteY90" fmla="*/ 3922082 h 6858000"/>
              <a:gd name="connsiteX91" fmla="*/ 696613 w 1605470"/>
              <a:gd name="connsiteY91" fmla="*/ 3901461 h 6858000"/>
              <a:gd name="connsiteX92" fmla="*/ 719207 w 1605470"/>
              <a:gd name="connsiteY92" fmla="*/ 3813873 h 6858000"/>
              <a:gd name="connsiteX93" fmla="*/ 718632 w 1605470"/>
              <a:gd name="connsiteY93" fmla="*/ 3806161 h 6858000"/>
              <a:gd name="connsiteX94" fmla="*/ 718939 w 1605470"/>
              <a:gd name="connsiteY94" fmla="*/ 3805957 h 6858000"/>
              <a:gd name="connsiteX95" fmla="*/ 718966 w 1605470"/>
              <a:gd name="connsiteY95" fmla="*/ 3797724 h 6858000"/>
              <a:gd name="connsiteX96" fmla="*/ 717581 w 1605470"/>
              <a:gd name="connsiteY96" fmla="*/ 3792098 h 6858000"/>
              <a:gd name="connsiteX97" fmla="*/ 716465 w 1605470"/>
              <a:gd name="connsiteY97" fmla="*/ 3777135 h 6858000"/>
              <a:gd name="connsiteX98" fmla="*/ 718198 w 1605470"/>
              <a:gd name="connsiteY98" fmla="*/ 3771656 h 6858000"/>
              <a:gd name="connsiteX99" fmla="*/ 721941 w 1605470"/>
              <a:gd name="connsiteY99" fmla="*/ 3769007 h 6858000"/>
              <a:gd name="connsiteX100" fmla="*/ 721407 w 1605470"/>
              <a:gd name="connsiteY100" fmla="*/ 3767709 h 6858000"/>
              <a:gd name="connsiteX101" fmla="*/ 730103 w 1605470"/>
              <a:gd name="connsiteY101" fmla="*/ 3738082 h 6858000"/>
              <a:gd name="connsiteX102" fmla="*/ 737449 w 1605470"/>
              <a:gd name="connsiteY102" fmla="*/ 3673397 h 6858000"/>
              <a:gd name="connsiteX103" fmla="*/ 736745 w 1605470"/>
              <a:gd name="connsiteY103" fmla="*/ 3637109 h 6858000"/>
              <a:gd name="connsiteX104" fmla="*/ 740188 w 1605470"/>
              <a:gd name="connsiteY104" fmla="*/ 3536883 h 6858000"/>
              <a:gd name="connsiteX105" fmla="*/ 747726 w 1605470"/>
              <a:gd name="connsiteY105" fmla="*/ 3435652 h 6858000"/>
              <a:gd name="connsiteX106" fmla="*/ 774383 w 1605470"/>
              <a:gd name="connsiteY106" fmla="*/ 3381564 h 6858000"/>
              <a:gd name="connsiteX107" fmla="*/ 774870 w 1605470"/>
              <a:gd name="connsiteY107" fmla="*/ 3375761 h 6858000"/>
              <a:gd name="connsiteX108" fmla="*/ 770510 w 1605470"/>
              <a:gd name="connsiteY108" fmla="*/ 3361844 h 6858000"/>
              <a:gd name="connsiteX109" fmla="*/ 767933 w 1605470"/>
              <a:gd name="connsiteY109" fmla="*/ 3356929 h 6858000"/>
              <a:gd name="connsiteX110" fmla="*/ 766158 w 1605470"/>
              <a:gd name="connsiteY110" fmla="*/ 3349058 h 6858000"/>
              <a:gd name="connsiteX111" fmla="*/ 766414 w 1605470"/>
              <a:gd name="connsiteY111" fmla="*/ 3348763 h 6858000"/>
              <a:gd name="connsiteX112" fmla="*/ 764166 w 1605470"/>
              <a:gd name="connsiteY112" fmla="*/ 3341588 h 6858000"/>
              <a:gd name="connsiteX113" fmla="*/ 749397 w 1605470"/>
              <a:gd name="connsiteY113" fmla="*/ 3307769 h 6858000"/>
              <a:gd name="connsiteX114" fmla="*/ 766960 w 1605470"/>
              <a:gd name="connsiteY114" fmla="*/ 3250522 h 6858000"/>
              <a:gd name="connsiteX115" fmla="*/ 767385 w 1605470"/>
              <a:gd name="connsiteY115" fmla="*/ 3229163 h 6858000"/>
              <a:gd name="connsiteX116" fmla="*/ 769208 w 1605470"/>
              <a:gd name="connsiteY116" fmla="*/ 3217217 h 6858000"/>
              <a:gd name="connsiteX117" fmla="*/ 770350 w 1605470"/>
              <a:gd name="connsiteY117" fmla="*/ 3216125 h 6858000"/>
              <a:gd name="connsiteX118" fmla="*/ 756043 w 1605470"/>
              <a:gd name="connsiteY118" fmla="*/ 3183755 h 6858000"/>
              <a:gd name="connsiteX119" fmla="*/ 756544 w 1605470"/>
              <a:gd name="connsiteY119" fmla="*/ 3178642 h 6858000"/>
              <a:gd name="connsiteX120" fmla="*/ 744144 w 1605470"/>
              <a:gd name="connsiteY120" fmla="*/ 3158586 h 6858000"/>
              <a:gd name="connsiteX121" fmla="*/ 739378 w 1605470"/>
              <a:gd name="connsiteY121" fmla="*/ 3147669 h 6858000"/>
              <a:gd name="connsiteX122" fmla="*/ 734648 w 1605470"/>
              <a:gd name="connsiteY122" fmla="*/ 3145733 h 6858000"/>
              <a:gd name="connsiteX123" fmla="*/ 729329 w 1605470"/>
              <a:gd name="connsiteY123" fmla="*/ 3129034 h 6858000"/>
              <a:gd name="connsiteX124" fmla="*/ 729994 w 1605470"/>
              <a:gd name="connsiteY124" fmla="*/ 3126682 h 6858000"/>
              <a:gd name="connsiteX125" fmla="*/ 720862 w 1605470"/>
              <a:gd name="connsiteY125" fmla="*/ 3114519 h 6858000"/>
              <a:gd name="connsiteX126" fmla="*/ 707471 w 1605470"/>
              <a:gd name="connsiteY126" fmla="*/ 3106272 h 6858000"/>
              <a:gd name="connsiteX127" fmla="*/ 680201 w 1605470"/>
              <a:gd name="connsiteY127" fmla="*/ 2958185 h 6858000"/>
              <a:gd name="connsiteX128" fmla="*/ 622815 w 1605470"/>
              <a:gd name="connsiteY128" fmla="*/ 2762989 h 6858000"/>
              <a:gd name="connsiteX129" fmla="*/ 571733 w 1605470"/>
              <a:gd name="connsiteY129" fmla="*/ 2554718 h 6858000"/>
              <a:gd name="connsiteX130" fmla="*/ 551827 w 1605470"/>
              <a:gd name="connsiteY130" fmla="*/ 2485734 h 6858000"/>
              <a:gd name="connsiteX131" fmla="*/ 542550 w 1605470"/>
              <a:gd name="connsiteY131" fmla="*/ 2447068 h 6858000"/>
              <a:gd name="connsiteX132" fmla="*/ 529511 w 1605470"/>
              <a:gd name="connsiteY132" fmla="*/ 2425819 h 6858000"/>
              <a:gd name="connsiteX133" fmla="*/ 528878 w 1605470"/>
              <a:gd name="connsiteY133" fmla="*/ 2408971 h 6858000"/>
              <a:gd name="connsiteX134" fmla="*/ 535510 w 1605470"/>
              <a:gd name="connsiteY134" fmla="*/ 2402874 h 6858000"/>
              <a:gd name="connsiteX135" fmla="*/ 538122 w 1605470"/>
              <a:gd name="connsiteY135" fmla="*/ 2381443 h 6858000"/>
              <a:gd name="connsiteX136" fmla="*/ 514451 w 1605470"/>
              <a:gd name="connsiteY136" fmla="*/ 2261920 h 6858000"/>
              <a:gd name="connsiteX137" fmla="*/ 486968 w 1605470"/>
              <a:gd name="connsiteY137" fmla="*/ 2182937 h 6858000"/>
              <a:gd name="connsiteX138" fmla="*/ 488555 w 1605470"/>
              <a:gd name="connsiteY138" fmla="*/ 2155135 h 6858000"/>
              <a:gd name="connsiteX139" fmla="*/ 486013 w 1605470"/>
              <a:gd name="connsiteY139" fmla="*/ 2118008 h 6858000"/>
              <a:gd name="connsiteX140" fmla="*/ 487006 w 1605470"/>
              <a:gd name="connsiteY140" fmla="*/ 2050531 h 6858000"/>
              <a:gd name="connsiteX141" fmla="*/ 478812 w 1605470"/>
              <a:gd name="connsiteY141" fmla="*/ 1963269 h 6858000"/>
              <a:gd name="connsiteX142" fmla="*/ 442619 w 1605470"/>
              <a:gd name="connsiteY142" fmla="*/ 1910499 h 6858000"/>
              <a:gd name="connsiteX143" fmla="*/ 446785 w 1605470"/>
              <a:gd name="connsiteY143" fmla="*/ 1903212 h 6858000"/>
              <a:gd name="connsiteX144" fmla="*/ 436547 w 1605470"/>
              <a:gd name="connsiteY144" fmla="*/ 1861531 h 6858000"/>
              <a:gd name="connsiteX145" fmla="*/ 390346 w 1605470"/>
              <a:gd name="connsiteY145" fmla="*/ 1732919 h 6858000"/>
              <a:gd name="connsiteX146" fmla="*/ 362657 w 1605470"/>
              <a:gd name="connsiteY146" fmla="*/ 1663540 h 6858000"/>
              <a:gd name="connsiteX147" fmla="*/ 361783 w 1605470"/>
              <a:gd name="connsiteY147" fmla="*/ 1615777 h 6858000"/>
              <a:gd name="connsiteX148" fmla="*/ 342578 w 1605470"/>
              <a:gd name="connsiteY148" fmla="*/ 1563678 h 6858000"/>
              <a:gd name="connsiteX149" fmla="*/ 355658 w 1605470"/>
              <a:gd name="connsiteY149" fmla="*/ 1519474 h 6858000"/>
              <a:gd name="connsiteX150" fmla="*/ 348400 w 1605470"/>
              <a:gd name="connsiteY150" fmla="*/ 1477995 h 6858000"/>
              <a:gd name="connsiteX151" fmla="*/ 334485 w 1605470"/>
              <a:gd name="connsiteY151" fmla="*/ 1373769 h 6858000"/>
              <a:gd name="connsiteX152" fmla="*/ 342792 w 1605470"/>
              <a:gd name="connsiteY152" fmla="*/ 1307086 h 6858000"/>
              <a:gd name="connsiteX153" fmla="*/ 343980 w 1605470"/>
              <a:gd name="connsiteY153" fmla="*/ 1189033 h 6858000"/>
              <a:gd name="connsiteX154" fmla="*/ 348665 w 1605470"/>
              <a:gd name="connsiteY154" fmla="*/ 1168288 h 6858000"/>
              <a:gd name="connsiteX155" fmla="*/ 340947 w 1605470"/>
              <a:gd name="connsiteY155" fmla="*/ 1142577 h 6858000"/>
              <a:gd name="connsiteX156" fmla="*/ 330253 w 1605470"/>
              <a:gd name="connsiteY156" fmla="*/ 1088484 h 6858000"/>
              <a:gd name="connsiteX157" fmla="*/ 318989 w 1605470"/>
              <a:gd name="connsiteY157" fmla="*/ 1016103 h 6858000"/>
              <a:gd name="connsiteX158" fmla="*/ 320445 w 1605470"/>
              <a:gd name="connsiteY158" fmla="*/ 932283 h 6858000"/>
              <a:gd name="connsiteX159" fmla="*/ 322681 w 1605470"/>
              <a:gd name="connsiteY159" fmla="*/ 915925 h 6858000"/>
              <a:gd name="connsiteX160" fmla="*/ 315310 w 1605470"/>
              <a:gd name="connsiteY160" fmla="*/ 896999 h 6858000"/>
              <a:gd name="connsiteX161" fmla="*/ 284718 w 1605470"/>
              <a:gd name="connsiteY161" fmla="*/ 821517 h 6858000"/>
              <a:gd name="connsiteX162" fmla="*/ 263668 w 1605470"/>
              <a:gd name="connsiteY162" fmla="*/ 751353 h 6858000"/>
              <a:gd name="connsiteX163" fmla="*/ 263226 w 1605470"/>
              <a:gd name="connsiteY163" fmla="*/ 721230 h 6858000"/>
              <a:gd name="connsiteX164" fmla="*/ 248897 w 1605470"/>
              <a:gd name="connsiteY164" fmla="*/ 681659 h 6858000"/>
              <a:gd name="connsiteX165" fmla="*/ 234316 w 1605470"/>
              <a:gd name="connsiteY165" fmla="*/ 635218 h 6858000"/>
              <a:gd name="connsiteX166" fmla="*/ 239327 w 1605470"/>
              <a:gd name="connsiteY166" fmla="*/ 613763 h 6858000"/>
              <a:gd name="connsiteX167" fmla="*/ 225269 w 1605470"/>
              <a:gd name="connsiteY167" fmla="*/ 598582 h 6858000"/>
              <a:gd name="connsiteX168" fmla="*/ 224950 w 1605470"/>
              <a:gd name="connsiteY168" fmla="*/ 576846 h 6858000"/>
              <a:gd name="connsiteX169" fmla="*/ 204576 w 1605470"/>
              <a:gd name="connsiteY169" fmla="*/ 530055 h 6858000"/>
              <a:gd name="connsiteX170" fmla="*/ 219064 w 1605470"/>
              <a:gd name="connsiteY170" fmla="*/ 469651 h 6858000"/>
              <a:gd name="connsiteX171" fmla="*/ 195012 w 1605470"/>
              <a:gd name="connsiteY171" fmla="*/ 448559 h 6858000"/>
              <a:gd name="connsiteX172" fmla="*/ 201434 w 1605470"/>
              <a:gd name="connsiteY172" fmla="*/ 441529 h 6858000"/>
              <a:gd name="connsiteX173" fmla="*/ 200655 w 1605470"/>
              <a:gd name="connsiteY173" fmla="*/ 428927 h 6858000"/>
              <a:gd name="connsiteX174" fmla="*/ 190059 w 1605470"/>
              <a:gd name="connsiteY174" fmla="*/ 430161 h 6858000"/>
              <a:gd name="connsiteX175" fmla="*/ 167079 w 1605470"/>
              <a:gd name="connsiteY175" fmla="*/ 367211 h 6858000"/>
              <a:gd name="connsiteX176" fmla="*/ 124571 w 1605470"/>
              <a:gd name="connsiteY176" fmla="*/ 302178 h 6858000"/>
              <a:gd name="connsiteX177" fmla="*/ 103243 w 1605470"/>
              <a:gd name="connsiteY177" fmla="*/ 211375 h 6858000"/>
              <a:gd name="connsiteX178" fmla="*/ 94571 w 1605470"/>
              <a:gd name="connsiteY178" fmla="*/ 184179 h 6858000"/>
              <a:gd name="connsiteX179" fmla="*/ 13437 w 1605470"/>
              <a:gd name="connsiteY179" fmla="*/ 19287 h 6858000"/>
              <a:gd name="connsiteX180" fmla="*/ 0 w 1605470"/>
              <a:gd name="connsiteY18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38263 w 1605470"/>
              <a:gd name="connsiteY77" fmla="*/ 4444346 h 6858000"/>
              <a:gd name="connsiteX78" fmla="*/ 756542 w 1605470"/>
              <a:gd name="connsiteY78" fmla="*/ 4350346 h 6858000"/>
              <a:gd name="connsiteX79" fmla="*/ 715481 w 1605470"/>
              <a:gd name="connsiteY79" fmla="*/ 4214165 h 6858000"/>
              <a:gd name="connsiteX80" fmla="*/ 719554 w 1605470"/>
              <a:gd name="connsiteY80" fmla="*/ 4090296 h 6858000"/>
              <a:gd name="connsiteX81" fmla="*/ 704810 w 1605470"/>
              <a:gd name="connsiteY81" fmla="*/ 4033999 h 6858000"/>
              <a:gd name="connsiteX82" fmla="*/ 705959 w 1605470"/>
              <a:gd name="connsiteY82" fmla="*/ 4031933 h 6858000"/>
              <a:gd name="connsiteX83" fmla="*/ 704535 w 1605470"/>
              <a:gd name="connsiteY83" fmla="*/ 4013953 h 6858000"/>
              <a:gd name="connsiteX84" fmla="*/ 700443 w 1605470"/>
              <a:gd name="connsiteY84" fmla="*/ 4010511 h 6858000"/>
              <a:gd name="connsiteX85" fmla="*/ 698282 w 1605470"/>
              <a:gd name="connsiteY85" fmla="*/ 3998331 h 6858000"/>
              <a:gd name="connsiteX86" fmla="*/ 690830 w 1605470"/>
              <a:gd name="connsiteY86" fmla="*/ 3974753 h 6858000"/>
              <a:gd name="connsiteX87" fmla="*/ 692428 w 1605470"/>
              <a:gd name="connsiteY87" fmla="*/ 3969950 h 6858000"/>
              <a:gd name="connsiteX88" fmla="*/ 685850 w 1605470"/>
              <a:gd name="connsiteY88" fmla="*/ 3933779 h 6858000"/>
              <a:gd name="connsiteX89" fmla="*/ 687181 w 1605470"/>
              <a:gd name="connsiteY89" fmla="*/ 3933093 h 6858000"/>
              <a:gd name="connsiteX90" fmla="*/ 691535 w 1605470"/>
              <a:gd name="connsiteY90" fmla="*/ 3922082 h 6858000"/>
              <a:gd name="connsiteX91" fmla="*/ 696613 w 1605470"/>
              <a:gd name="connsiteY91" fmla="*/ 3901461 h 6858000"/>
              <a:gd name="connsiteX92" fmla="*/ 719207 w 1605470"/>
              <a:gd name="connsiteY92" fmla="*/ 3813873 h 6858000"/>
              <a:gd name="connsiteX93" fmla="*/ 718632 w 1605470"/>
              <a:gd name="connsiteY93" fmla="*/ 3806161 h 6858000"/>
              <a:gd name="connsiteX94" fmla="*/ 718939 w 1605470"/>
              <a:gd name="connsiteY94" fmla="*/ 3805957 h 6858000"/>
              <a:gd name="connsiteX95" fmla="*/ 718966 w 1605470"/>
              <a:gd name="connsiteY95" fmla="*/ 3797724 h 6858000"/>
              <a:gd name="connsiteX96" fmla="*/ 717581 w 1605470"/>
              <a:gd name="connsiteY96" fmla="*/ 3792098 h 6858000"/>
              <a:gd name="connsiteX97" fmla="*/ 716465 w 1605470"/>
              <a:gd name="connsiteY97" fmla="*/ 3777135 h 6858000"/>
              <a:gd name="connsiteX98" fmla="*/ 718198 w 1605470"/>
              <a:gd name="connsiteY98" fmla="*/ 3771656 h 6858000"/>
              <a:gd name="connsiteX99" fmla="*/ 721941 w 1605470"/>
              <a:gd name="connsiteY99" fmla="*/ 3769007 h 6858000"/>
              <a:gd name="connsiteX100" fmla="*/ 721407 w 1605470"/>
              <a:gd name="connsiteY100" fmla="*/ 3767709 h 6858000"/>
              <a:gd name="connsiteX101" fmla="*/ 730103 w 1605470"/>
              <a:gd name="connsiteY101" fmla="*/ 3738082 h 6858000"/>
              <a:gd name="connsiteX102" fmla="*/ 737449 w 1605470"/>
              <a:gd name="connsiteY102" fmla="*/ 3673397 h 6858000"/>
              <a:gd name="connsiteX103" fmla="*/ 736745 w 1605470"/>
              <a:gd name="connsiteY103" fmla="*/ 3637109 h 6858000"/>
              <a:gd name="connsiteX104" fmla="*/ 740188 w 1605470"/>
              <a:gd name="connsiteY104" fmla="*/ 3536883 h 6858000"/>
              <a:gd name="connsiteX105" fmla="*/ 747726 w 1605470"/>
              <a:gd name="connsiteY105" fmla="*/ 3435652 h 6858000"/>
              <a:gd name="connsiteX106" fmla="*/ 774383 w 1605470"/>
              <a:gd name="connsiteY106" fmla="*/ 3381564 h 6858000"/>
              <a:gd name="connsiteX107" fmla="*/ 774870 w 1605470"/>
              <a:gd name="connsiteY107" fmla="*/ 3375761 h 6858000"/>
              <a:gd name="connsiteX108" fmla="*/ 770510 w 1605470"/>
              <a:gd name="connsiteY108" fmla="*/ 3361844 h 6858000"/>
              <a:gd name="connsiteX109" fmla="*/ 767933 w 1605470"/>
              <a:gd name="connsiteY109" fmla="*/ 3356929 h 6858000"/>
              <a:gd name="connsiteX110" fmla="*/ 766158 w 1605470"/>
              <a:gd name="connsiteY110" fmla="*/ 3349058 h 6858000"/>
              <a:gd name="connsiteX111" fmla="*/ 766414 w 1605470"/>
              <a:gd name="connsiteY111" fmla="*/ 3348763 h 6858000"/>
              <a:gd name="connsiteX112" fmla="*/ 764166 w 1605470"/>
              <a:gd name="connsiteY112" fmla="*/ 3341588 h 6858000"/>
              <a:gd name="connsiteX113" fmla="*/ 749397 w 1605470"/>
              <a:gd name="connsiteY113" fmla="*/ 3307769 h 6858000"/>
              <a:gd name="connsiteX114" fmla="*/ 766960 w 1605470"/>
              <a:gd name="connsiteY114" fmla="*/ 3250522 h 6858000"/>
              <a:gd name="connsiteX115" fmla="*/ 767385 w 1605470"/>
              <a:gd name="connsiteY115" fmla="*/ 3229163 h 6858000"/>
              <a:gd name="connsiteX116" fmla="*/ 769208 w 1605470"/>
              <a:gd name="connsiteY116" fmla="*/ 3217217 h 6858000"/>
              <a:gd name="connsiteX117" fmla="*/ 770350 w 1605470"/>
              <a:gd name="connsiteY117" fmla="*/ 3216125 h 6858000"/>
              <a:gd name="connsiteX118" fmla="*/ 756043 w 1605470"/>
              <a:gd name="connsiteY118" fmla="*/ 3183755 h 6858000"/>
              <a:gd name="connsiteX119" fmla="*/ 756544 w 1605470"/>
              <a:gd name="connsiteY119" fmla="*/ 3178642 h 6858000"/>
              <a:gd name="connsiteX120" fmla="*/ 744144 w 1605470"/>
              <a:gd name="connsiteY120" fmla="*/ 3158586 h 6858000"/>
              <a:gd name="connsiteX121" fmla="*/ 739378 w 1605470"/>
              <a:gd name="connsiteY121" fmla="*/ 3147669 h 6858000"/>
              <a:gd name="connsiteX122" fmla="*/ 734648 w 1605470"/>
              <a:gd name="connsiteY122" fmla="*/ 3145733 h 6858000"/>
              <a:gd name="connsiteX123" fmla="*/ 729329 w 1605470"/>
              <a:gd name="connsiteY123" fmla="*/ 3129034 h 6858000"/>
              <a:gd name="connsiteX124" fmla="*/ 729994 w 1605470"/>
              <a:gd name="connsiteY124" fmla="*/ 3126682 h 6858000"/>
              <a:gd name="connsiteX125" fmla="*/ 720862 w 1605470"/>
              <a:gd name="connsiteY125" fmla="*/ 3114519 h 6858000"/>
              <a:gd name="connsiteX126" fmla="*/ 707471 w 1605470"/>
              <a:gd name="connsiteY126" fmla="*/ 3106272 h 6858000"/>
              <a:gd name="connsiteX127" fmla="*/ 680201 w 1605470"/>
              <a:gd name="connsiteY127" fmla="*/ 2958185 h 6858000"/>
              <a:gd name="connsiteX128" fmla="*/ 622815 w 1605470"/>
              <a:gd name="connsiteY128" fmla="*/ 2762989 h 6858000"/>
              <a:gd name="connsiteX129" fmla="*/ 571733 w 1605470"/>
              <a:gd name="connsiteY129" fmla="*/ 2554718 h 6858000"/>
              <a:gd name="connsiteX130" fmla="*/ 551827 w 1605470"/>
              <a:gd name="connsiteY130" fmla="*/ 2485734 h 6858000"/>
              <a:gd name="connsiteX131" fmla="*/ 542550 w 1605470"/>
              <a:gd name="connsiteY131" fmla="*/ 2447068 h 6858000"/>
              <a:gd name="connsiteX132" fmla="*/ 529511 w 1605470"/>
              <a:gd name="connsiteY132" fmla="*/ 2425819 h 6858000"/>
              <a:gd name="connsiteX133" fmla="*/ 528878 w 1605470"/>
              <a:gd name="connsiteY133" fmla="*/ 2408971 h 6858000"/>
              <a:gd name="connsiteX134" fmla="*/ 535510 w 1605470"/>
              <a:gd name="connsiteY134" fmla="*/ 2402874 h 6858000"/>
              <a:gd name="connsiteX135" fmla="*/ 538122 w 1605470"/>
              <a:gd name="connsiteY135" fmla="*/ 2381443 h 6858000"/>
              <a:gd name="connsiteX136" fmla="*/ 514451 w 1605470"/>
              <a:gd name="connsiteY136" fmla="*/ 2261920 h 6858000"/>
              <a:gd name="connsiteX137" fmla="*/ 486968 w 1605470"/>
              <a:gd name="connsiteY137" fmla="*/ 2182937 h 6858000"/>
              <a:gd name="connsiteX138" fmla="*/ 488555 w 1605470"/>
              <a:gd name="connsiteY138" fmla="*/ 2155135 h 6858000"/>
              <a:gd name="connsiteX139" fmla="*/ 486013 w 1605470"/>
              <a:gd name="connsiteY139" fmla="*/ 2118008 h 6858000"/>
              <a:gd name="connsiteX140" fmla="*/ 487006 w 1605470"/>
              <a:gd name="connsiteY140" fmla="*/ 2050531 h 6858000"/>
              <a:gd name="connsiteX141" fmla="*/ 478812 w 1605470"/>
              <a:gd name="connsiteY141" fmla="*/ 1963269 h 6858000"/>
              <a:gd name="connsiteX142" fmla="*/ 442619 w 1605470"/>
              <a:gd name="connsiteY142" fmla="*/ 1910499 h 6858000"/>
              <a:gd name="connsiteX143" fmla="*/ 446785 w 1605470"/>
              <a:gd name="connsiteY143" fmla="*/ 1903212 h 6858000"/>
              <a:gd name="connsiteX144" fmla="*/ 436547 w 1605470"/>
              <a:gd name="connsiteY144" fmla="*/ 1861531 h 6858000"/>
              <a:gd name="connsiteX145" fmla="*/ 390346 w 1605470"/>
              <a:gd name="connsiteY145" fmla="*/ 1732919 h 6858000"/>
              <a:gd name="connsiteX146" fmla="*/ 362657 w 1605470"/>
              <a:gd name="connsiteY146" fmla="*/ 1663540 h 6858000"/>
              <a:gd name="connsiteX147" fmla="*/ 361783 w 1605470"/>
              <a:gd name="connsiteY147" fmla="*/ 1615777 h 6858000"/>
              <a:gd name="connsiteX148" fmla="*/ 342578 w 1605470"/>
              <a:gd name="connsiteY148" fmla="*/ 1563678 h 6858000"/>
              <a:gd name="connsiteX149" fmla="*/ 355658 w 1605470"/>
              <a:gd name="connsiteY149" fmla="*/ 1519474 h 6858000"/>
              <a:gd name="connsiteX150" fmla="*/ 348400 w 1605470"/>
              <a:gd name="connsiteY150" fmla="*/ 1477995 h 6858000"/>
              <a:gd name="connsiteX151" fmla="*/ 334485 w 1605470"/>
              <a:gd name="connsiteY151" fmla="*/ 1373769 h 6858000"/>
              <a:gd name="connsiteX152" fmla="*/ 342792 w 1605470"/>
              <a:gd name="connsiteY152" fmla="*/ 1307086 h 6858000"/>
              <a:gd name="connsiteX153" fmla="*/ 343980 w 1605470"/>
              <a:gd name="connsiteY153" fmla="*/ 1189033 h 6858000"/>
              <a:gd name="connsiteX154" fmla="*/ 348665 w 1605470"/>
              <a:gd name="connsiteY154" fmla="*/ 1168288 h 6858000"/>
              <a:gd name="connsiteX155" fmla="*/ 340947 w 1605470"/>
              <a:gd name="connsiteY155" fmla="*/ 1142577 h 6858000"/>
              <a:gd name="connsiteX156" fmla="*/ 330253 w 1605470"/>
              <a:gd name="connsiteY156" fmla="*/ 1088484 h 6858000"/>
              <a:gd name="connsiteX157" fmla="*/ 318989 w 1605470"/>
              <a:gd name="connsiteY157" fmla="*/ 1016103 h 6858000"/>
              <a:gd name="connsiteX158" fmla="*/ 320445 w 1605470"/>
              <a:gd name="connsiteY158" fmla="*/ 932283 h 6858000"/>
              <a:gd name="connsiteX159" fmla="*/ 322681 w 1605470"/>
              <a:gd name="connsiteY159" fmla="*/ 915925 h 6858000"/>
              <a:gd name="connsiteX160" fmla="*/ 315310 w 1605470"/>
              <a:gd name="connsiteY160" fmla="*/ 896999 h 6858000"/>
              <a:gd name="connsiteX161" fmla="*/ 284718 w 1605470"/>
              <a:gd name="connsiteY161" fmla="*/ 821517 h 6858000"/>
              <a:gd name="connsiteX162" fmla="*/ 263668 w 1605470"/>
              <a:gd name="connsiteY162" fmla="*/ 751353 h 6858000"/>
              <a:gd name="connsiteX163" fmla="*/ 263226 w 1605470"/>
              <a:gd name="connsiteY163" fmla="*/ 721230 h 6858000"/>
              <a:gd name="connsiteX164" fmla="*/ 248897 w 1605470"/>
              <a:gd name="connsiteY164" fmla="*/ 681659 h 6858000"/>
              <a:gd name="connsiteX165" fmla="*/ 234316 w 1605470"/>
              <a:gd name="connsiteY165" fmla="*/ 635218 h 6858000"/>
              <a:gd name="connsiteX166" fmla="*/ 239327 w 1605470"/>
              <a:gd name="connsiteY166" fmla="*/ 613763 h 6858000"/>
              <a:gd name="connsiteX167" fmla="*/ 225269 w 1605470"/>
              <a:gd name="connsiteY167" fmla="*/ 598582 h 6858000"/>
              <a:gd name="connsiteX168" fmla="*/ 224950 w 1605470"/>
              <a:gd name="connsiteY168" fmla="*/ 576846 h 6858000"/>
              <a:gd name="connsiteX169" fmla="*/ 204576 w 1605470"/>
              <a:gd name="connsiteY169" fmla="*/ 530055 h 6858000"/>
              <a:gd name="connsiteX170" fmla="*/ 219064 w 1605470"/>
              <a:gd name="connsiteY170" fmla="*/ 469651 h 6858000"/>
              <a:gd name="connsiteX171" fmla="*/ 195012 w 1605470"/>
              <a:gd name="connsiteY171" fmla="*/ 448559 h 6858000"/>
              <a:gd name="connsiteX172" fmla="*/ 201434 w 1605470"/>
              <a:gd name="connsiteY172" fmla="*/ 441529 h 6858000"/>
              <a:gd name="connsiteX173" fmla="*/ 200655 w 1605470"/>
              <a:gd name="connsiteY173" fmla="*/ 428927 h 6858000"/>
              <a:gd name="connsiteX174" fmla="*/ 190059 w 1605470"/>
              <a:gd name="connsiteY174" fmla="*/ 430161 h 6858000"/>
              <a:gd name="connsiteX175" fmla="*/ 167079 w 1605470"/>
              <a:gd name="connsiteY175" fmla="*/ 367211 h 6858000"/>
              <a:gd name="connsiteX176" fmla="*/ 124571 w 1605470"/>
              <a:gd name="connsiteY176" fmla="*/ 302178 h 6858000"/>
              <a:gd name="connsiteX177" fmla="*/ 103243 w 1605470"/>
              <a:gd name="connsiteY177" fmla="*/ 211375 h 6858000"/>
              <a:gd name="connsiteX178" fmla="*/ 94571 w 1605470"/>
              <a:gd name="connsiteY178" fmla="*/ 184179 h 6858000"/>
              <a:gd name="connsiteX179" fmla="*/ 13437 w 1605470"/>
              <a:gd name="connsiteY179" fmla="*/ 19287 h 6858000"/>
              <a:gd name="connsiteX180" fmla="*/ 0 w 1605470"/>
              <a:gd name="connsiteY18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38263 w 1605470"/>
              <a:gd name="connsiteY77" fmla="*/ 4444346 h 6858000"/>
              <a:gd name="connsiteX78" fmla="*/ 756542 w 1605470"/>
              <a:gd name="connsiteY78" fmla="*/ 4350346 h 6858000"/>
              <a:gd name="connsiteX79" fmla="*/ 715481 w 1605470"/>
              <a:gd name="connsiteY79" fmla="*/ 4214165 h 6858000"/>
              <a:gd name="connsiteX80" fmla="*/ 719554 w 1605470"/>
              <a:gd name="connsiteY80" fmla="*/ 4090296 h 6858000"/>
              <a:gd name="connsiteX81" fmla="*/ 704810 w 1605470"/>
              <a:gd name="connsiteY81" fmla="*/ 4033999 h 6858000"/>
              <a:gd name="connsiteX82" fmla="*/ 705959 w 1605470"/>
              <a:gd name="connsiteY82" fmla="*/ 4031933 h 6858000"/>
              <a:gd name="connsiteX83" fmla="*/ 704535 w 1605470"/>
              <a:gd name="connsiteY83" fmla="*/ 4013953 h 6858000"/>
              <a:gd name="connsiteX84" fmla="*/ 700443 w 1605470"/>
              <a:gd name="connsiteY84" fmla="*/ 4010511 h 6858000"/>
              <a:gd name="connsiteX85" fmla="*/ 698282 w 1605470"/>
              <a:gd name="connsiteY85" fmla="*/ 3998331 h 6858000"/>
              <a:gd name="connsiteX86" fmla="*/ 690830 w 1605470"/>
              <a:gd name="connsiteY86" fmla="*/ 3974753 h 6858000"/>
              <a:gd name="connsiteX87" fmla="*/ 692428 w 1605470"/>
              <a:gd name="connsiteY87" fmla="*/ 3969950 h 6858000"/>
              <a:gd name="connsiteX88" fmla="*/ 685850 w 1605470"/>
              <a:gd name="connsiteY88" fmla="*/ 3933779 h 6858000"/>
              <a:gd name="connsiteX89" fmla="*/ 687181 w 1605470"/>
              <a:gd name="connsiteY89" fmla="*/ 3933093 h 6858000"/>
              <a:gd name="connsiteX90" fmla="*/ 691535 w 1605470"/>
              <a:gd name="connsiteY90" fmla="*/ 3922082 h 6858000"/>
              <a:gd name="connsiteX91" fmla="*/ 696613 w 1605470"/>
              <a:gd name="connsiteY91" fmla="*/ 3901461 h 6858000"/>
              <a:gd name="connsiteX92" fmla="*/ 719207 w 1605470"/>
              <a:gd name="connsiteY92" fmla="*/ 3813873 h 6858000"/>
              <a:gd name="connsiteX93" fmla="*/ 718632 w 1605470"/>
              <a:gd name="connsiteY93" fmla="*/ 3806161 h 6858000"/>
              <a:gd name="connsiteX94" fmla="*/ 718939 w 1605470"/>
              <a:gd name="connsiteY94" fmla="*/ 3805957 h 6858000"/>
              <a:gd name="connsiteX95" fmla="*/ 718966 w 1605470"/>
              <a:gd name="connsiteY95" fmla="*/ 3797724 h 6858000"/>
              <a:gd name="connsiteX96" fmla="*/ 717581 w 1605470"/>
              <a:gd name="connsiteY96" fmla="*/ 3792098 h 6858000"/>
              <a:gd name="connsiteX97" fmla="*/ 716465 w 1605470"/>
              <a:gd name="connsiteY97" fmla="*/ 3777135 h 6858000"/>
              <a:gd name="connsiteX98" fmla="*/ 718198 w 1605470"/>
              <a:gd name="connsiteY98" fmla="*/ 3771656 h 6858000"/>
              <a:gd name="connsiteX99" fmla="*/ 721941 w 1605470"/>
              <a:gd name="connsiteY99" fmla="*/ 3769007 h 6858000"/>
              <a:gd name="connsiteX100" fmla="*/ 721407 w 1605470"/>
              <a:gd name="connsiteY100" fmla="*/ 3767709 h 6858000"/>
              <a:gd name="connsiteX101" fmla="*/ 730103 w 1605470"/>
              <a:gd name="connsiteY101" fmla="*/ 3738082 h 6858000"/>
              <a:gd name="connsiteX102" fmla="*/ 737449 w 1605470"/>
              <a:gd name="connsiteY102" fmla="*/ 3673397 h 6858000"/>
              <a:gd name="connsiteX103" fmla="*/ 736745 w 1605470"/>
              <a:gd name="connsiteY103" fmla="*/ 3637109 h 6858000"/>
              <a:gd name="connsiteX104" fmla="*/ 740188 w 1605470"/>
              <a:gd name="connsiteY104" fmla="*/ 3536883 h 6858000"/>
              <a:gd name="connsiteX105" fmla="*/ 747726 w 1605470"/>
              <a:gd name="connsiteY105" fmla="*/ 3435652 h 6858000"/>
              <a:gd name="connsiteX106" fmla="*/ 774383 w 1605470"/>
              <a:gd name="connsiteY106" fmla="*/ 3381564 h 6858000"/>
              <a:gd name="connsiteX107" fmla="*/ 774870 w 1605470"/>
              <a:gd name="connsiteY107" fmla="*/ 3375761 h 6858000"/>
              <a:gd name="connsiteX108" fmla="*/ 770510 w 1605470"/>
              <a:gd name="connsiteY108" fmla="*/ 3361844 h 6858000"/>
              <a:gd name="connsiteX109" fmla="*/ 767933 w 1605470"/>
              <a:gd name="connsiteY109" fmla="*/ 3356929 h 6858000"/>
              <a:gd name="connsiteX110" fmla="*/ 766158 w 1605470"/>
              <a:gd name="connsiteY110" fmla="*/ 3349058 h 6858000"/>
              <a:gd name="connsiteX111" fmla="*/ 766414 w 1605470"/>
              <a:gd name="connsiteY111" fmla="*/ 3348763 h 6858000"/>
              <a:gd name="connsiteX112" fmla="*/ 764166 w 1605470"/>
              <a:gd name="connsiteY112" fmla="*/ 3341588 h 6858000"/>
              <a:gd name="connsiteX113" fmla="*/ 749397 w 1605470"/>
              <a:gd name="connsiteY113" fmla="*/ 3307769 h 6858000"/>
              <a:gd name="connsiteX114" fmla="*/ 766960 w 1605470"/>
              <a:gd name="connsiteY114" fmla="*/ 3250522 h 6858000"/>
              <a:gd name="connsiteX115" fmla="*/ 767385 w 1605470"/>
              <a:gd name="connsiteY115" fmla="*/ 3229163 h 6858000"/>
              <a:gd name="connsiteX116" fmla="*/ 769208 w 1605470"/>
              <a:gd name="connsiteY116" fmla="*/ 3217217 h 6858000"/>
              <a:gd name="connsiteX117" fmla="*/ 770350 w 1605470"/>
              <a:gd name="connsiteY117" fmla="*/ 3216125 h 6858000"/>
              <a:gd name="connsiteX118" fmla="*/ 756043 w 1605470"/>
              <a:gd name="connsiteY118" fmla="*/ 3183755 h 6858000"/>
              <a:gd name="connsiteX119" fmla="*/ 756544 w 1605470"/>
              <a:gd name="connsiteY119" fmla="*/ 3178642 h 6858000"/>
              <a:gd name="connsiteX120" fmla="*/ 744144 w 1605470"/>
              <a:gd name="connsiteY120" fmla="*/ 3158586 h 6858000"/>
              <a:gd name="connsiteX121" fmla="*/ 739378 w 1605470"/>
              <a:gd name="connsiteY121" fmla="*/ 3147669 h 6858000"/>
              <a:gd name="connsiteX122" fmla="*/ 734648 w 1605470"/>
              <a:gd name="connsiteY122" fmla="*/ 3145733 h 6858000"/>
              <a:gd name="connsiteX123" fmla="*/ 729329 w 1605470"/>
              <a:gd name="connsiteY123" fmla="*/ 3129034 h 6858000"/>
              <a:gd name="connsiteX124" fmla="*/ 729994 w 1605470"/>
              <a:gd name="connsiteY124" fmla="*/ 3126682 h 6858000"/>
              <a:gd name="connsiteX125" fmla="*/ 720862 w 1605470"/>
              <a:gd name="connsiteY125" fmla="*/ 3114519 h 6858000"/>
              <a:gd name="connsiteX126" fmla="*/ 707471 w 1605470"/>
              <a:gd name="connsiteY126" fmla="*/ 3106272 h 6858000"/>
              <a:gd name="connsiteX127" fmla="*/ 680201 w 1605470"/>
              <a:gd name="connsiteY127" fmla="*/ 2958185 h 6858000"/>
              <a:gd name="connsiteX128" fmla="*/ 622815 w 1605470"/>
              <a:gd name="connsiteY128" fmla="*/ 2762989 h 6858000"/>
              <a:gd name="connsiteX129" fmla="*/ 571733 w 1605470"/>
              <a:gd name="connsiteY129" fmla="*/ 2554718 h 6858000"/>
              <a:gd name="connsiteX130" fmla="*/ 551827 w 1605470"/>
              <a:gd name="connsiteY130" fmla="*/ 2485734 h 6858000"/>
              <a:gd name="connsiteX131" fmla="*/ 542550 w 1605470"/>
              <a:gd name="connsiteY131" fmla="*/ 2447068 h 6858000"/>
              <a:gd name="connsiteX132" fmla="*/ 529511 w 1605470"/>
              <a:gd name="connsiteY132" fmla="*/ 2425819 h 6858000"/>
              <a:gd name="connsiteX133" fmla="*/ 528878 w 1605470"/>
              <a:gd name="connsiteY133" fmla="*/ 2408971 h 6858000"/>
              <a:gd name="connsiteX134" fmla="*/ 535510 w 1605470"/>
              <a:gd name="connsiteY134" fmla="*/ 2402874 h 6858000"/>
              <a:gd name="connsiteX135" fmla="*/ 538122 w 1605470"/>
              <a:gd name="connsiteY135" fmla="*/ 2381443 h 6858000"/>
              <a:gd name="connsiteX136" fmla="*/ 514451 w 1605470"/>
              <a:gd name="connsiteY136" fmla="*/ 2261920 h 6858000"/>
              <a:gd name="connsiteX137" fmla="*/ 486968 w 1605470"/>
              <a:gd name="connsiteY137" fmla="*/ 2182937 h 6858000"/>
              <a:gd name="connsiteX138" fmla="*/ 488555 w 1605470"/>
              <a:gd name="connsiteY138" fmla="*/ 2155135 h 6858000"/>
              <a:gd name="connsiteX139" fmla="*/ 486013 w 1605470"/>
              <a:gd name="connsiteY139" fmla="*/ 2118008 h 6858000"/>
              <a:gd name="connsiteX140" fmla="*/ 487006 w 1605470"/>
              <a:gd name="connsiteY140" fmla="*/ 2050531 h 6858000"/>
              <a:gd name="connsiteX141" fmla="*/ 478812 w 1605470"/>
              <a:gd name="connsiteY141" fmla="*/ 1963269 h 6858000"/>
              <a:gd name="connsiteX142" fmla="*/ 442619 w 1605470"/>
              <a:gd name="connsiteY142" fmla="*/ 1910499 h 6858000"/>
              <a:gd name="connsiteX143" fmla="*/ 446785 w 1605470"/>
              <a:gd name="connsiteY143" fmla="*/ 1903212 h 6858000"/>
              <a:gd name="connsiteX144" fmla="*/ 436547 w 1605470"/>
              <a:gd name="connsiteY144" fmla="*/ 1861531 h 6858000"/>
              <a:gd name="connsiteX145" fmla="*/ 390346 w 1605470"/>
              <a:gd name="connsiteY145" fmla="*/ 1732919 h 6858000"/>
              <a:gd name="connsiteX146" fmla="*/ 362657 w 1605470"/>
              <a:gd name="connsiteY146" fmla="*/ 1663540 h 6858000"/>
              <a:gd name="connsiteX147" fmla="*/ 361783 w 1605470"/>
              <a:gd name="connsiteY147" fmla="*/ 1615777 h 6858000"/>
              <a:gd name="connsiteX148" fmla="*/ 342578 w 1605470"/>
              <a:gd name="connsiteY148" fmla="*/ 1563678 h 6858000"/>
              <a:gd name="connsiteX149" fmla="*/ 355658 w 1605470"/>
              <a:gd name="connsiteY149" fmla="*/ 1519474 h 6858000"/>
              <a:gd name="connsiteX150" fmla="*/ 348400 w 1605470"/>
              <a:gd name="connsiteY150" fmla="*/ 1477995 h 6858000"/>
              <a:gd name="connsiteX151" fmla="*/ 334485 w 1605470"/>
              <a:gd name="connsiteY151" fmla="*/ 1373769 h 6858000"/>
              <a:gd name="connsiteX152" fmla="*/ 342792 w 1605470"/>
              <a:gd name="connsiteY152" fmla="*/ 1307086 h 6858000"/>
              <a:gd name="connsiteX153" fmla="*/ 343980 w 1605470"/>
              <a:gd name="connsiteY153" fmla="*/ 1189033 h 6858000"/>
              <a:gd name="connsiteX154" fmla="*/ 348665 w 1605470"/>
              <a:gd name="connsiteY154" fmla="*/ 1168288 h 6858000"/>
              <a:gd name="connsiteX155" fmla="*/ 340947 w 1605470"/>
              <a:gd name="connsiteY155" fmla="*/ 1142577 h 6858000"/>
              <a:gd name="connsiteX156" fmla="*/ 330253 w 1605470"/>
              <a:gd name="connsiteY156" fmla="*/ 1088484 h 6858000"/>
              <a:gd name="connsiteX157" fmla="*/ 318989 w 1605470"/>
              <a:gd name="connsiteY157" fmla="*/ 1016103 h 6858000"/>
              <a:gd name="connsiteX158" fmla="*/ 320445 w 1605470"/>
              <a:gd name="connsiteY158" fmla="*/ 932283 h 6858000"/>
              <a:gd name="connsiteX159" fmla="*/ 322681 w 1605470"/>
              <a:gd name="connsiteY159" fmla="*/ 915925 h 6858000"/>
              <a:gd name="connsiteX160" fmla="*/ 315310 w 1605470"/>
              <a:gd name="connsiteY160" fmla="*/ 896999 h 6858000"/>
              <a:gd name="connsiteX161" fmla="*/ 284718 w 1605470"/>
              <a:gd name="connsiteY161" fmla="*/ 821517 h 6858000"/>
              <a:gd name="connsiteX162" fmla="*/ 263668 w 1605470"/>
              <a:gd name="connsiteY162" fmla="*/ 751353 h 6858000"/>
              <a:gd name="connsiteX163" fmla="*/ 263226 w 1605470"/>
              <a:gd name="connsiteY163" fmla="*/ 721230 h 6858000"/>
              <a:gd name="connsiteX164" fmla="*/ 248897 w 1605470"/>
              <a:gd name="connsiteY164" fmla="*/ 681659 h 6858000"/>
              <a:gd name="connsiteX165" fmla="*/ 234316 w 1605470"/>
              <a:gd name="connsiteY165" fmla="*/ 635218 h 6858000"/>
              <a:gd name="connsiteX166" fmla="*/ 239327 w 1605470"/>
              <a:gd name="connsiteY166" fmla="*/ 613763 h 6858000"/>
              <a:gd name="connsiteX167" fmla="*/ 225269 w 1605470"/>
              <a:gd name="connsiteY167" fmla="*/ 598582 h 6858000"/>
              <a:gd name="connsiteX168" fmla="*/ 224950 w 1605470"/>
              <a:gd name="connsiteY168" fmla="*/ 576846 h 6858000"/>
              <a:gd name="connsiteX169" fmla="*/ 204576 w 1605470"/>
              <a:gd name="connsiteY169" fmla="*/ 530055 h 6858000"/>
              <a:gd name="connsiteX170" fmla="*/ 219064 w 1605470"/>
              <a:gd name="connsiteY170" fmla="*/ 469651 h 6858000"/>
              <a:gd name="connsiteX171" fmla="*/ 195012 w 1605470"/>
              <a:gd name="connsiteY171" fmla="*/ 448559 h 6858000"/>
              <a:gd name="connsiteX172" fmla="*/ 201434 w 1605470"/>
              <a:gd name="connsiteY172" fmla="*/ 441529 h 6858000"/>
              <a:gd name="connsiteX173" fmla="*/ 200655 w 1605470"/>
              <a:gd name="connsiteY173" fmla="*/ 428927 h 6858000"/>
              <a:gd name="connsiteX174" fmla="*/ 190059 w 1605470"/>
              <a:gd name="connsiteY174" fmla="*/ 430161 h 6858000"/>
              <a:gd name="connsiteX175" fmla="*/ 167079 w 1605470"/>
              <a:gd name="connsiteY175" fmla="*/ 367211 h 6858000"/>
              <a:gd name="connsiteX176" fmla="*/ 124571 w 1605470"/>
              <a:gd name="connsiteY176" fmla="*/ 302178 h 6858000"/>
              <a:gd name="connsiteX177" fmla="*/ 103243 w 1605470"/>
              <a:gd name="connsiteY177" fmla="*/ 211375 h 6858000"/>
              <a:gd name="connsiteX178" fmla="*/ 94571 w 1605470"/>
              <a:gd name="connsiteY178" fmla="*/ 184179 h 6858000"/>
              <a:gd name="connsiteX179" fmla="*/ 13437 w 1605470"/>
              <a:gd name="connsiteY179" fmla="*/ 19287 h 6858000"/>
              <a:gd name="connsiteX180" fmla="*/ 0 w 1605470"/>
              <a:gd name="connsiteY18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13201 h 6858000"/>
              <a:gd name="connsiteX77" fmla="*/ 738263 w 1605470"/>
              <a:gd name="connsiteY77" fmla="*/ 4444346 h 6858000"/>
              <a:gd name="connsiteX78" fmla="*/ 756542 w 1605470"/>
              <a:gd name="connsiteY78" fmla="*/ 4350346 h 6858000"/>
              <a:gd name="connsiteX79" fmla="*/ 715481 w 1605470"/>
              <a:gd name="connsiteY79" fmla="*/ 4214165 h 6858000"/>
              <a:gd name="connsiteX80" fmla="*/ 719554 w 1605470"/>
              <a:gd name="connsiteY80" fmla="*/ 4090296 h 6858000"/>
              <a:gd name="connsiteX81" fmla="*/ 704810 w 1605470"/>
              <a:gd name="connsiteY81" fmla="*/ 4033999 h 6858000"/>
              <a:gd name="connsiteX82" fmla="*/ 705959 w 1605470"/>
              <a:gd name="connsiteY82" fmla="*/ 4031933 h 6858000"/>
              <a:gd name="connsiteX83" fmla="*/ 704535 w 1605470"/>
              <a:gd name="connsiteY83" fmla="*/ 4013953 h 6858000"/>
              <a:gd name="connsiteX84" fmla="*/ 700443 w 1605470"/>
              <a:gd name="connsiteY84" fmla="*/ 4010511 h 6858000"/>
              <a:gd name="connsiteX85" fmla="*/ 698282 w 1605470"/>
              <a:gd name="connsiteY85" fmla="*/ 3998331 h 6858000"/>
              <a:gd name="connsiteX86" fmla="*/ 690830 w 1605470"/>
              <a:gd name="connsiteY86" fmla="*/ 3974753 h 6858000"/>
              <a:gd name="connsiteX87" fmla="*/ 692428 w 1605470"/>
              <a:gd name="connsiteY87" fmla="*/ 3969950 h 6858000"/>
              <a:gd name="connsiteX88" fmla="*/ 685850 w 1605470"/>
              <a:gd name="connsiteY88" fmla="*/ 3933779 h 6858000"/>
              <a:gd name="connsiteX89" fmla="*/ 687181 w 1605470"/>
              <a:gd name="connsiteY89" fmla="*/ 3933093 h 6858000"/>
              <a:gd name="connsiteX90" fmla="*/ 691535 w 1605470"/>
              <a:gd name="connsiteY90" fmla="*/ 3922082 h 6858000"/>
              <a:gd name="connsiteX91" fmla="*/ 696613 w 1605470"/>
              <a:gd name="connsiteY91" fmla="*/ 3901461 h 6858000"/>
              <a:gd name="connsiteX92" fmla="*/ 719207 w 1605470"/>
              <a:gd name="connsiteY92" fmla="*/ 3813873 h 6858000"/>
              <a:gd name="connsiteX93" fmla="*/ 718632 w 1605470"/>
              <a:gd name="connsiteY93" fmla="*/ 3806161 h 6858000"/>
              <a:gd name="connsiteX94" fmla="*/ 718939 w 1605470"/>
              <a:gd name="connsiteY94" fmla="*/ 3805957 h 6858000"/>
              <a:gd name="connsiteX95" fmla="*/ 718966 w 1605470"/>
              <a:gd name="connsiteY95" fmla="*/ 3797724 h 6858000"/>
              <a:gd name="connsiteX96" fmla="*/ 717581 w 1605470"/>
              <a:gd name="connsiteY96" fmla="*/ 3792098 h 6858000"/>
              <a:gd name="connsiteX97" fmla="*/ 716465 w 1605470"/>
              <a:gd name="connsiteY97" fmla="*/ 3777135 h 6858000"/>
              <a:gd name="connsiteX98" fmla="*/ 718198 w 1605470"/>
              <a:gd name="connsiteY98" fmla="*/ 3771656 h 6858000"/>
              <a:gd name="connsiteX99" fmla="*/ 721941 w 1605470"/>
              <a:gd name="connsiteY99" fmla="*/ 3769007 h 6858000"/>
              <a:gd name="connsiteX100" fmla="*/ 721407 w 1605470"/>
              <a:gd name="connsiteY100" fmla="*/ 3767709 h 6858000"/>
              <a:gd name="connsiteX101" fmla="*/ 730103 w 1605470"/>
              <a:gd name="connsiteY101" fmla="*/ 3738082 h 6858000"/>
              <a:gd name="connsiteX102" fmla="*/ 737449 w 1605470"/>
              <a:gd name="connsiteY102" fmla="*/ 3673397 h 6858000"/>
              <a:gd name="connsiteX103" fmla="*/ 736745 w 1605470"/>
              <a:gd name="connsiteY103" fmla="*/ 3637109 h 6858000"/>
              <a:gd name="connsiteX104" fmla="*/ 740188 w 1605470"/>
              <a:gd name="connsiteY104" fmla="*/ 3536883 h 6858000"/>
              <a:gd name="connsiteX105" fmla="*/ 747726 w 1605470"/>
              <a:gd name="connsiteY105" fmla="*/ 3435652 h 6858000"/>
              <a:gd name="connsiteX106" fmla="*/ 774383 w 1605470"/>
              <a:gd name="connsiteY106" fmla="*/ 3381564 h 6858000"/>
              <a:gd name="connsiteX107" fmla="*/ 774870 w 1605470"/>
              <a:gd name="connsiteY107" fmla="*/ 3375761 h 6858000"/>
              <a:gd name="connsiteX108" fmla="*/ 770510 w 1605470"/>
              <a:gd name="connsiteY108" fmla="*/ 3361844 h 6858000"/>
              <a:gd name="connsiteX109" fmla="*/ 767933 w 1605470"/>
              <a:gd name="connsiteY109" fmla="*/ 3356929 h 6858000"/>
              <a:gd name="connsiteX110" fmla="*/ 766158 w 1605470"/>
              <a:gd name="connsiteY110" fmla="*/ 3349058 h 6858000"/>
              <a:gd name="connsiteX111" fmla="*/ 766414 w 1605470"/>
              <a:gd name="connsiteY111" fmla="*/ 3348763 h 6858000"/>
              <a:gd name="connsiteX112" fmla="*/ 764166 w 1605470"/>
              <a:gd name="connsiteY112" fmla="*/ 3341588 h 6858000"/>
              <a:gd name="connsiteX113" fmla="*/ 749397 w 1605470"/>
              <a:gd name="connsiteY113" fmla="*/ 3307769 h 6858000"/>
              <a:gd name="connsiteX114" fmla="*/ 766960 w 1605470"/>
              <a:gd name="connsiteY114" fmla="*/ 3250522 h 6858000"/>
              <a:gd name="connsiteX115" fmla="*/ 767385 w 1605470"/>
              <a:gd name="connsiteY115" fmla="*/ 3229163 h 6858000"/>
              <a:gd name="connsiteX116" fmla="*/ 769208 w 1605470"/>
              <a:gd name="connsiteY116" fmla="*/ 3217217 h 6858000"/>
              <a:gd name="connsiteX117" fmla="*/ 770350 w 1605470"/>
              <a:gd name="connsiteY117" fmla="*/ 3216125 h 6858000"/>
              <a:gd name="connsiteX118" fmla="*/ 756043 w 1605470"/>
              <a:gd name="connsiteY118" fmla="*/ 3183755 h 6858000"/>
              <a:gd name="connsiteX119" fmla="*/ 756544 w 1605470"/>
              <a:gd name="connsiteY119" fmla="*/ 3178642 h 6858000"/>
              <a:gd name="connsiteX120" fmla="*/ 744144 w 1605470"/>
              <a:gd name="connsiteY120" fmla="*/ 3158586 h 6858000"/>
              <a:gd name="connsiteX121" fmla="*/ 739378 w 1605470"/>
              <a:gd name="connsiteY121" fmla="*/ 3147669 h 6858000"/>
              <a:gd name="connsiteX122" fmla="*/ 734648 w 1605470"/>
              <a:gd name="connsiteY122" fmla="*/ 3145733 h 6858000"/>
              <a:gd name="connsiteX123" fmla="*/ 729329 w 1605470"/>
              <a:gd name="connsiteY123" fmla="*/ 3129034 h 6858000"/>
              <a:gd name="connsiteX124" fmla="*/ 729994 w 1605470"/>
              <a:gd name="connsiteY124" fmla="*/ 3126682 h 6858000"/>
              <a:gd name="connsiteX125" fmla="*/ 720862 w 1605470"/>
              <a:gd name="connsiteY125" fmla="*/ 3114519 h 6858000"/>
              <a:gd name="connsiteX126" fmla="*/ 707471 w 1605470"/>
              <a:gd name="connsiteY126" fmla="*/ 3106272 h 6858000"/>
              <a:gd name="connsiteX127" fmla="*/ 680201 w 1605470"/>
              <a:gd name="connsiteY127" fmla="*/ 2958185 h 6858000"/>
              <a:gd name="connsiteX128" fmla="*/ 622815 w 1605470"/>
              <a:gd name="connsiteY128" fmla="*/ 2762989 h 6858000"/>
              <a:gd name="connsiteX129" fmla="*/ 571733 w 1605470"/>
              <a:gd name="connsiteY129" fmla="*/ 2554718 h 6858000"/>
              <a:gd name="connsiteX130" fmla="*/ 551827 w 1605470"/>
              <a:gd name="connsiteY130" fmla="*/ 2485734 h 6858000"/>
              <a:gd name="connsiteX131" fmla="*/ 542550 w 1605470"/>
              <a:gd name="connsiteY131" fmla="*/ 2447068 h 6858000"/>
              <a:gd name="connsiteX132" fmla="*/ 529511 w 1605470"/>
              <a:gd name="connsiteY132" fmla="*/ 2425819 h 6858000"/>
              <a:gd name="connsiteX133" fmla="*/ 528878 w 1605470"/>
              <a:gd name="connsiteY133" fmla="*/ 2408971 h 6858000"/>
              <a:gd name="connsiteX134" fmla="*/ 535510 w 1605470"/>
              <a:gd name="connsiteY134" fmla="*/ 2402874 h 6858000"/>
              <a:gd name="connsiteX135" fmla="*/ 538122 w 1605470"/>
              <a:gd name="connsiteY135" fmla="*/ 2381443 h 6858000"/>
              <a:gd name="connsiteX136" fmla="*/ 514451 w 1605470"/>
              <a:gd name="connsiteY136" fmla="*/ 2261920 h 6858000"/>
              <a:gd name="connsiteX137" fmla="*/ 486968 w 1605470"/>
              <a:gd name="connsiteY137" fmla="*/ 2182937 h 6858000"/>
              <a:gd name="connsiteX138" fmla="*/ 488555 w 1605470"/>
              <a:gd name="connsiteY138" fmla="*/ 2155135 h 6858000"/>
              <a:gd name="connsiteX139" fmla="*/ 486013 w 1605470"/>
              <a:gd name="connsiteY139" fmla="*/ 2118008 h 6858000"/>
              <a:gd name="connsiteX140" fmla="*/ 487006 w 1605470"/>
              <a:gd name="connsiteY140" fmla="*/ 2050531 h 6858000"/>
              <a:gd name="connsiteX141" fmla="*/ 478812 w 1605470"/>
              <a:gd name="connsiteY141" fmla="*/ 1963269 h 6858000"/>
              <a:gd name="connsiteX142" fmla="*/ 442619 w 1605470"/>
              <a:gd name="connsiteY142" fmla="*/ 1910499 h 6858000"/>
              <a:gd name="connsiteX143" fmla="*/ 446785 w 1605470"/>
              <a:gd name="connsiteY143" fmla="*/ 1903212 h 6858000"/>
              <a:gd name="connsiteX144" fmla="*/ 436547 w 1605470"/>
              <a:gd name="connsiteY144" fmla="*/ 1861531 h 6858000"/>
              <a:gd name="connsiteX145" fmla="*/ 390346 w 1605470"/>
              <a:gd name="connsiteY145" fmla="*/ 1732919 h 6858000"/>
              <a:gd name="connsiteX146" fmla="*/ 362657 w 1605470"/>
              <a:gd name="connsiteY146" fmla="*/ 1663540 h 6858000"/>
              <a:gd name="connsiteX147" fmla="*/ 361783 w 1605470"/>
              <a:gd name="connsiteY147" fmla="*/ 1615777 h 6858000"/>
              <a:gd name="connsiteX148" fmla="*/ 342578 w 1605470"/>
              <a:gd name="connsiteY148" fmla="*/ 1563678 h 6858000"/>
              <a:gd name="connsiteX149" fmla="*/ 355658 w 1605470"/>
              <a:gd name="connsiteY149" fmla="*/ 1519474 h 6858000"/>
              <a:gd name="connsiteX150" fmla="*/ 348400 w 1605470"/>
              <a:gd name="connsiteY150" fmla="*/ 1477995 h 6858000"/>
              <a:gd name="connsiteX151" fmla="*/ 334485 w 1605470"/>
              <a:gd name="connsiteY151" fmla="*/ 1373769 h 6858000"/>
              <a:gd name="connsiteX152" fmla="*/ 342792 w 1605470"/>
              <a:gd name="connsiteY152" fmla="*/ 1307086 h 6858000"/>
              <a:gd name="connsiteX153" fmla="*/ 343980 w 1605470"/>
              <a:gd name="connsiteY153" fmla="*/ 1189033 h 6858000"/>
              <a:gd name="connsiteX154" fmla="*/ 348665 w 1605470"/>
              <a:gd name="connsiteY154" fmla="*/ 1168288 h 6858000"/>
              <a:gd name="connsiteX155" fmla="*/ 340947 w 1605470"/>
              <a:gd name="connsiteY155" fmla="*/ 1142577 h 6858000"/>
              <a:gd name="connsiteX156" fmla="*/ 330253 w 1605470"/>
              <a:gd name="connsiteY156" fmla="*/ 1088484 h 6858000"/>
              <a:gd name="connsiteX157" fmla="*/ 318989 w 1605470"/>
              <a:gd name="connsiteY157" fmla="*/ 1016103 h 6858000"/>
              <a:gd name="connsiteX158" fmla="*/ 320445 w 1605470"/>
              <a:gd name="connsiteY158" fmla="*/ 932283 h 6858000"/>
              <a:gd name="connsiteX159" fmla="*/ 322681 w 1605470"/>
              <a:gd name="connsiteY159" fmla="*/ 915925 h 6858000"/>
              <a:gd name="connsiteX160" fmla="*/ 315310 w 1605470"/>
              <a:gd name="connsiteY160" fmla="*/ 896999 h 6858000"/>
              <a:gd name="connsiteX161" fmla="*/ 284718 w 1605470"/>
              <a:gd name="connsiteY161" fmla="*/ 821517 h 6858000"/>
              <a:gd name="connsiteX162" fmla="*/ 263668 w 1605470"/>
              <a:gd name="connsiteY162" fmla="*/ 751353 h 6858000"/>
              <a:gd name="connsiteX163" fmla="*/ 263226 w 1605470"/>
              <a:gd name="connsiteY163" fmla="*/ 721230 h 6858000"/>
              <a:gd name="connsiteX164" fmla="*/ 248897 w 1605470"/>
              <a:gd name="connsiteY164" fmla="*/ 681659 h 6858000"/>
              <a:gd name="connsiteX165" fmla="*/ 234316 w 1605470"/>
              <a:gd name="connsiteY165" fmla="*/ 635218 h 6858000"/>
              <a:gd name="connsiteX166" fmla="*/ 239327 w 1605470"/>
              <a:gd name="connsiteY166" fmla="*/ 613763 h 6858000"/>
              <a:gd name="connsiteX167" fmla="*/ 225269 w 1605470"/>
              <a:gd name="connsiteY167" fmla="*/ 598582 h 6858000"/>
              <a:gd name="connsiteX168" fmla="*/ 224950 w 1605470"/>
              <a:gd name="connsiteY168" fmla="*/ 576846 h 6858000"/>
              <a:gd name="connsiteX169" fmla="*/ 204576 w 1605470"/>
              <a:gd name="connsiteY169" fmla="*/ 530055 h 6858000"/>
              <a:gd name="connsiteX170" fmla="*/ 219064 w 1605470"/>
              <a:gd name="connsiteY170" fmla="*/ 469651 h 6858000"/>
              <a:gd name="connsiteX171" fmla="*/ 195012 w 1605470"/>
              <a:gd name="connsiteY171" fmla="*/ 448559 h 6858000"/>
              <a:gd name="connsiteX172" fmla="*/ 201434 w 1605470"/>
              <a:gd name="connsiteY172" fmla="*/ 441529 h 6858000"/>
              <a:gd name="connsiteX173" fmla="*/ 200655 w 1605470"/>
              <a:gd name="connsiteY173" fmla="*/ 428927 h 6858000"/>
              <a:gd name="connsiteX174" fmla="*/ 190059 w 1605470"/>
              <a:gd name="connsiteY174" fmla="*/ 430161 h 6858000"/>
              <a:gd name="connsiteX175" fmla="*/ 167079 w 1605470"/>
              <a:gd name="connsiteY175" fmla="*/ 367211 h 6858000"/>
              <a:gd name="connsiteX176" fmla="*/ 124571 w 1605470"/>
              <a:gd name="connsiteY176" fmla="*/ 302178 h 6858000"/>
              <a:gd name="connsiteX177" fmla="*/ 103243 w 1605470"/>
              <a:gd name="connsiteY177" fmla="*/ 211375 h 6858000"/>
              <a:gd name="connsiteX178" fmla="*/ 94571 w 1605470"/>
              <a:gd name="connsiteY178" fmla="*/ 184179 h 6858000"/>
              <a:gd name="connsiteX179" fmla="*/ 13437 w 1605470"/>
              <a:gd name="connsiteY179" fmla="*/ 19287 h 6858000"/>
              <a:gd name="connsiteX180" fmla="*/ 0 w 1605470"/>
              <a:gd name="connsiteY18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47700 w 1605470"/>
              <a:gd name="connsiteY75" fmla="*/ 4690749 h 6858000"/>
              <a:gd name="connsiteX76" fmla="*/ 743180 w 1605470"/>
              <a:gd name="connsiteY76" fmla="*/ 4613201 h 6858000"/>
              <a:gd name="connsiteX77" fmla="*/ 738263 w 1605470"/>
              <a:gd name="connsiteY77" fmla="*/ 4444346 h 6858000"/>
              <a:gd name="connsiteX78" fmla="*/ 756542 w 1605470"/>
              <a:gd name="connsiteY78" fmla="*/ 4350346 h 6858000"/>
              <a:gd name="connsiteX79" fmla="*/ 715481 w 1605470"/>
              <a:gd name="connsiteY79" fmla="*/ 4214165 h 6858000"/>
              <a:gd name="connsiteX80" fmla="*/ 719554 w 1605470"/>
              <a:gd name="connsiteY80" fmla="*/ 4090296 h 6858000"/>
              <a:gd name="connsiteX81" fmla="*/ 704810 w 1605470"/>
              <a:gd name="connsiteY81" fmla="*/ 4033999 h 6858000"/>
              <a:gd name="connsiteX82" fmla="*/ 705959 w 1605470"/>
              <a:gd name="connsiteY82" fmla="*/ 4031933 h 6858000"/>
              <a:gd name="connsiteX83" fmla="*/ 704535 w 1605470"/>
              <a:gd name="connsiteY83" fmla="*/ 4013953 h 6858000"/>
              <a:gd name="connsiteX84" fmla="*/ 700443 w 1605470"/>
              <a:gd name="connsiteY84" fmla="*/ 4010511 h 6858000"/>
              <a:gd name="connsiteX85" fmla="*/ 698282 w 1605470"/>
              <a:gd name="connsiteY85" fmla="*/ 3998331 h 6858000"/>
              <a:gd name="connsiteX86" fmla="*/ 690830 w 1605470"/>
              <a:gd name="connsiteY86" fmla="*/ 3974753 h 6858000"/>
              <a:gd name="connsiteX87" fmla="*/ 692428 w 1605470"/>
              <a:gd name="connsiteY87" fmla="*/ 3969950 h 6858000"/>
              <a:gd name="connsiteX88" fmla="*/ 685850 w 1605470"/>
              <a:gd name="connsiteY88" fmla="*/ 3933779 h 6858000"/>
              <a:gd name="connsiteX89" fmla="*/ 687181 w 1605470"/>
              <a:gd name="connsiteY89" fmla="*/ 3933093 h 6858000"/>
              <a:gd name="connsiteX90" fmla="*/ 691535 w 1605470"/>
              <a:gd name="connsiteY90" fmla="*/ 3922082 h 6858000"/>
              <a:gd name="connsiteX91" fmla="*/ 696613 w 1605470"/>
              <a:gd name="connsiteY91" fmla="*/ 3901461 h 6858000"/>
              <a:gd name="connsiteX92" fmla="*/ 719207 w 1605470"/>
              <a:gd name="connsiteY92" fmla="*/ 3813873 h 6858000"/>
              <a:gd name="connsiteX93" fmla="*/ 718632 w 1605470"/>
              <a:gd name="connsiteY93" fmla="*/ 3806161 h 6858000"/>
              <a:gd name="connsiteX94" fmla="*/ 718939 w 1605470"/>
              <a:gd name="connsiteY94" fmla="*/ 3805957 h 6858000"/>
              <a:gd name="connsiteX95" fmla="*/ 718966 w 1605470"/>
              <a:gd name="connsiteY95" fmla="*/ 3797724 h 6858000"/>
              <a:gd name="connsiteX96" fmla="*/ 717581 w 1605470"/>
              <a:gd name="connsiteY96" fmla="*/ 3792098 h 6858000"/>
              <a:gd name="connsiteX97" fmla="*/ 716465 w 1605470"/>
              <a:gd name="connsiteY97" fmla="*/ 3777135 h 6858000"/>
              <a:gd name="connsiteX98" fmla="*/ 718198 w 1605470"/>
              <a:gd name="connsiteY98" fmla="*/ 3771656 h 6858000"/>
              <a:gd name="connsiteX99" fmla="*/ 721941 w 1605470"/>
              <a:gd name="connsiteY99" fmla="*/ 3769007 h 6858000"/>
              <a:gd name="connsiteX100" fmla="*/ 721407 w 1605470"/>
              <a:gd name="connsiteY100" fmla="*/ 3767709 h 6858000"/>
              <a:gd name="connsiteX101" fmla="*/ 730103 w 1605470"/>
              <a:gd name="connsiteY101" fmla="*/ 3738082 h 6858000"/>
              <a:gd name="connsiteX102" fmla="*/ 737449 w 1605470"/>
              <a:gd name="connsiteY102" fmla="*/ 3673397 h 6858000"/>
              <a:gd name="connsiteX103" fmla="*/ 736745 w 1605470"/>
              <a:gd name="connsiteY103" fmla="*/ 3637109 h 6858000"/>
              <a:gd name="connsiteX104" fmla="*/ 740188 w 1605470"/>
              <a:gd name="connsiteY104" fmla="*/ 3536883 h 6858000"/>
              <a:gd name="connsiteX105" fmla="*/ 747726 w 1605470"/>
              <a:gd name="connsiteY105" fmla="*/ 3435652 h 6858000"/>
              <a:gd name="connsiteX106" fmla="*/ 774383 w 1605470"/>
              <a:gd name="connsiteY106" fmla="*/ 3381564 h 6858000"/>
              <a:gd name="connsiteX107" fmla="*/ 774870 w 1605470"/>
              <a:gd name="connsiteY107" fmla="*/ 3375761 h 6858000"/>
              <a:gd name="connsiteX108" fmla="*/ 770510 w 1605470"/>
              <a:gd name="connsiteY108" fmla="*/ 3361844 h 6858000"/>
              <a:gd name="connsiteX109" fmla="*/ 767933 w 1605470"/>
              <a:gd name="connsiteY109" fmla="*/ 3356929 h 6858000"/>
              <a:gd name="connsiteX110" fmla="*/ 766158 w 1605470"/>
              <a:gd name="connsiteY110" fmla="*/ 3349058 h 6858000"/>
              <a:gd name="connsiteX111" fmla="*/ 766414 w 1605470"/>
              <a:gd name="connsiteY111" fmla="*/ 3348763 h 6858000"/>
              <a:gd name="connsiteX112" fmla="*/ 764166 w 1605470"/>
              <a:gd name="connsiteY112" fmla="*/ 3341588 h 6858000"/>
              <a:gd name="connsiteX113" fmla="*/ 749397 w 1605470"/>
              <a:gd name="connsiteY113" fmla="*/ 3307769 h 6858000"/>
              <a:gd name="connsiteX114" fmla="*/ 766960 w 1605470"/>
              <a:gd name="connsiteY114" fmla="*/ 3250522 h 6858000"/>
              <a:gd name="connsiteX115" fmla="*/ 767385 w 1605470"/>
              <a:gd name="connsiteY115" fmla="*/ 3229163 h 6858000"/>
              <a:gd name="connsiteX116" fmla="*/ 769208 w 1605470"/>
              <a:gd name="connsiteY116" fmla="*/ 3217217 h 6858000"/>
              <a:gd name="connsiteX117" fmla="*/ 770350 w 1605470"/>
              <a:gd name="connsiteY117" fmla="*/ 3216125 h 6858000"/>
              <a:gd name="connsiteX118" fmla="*/ 756043 w 1605470"/>
              <a:gd name="connsiteY118" fmla="*/ 3183755 h 6858000"/>
              <a:gd name="connsiteX119" fmla="*/ 756544 w 1605470"/>
              <a:gd name="connsiteY119" fmla="*/ 3178642 h 6858000"/>
              <a:gd name="connsiteX120" fmla="*/ 744144 w 1605470"/>
              <a:gd name="connsiteY120" fmla="*/ 3158586 h 6858000"/>
              <a:gd name="connsiteX121" fmla="*/ 739378 w 1605470"/>
              <a:gd name="connsiteY121" fmla="*/ 3147669 h 6858000"/>
              <a:gd name="connsiteX122" fmla="*/ 734648 w 1605470"/>
              <a:gd name="connsiteY122" fmla="*/ 3145733 h 6858000"/>
              <a:gd name="connsiteX123" fmla="*/ 729329 w 1605470"/>
              <a:gd name="connsiteY123" fmla="*/ 3129034 h 6858000"/>
              <a:gd name="connsiteX124" fmla="*/ 729994 w 1605470"/>
              <a:gd name="connsiteY124" fmla="*/ 3126682 h 6858000"/>
              <a:gd name="connsiteX125" fmla="*/ 720862 w 1605470"/>
              <a:gd name="connsiteY125" fmla="*/ 3114519 h 6858000"/>
              <a:gd name="connsiteX126" fmla="*/ 707471 w 1605470"/>
              <a:gd name="connsiteY126" fmla="*/ 3106272 h 6858000"/>
              <a:gd name="connsiteX127" fmla="*/ 680201 w 1605470"/>
              <a:gd name="connsiteY127" fmla="*/ 2958185 h 6858000"/>
              <a:gd name="connsiteX128" fmla="*/ 622815 w 1605470"/>
              <a:gd name="connsiteY128" fmla="*/ 2762989 h 6858000"/>
              <a:gd name="connsiteX129" fmla="*/ 571733 w 1605470"/>
              <a:gd name="connsiteY129" fmla="*/ 2554718 h 6858000"/>
              <a:gd name="connsiteX130" fmla="*/ 551827 w 1605470"/>
              <a:gd name="connsiteY130" fmla="*/ 2485734 h 6858000"/>
              <a:gd name="connsiteX131" fmla="*/ 542550 w 1605470"/>
              <a:gd name="connsiteY131" fmla="*/ 2447068 h 6858000"/>
              <a:gd name="connsiteX132" fmla="*/ 529511 w 1605470"/>
              <a:gd name="connsiteY132" fmla="*/ 2425819 h 6858000"/>
              <a:gd name="connsiteX133" fmla="*/ 528878 w 1605470"/>
              <a:gd name="connsiteY133" fmla="*/ 2408971 h 6858000"/>
              <a:gd name="connsiteX134" fmla="*/ 535510 w 1605470"/>
              <a:gd name="connsiteY134" fmla="*/ 2402874 h 6858000"/>
              <a:gd name="connsiteX135" fmla="*/ 538122 w 1605470"/>
              <a:gd name="connsiteY135" fmla="*/ 2381443 h 6858000"/>
              <a:gd name="connsiteX136" fmla="*/ 514451 w 1605470"/>
              <a:gd name="connsiteY136" fmla="*/ 2261920 h 6858000"/>
              <a:gd name="connsiteX137" fmla="*/ 486968 w 1605470"/>
              <a:gd name="connsiteY137" fmla="*/ 2182937 h 6858000"/>
              <a:gd name="connsiteX138" fmla="*/ 488555 w 1605470"/>
              <a:gd name="connsiteY138" fmla="*/ 2155135 h 6858000"/>
              <a:gd name="connsiteX139" fmla="*/ 486013 w 1605470"/>
              <a:gd name="connsiteY139" fmla="*/ 2118008 h 6858000"/>
              <a:gd name="connsiteX140" fmla="*/ 487006 w 1605470"/>
              <a:gd name="connsiteY140" fmla="*/ 2050531 h 6858000"/>
              <a:gd name="connsiteX141" fmla="*/ 478812 w 1605470"/>
              <a:gd name="connsiteY141" fmla="*/ 1963269 h 6858000"/>
              <a:gd name="connsiteX142" fmla="*/ 442619 w 1605470"/>
              <a:gd name="connsiteY142" fmla="*/ 1910499 h 6858000"/>
              <a:gd name="connsiteX143" fmla="*/ 446785 w 1605470"/>
              <a:gd name="connsiteY143" fmla="*/ 1903212 h 6858000"/>
              <a:gd name="connsiteX144" fmla="*/ 436547 w 1605470"/>
              <a:gd name="connsiteY144" fmla="*/ 1861531 h 6858000"/>
              <a:gd name="connsiteX145" fmla="*/ 390346 w 1605470"/>
              <a:gd name="connsiteY145" fmla="*/ 1732919 h 6858000"/>
              <a:gd name="connsiteX146" fmla="*/ 362657 w 1605470"/>
              <a:gd name="connsiteY146" fmla="*/ 1663540 h 6858000"/>
              <a:gd name="connsiteX147" fmla="*/ 361783 w 1605470"/>
              <a:gd name="connsiteY147" fmla="*/ 1615777 h 6858000"/>
              <a:gd name="connsiteX148" fmla="*/ 342578 w 1605470"/>
              <a:gd name="connsiteY148" fmla="*/ 1563678 h 6858000"/>
              <a:gd name="connsiteX149" fmla="*/ 355658 w 1605470"/>
              <a:gd name="connsiteY149" fmla="*/ 1519474 h 6858000"/>
              <a:gd name="connsiteX150" fmla="*/ 348400 w 1605470"/>
              <a:gd name="connsiteY150" fmla="*/ 1477995 h 6858000"/>
              <a:gd name="connsiteX151" fmla="*/ 334485 w 1605470"/>
              <a:gd name="connsiteY151" fmla="*/ 1373769 h 6858000"/>
              <a:gd name="connsiteX152" fmla="*/ 342792 w 1605470"/>
              <a:gd name="connsiteY152" fmla="*/ 1307086 h 6858000"/>
              <a:gd name="connsiteX153" fmla="*/ 343980 w 1605470"/>
              <a:gd name="connsiteY153" fmla="*/ 1189033 h 6858000"/>
              <a:gd name="connsiteX154" fmla="*/ 348665 w 1605470"/>
              <a:gd name="connsiteY154" fmla="*/ 1168288 h 6858000"/>
              <a:gd name="connsiteX155" fmla="*/ 340947 w 1605470"/>
              <a:gd name="connsiteY155" fmla="*/ 1142577 h 6858000"/>
              <a:gd name="connsiteX156" fmla="*/ 330253 w 1605470"/>
              <a:gd name="connsiteY156" fmla="*/ 1088484 h 6858000"/>
              <a:gd name="connsiteX157" fmla="*/ 318989 w 1605470"/>
              <a:gd name="connsiteY157" fmla="*/ 1016103 h 6858000"/>
              <a:gd name="connsiteX158" fmla="*/ 320445 w 1605470"/>
              <a:gd name="connsiteY158" fmla="*/ 932283 h 6858000"/>
              <a:gd name="connsiteX159" fmla="*/ 322681 w 1605470"/>
              <a:gd name="connsiteY159" fmla="*/ 915925 h 6858000"/>
              <a:gd name="connsiteX160" fmla="*/ 315310 w 1605470"/>
              <a:gd name="connsiteY160" fmla="*/ 896999 h 6858000"/>
              <a:gd name="connsiteX161" fmla="*/ 284718 w 1605470"/>
              <a:gd name="connsiteY161" fmla="*/ 821517 h 6858000"/>
              <a:gd name="connsiteX162" fmla="*/ 263668 w 1605470"/>
              <a:gd name="connsiteY162" fmla="*/ 751353 h 6858000"/>
              <a:gd name="connsiteX163" fmla="*/ 263226 w 1605470"/>
              <a:gd name="connsiteY163" fmla="*/ 721230 h 6858000"/>
              <a:gd name="connsiteX164" fmla="*/ 248897 w 1605470"/>
              <a:gd name="connsiteY164" fmla="*/ 681659 h 6858000"/>
              <a:gd name="connsiteX165" fmla="*/ 234316 w 1605470"/>
              <a:gd name="connsiteY165" fmla="*/ 635218 h 6858000"/>
              <a:gd name="connsiteX166" fmla="*/ 239327 w 1605470"/>
              <a:gd name="connsiteY166" fmla="*/ 613763 h 6858000"/>
              <a:gd name="connsiteX167" fmla="*/ 225269 w 1605470"/>
              <a:gd name="connsiteY167" fmla="*/ 598582 h 6858000"/>
              <a:gd name="connsiteX168" fmla="*/ 224950 w 1605470"/>
              <a:gd name="connsiteY168" fmla="*/ 576846 h 6858000"/>
              <a:gd name="connsiteX169" fmla="*/ 204576 w 1605470"/>
              <a:gd name="connsiteY169" fmla="*/ 530055 h 6858000"/>
              <a:gd name="connsiteX170" fmla="*/ 219064 w 1605470"/>
              <a:gd name="connsiteY170" fmla="*/ 469651 h 6858000"/>
              <a:gd name="connsiteX171" fmla="*/ 195012 w 1605470"/>
              <a:gd name="connsiteY171" fmla="*/ 448559 h 6858000"/>
              <a:gd name="connsiteX172" fmla="*/ 201434 w 1605470"/>
              <a:gd name="connsiteY172" fmla="*/ 441529 h 6858000"/>
              <a:gd name="connsiteX173" fmla="*/ 200655 w 1605470"/>
              <a:gd name="connsiteY173" fmla="*/ 428927 h 6858000"/>
              <a:gd name="connsiteX174" fmla="*/ 190059 w 1605470"/>
              <a:gd name="connsiteY174" fmla="*/ 430161 h 6858000"/>
              <a:gd name="connsiteX175" fmla="*/ 167079 w 1605470"/>
              <a:gd name="connsiteY175" fmla="*/ 367211 h 6858000"/>
              <a:gd name="connsiteX176" fmla="*/ 124571 w 1605470"/>
              <a:gd name="connsiteY176" fmla="*/ 302178 h 6858000"/>
              <a:gd name="connsiteX177" fmla="*/ 103243 w 1605470"/>
              <a:gd name="connsiteY177" fmla="*/ 211375 h 6858000"/>
              <a:gd name="connsiteX178" fmla="*/ 94571 w 1605470"/>
              <a:gd name="connsiteY178" fmla="*/ 184179 h 6858000"/>
              <a:gd name="connsiteX179" fmla="*/ 13437 w 1605470"/>
              <a:gd name="connsiteY179" fmla="*/ 19287 h 6858000"/>
              <a:gd name="connsiteX180" fmla="*/ 0 w 1605470"/>
              <a:gd name="connsiteY18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935 w 1605470"/>
              <a:gd name="connsiteY68" fmla="*/ 4821504 h 6858000"/>
              <a:gd name="connsiteX69" fmla="*/ 732118 w 1605470"/>
              <a:gd name="connsiteY69" fmla="*/ 4801535 h 6858000"/>
              <a:gd name="connsiteX70" fmla="*/ 739787 w 1605470"/>
              <a:gd name="connsiteY70" fmla="*/ 4797794 h 6858000"/>
              <a:gd name="connsiteX71" fmla="*/ 741081 w 1605470"/>
              <a:gd name="connsiteY71" fmla="*/ 4784526 h 6858000"/>
              <a:gd name="connsiteX72" fmla="*/ 742865 w 1605470"/>
              <a:gd name="connsiteY72" fmla="*/ 4781211 h 6858000"/>
              <a:gd name="connsiteX73" fmla="*/ 751652 w 1605470"/>
              <a:gd name="connsiteY73" fmla="*/ 4761984 h 6858000"/>
              <a:gd name="connsiteX74" fmla="*/ 747700 w 1605470"/>
              <a:gd name="connsiteY74" fmla="*/ 4690749 h 6858000"/>
              <a:gd name="connsiteX75" fmla="*/ 743180 w 1605470"/>
              <a:gd name="connsiteY75" fmla="*/ 4613201 h 6858000"/>
              <a:gd name="connsiteX76" fmla="*/ 738263 w 1605470"/>
              <a:gd name="connsiteY76" fmla="*/ 4444346 h 6858000"/>
              <a:gd name="connsiteX77" fmla="*/ 756542 w 1605470"/>
              <a:gd name="connsiteY77" fmla="*/ 4350346 h 6858000"/>
              <a:gd name="connsiteX78" fmla="*/ 715481 w 1605470"/>
              <a:gd name="connsiteY78" fmla="*/ 4214165 h 6858000"/>
              <a:gd name="connsiteX79" fmla="*/ 719554 w 1605470"/>
              <a:gd name="connsiteY79" fmla="*/ 4090296 h 6858000"/>
              <a:gd name="connsiteX80" fmla="*/ 704810 w 1605470"/>
              <a:gd name="connsiteY80" fmla="*/ 4033999 h 6858000"/>
              <a:gd name="connsiteX81" fmla="*/ 705959 w 1605470"/>
              <a:gd name="connsiteY81" fmla="*/ 4031933 h 6858000"/>
              <a:gd name="connsiteX82" fmla="*/ 704535 w 1605470"/>
              <a:gd name="connsiteY82" fmla="*/ 4013953 h 6858000"/>
              <a:gd name="connsiteX83" fmla="*/ 700443 w 1605470"/>
              <a:gd name="connsiteY83" fmla="*/ 4010511 h 6858000"/>
              <a:gd name="connsiteX84" fmla="*/ 698282 w 1605470"/>
              <a:gd name="connsiteY84" fmla="*/ 3998331 h 6858000"/>
              <a:gd name="connsiteX85" fmla="*/ 690830 w 1605470"/>
              <a:gd name="connsiteY85" fmla="*/ 3974753 h 6858000"/>
              <a:gd name="connsiteX86" fmla="*/ 692428 w 1605470"/>
              <a:gd name="connsiteY86" fmla="*/ 3969950 h 6858000"/>
              <a:gd name="connsiteX87" fmla="*/ 685850 w 1605470"/>
              <a:gd name="connsiteY87" fmla="*/ 3933779 h 6858000"/>
              <a:gd name="connsiteX88" fmla="*/ 687181 w 1605470"/>
              <a:gd name="connsiteY88" fmla="*/ 3933093 h 6858000"/>
              <a:gd name="connsiteX89" fmla="*/ 691535 w 1605470"/>
              <a:gd name="connsiteY89" fmla="*/ 3922082 h 6858000"/>
              <a:gd name="connsiteX90" fmla="*/ 696613 w 1605470"/>
              <a:gd name="connsiteY90" fmla="*/ 3901461 h 6858000"/>
              <a:gd name="connsiteX91" fmla="*/ 719207 w 1605470"/>
              <a:gd name="connsiteY91" fmla="*/ 3813873 h 6858000"/>
              <a:gd name="connsiteX92" fmla="*/ 718632 w 1605470"/>
              <a:gd name="connsiteY92" fmla="*/ 3806161 h 6858000"/>
              <a:gd name="connsiteX93" fmla="*/ 718939 w 1605470"/>
              <a:gd name="connsiteY93" fmla="*/ 3805957 h 6858000"/>
              <a:gd name="connsiteX94" fmla="*/ 718966 w 1605470"/>
              <a:gd name="connsiteY94" fmla="*/ 3797724 h 6858000"/>
              <a:gd name="connsiteX95" fmla="*/ 717581 w 1605470"/>
              <a:gd name="connsiteY95" fmla="*/ 3792098 h 6858000"/>
              <a:gd name="connsiteX96" fmla="*/ 716465 w 1605470"/>
              <a:gd name="connsiteY96" fmla="*/ 3777135 h 6858000"/>
              <a:gd name="connsiteX97" fmla="*/ 718198 w 1605470"/>
              <a:gd name="connsiteY97" fmla="*/ 3771656 h 6858000"/>
              <a:gd name="connsiteX98" fmla="*/ 721941 w 1605470"/>
              <a:gd name="connsiteY98" fmla="*/ 3769007 h 6858000"/>
              <a:gd name="connsiteX99" fmla="*/ 721407 w 1605470"/>
              <a:gd name="connsiteY99" fmla="*/ 3767709 h 6858000"/>
              <a:gd name="connsiteX100" fmla="*/ 730103 w 1605470"/>
              <a:gd name="connsiteY100" fmla="*/ 3738082 h 6858000"/>
              <a:gd name="connsiteX101" fmla="*/ 737449 w 1605470"/>
              <a:gd name="connsiteY101" fmla="*/ 3673397 h 6858000"/>
              <a:gd name="connsiteX102" fmla="*/ 736745 w 1605470"/>
              <a:gd name="connsiteY102" fmla="*/ 3637109 h 6858000"/>
              <a:gd name="connsiteX103" fmla="*/ 740188 w 1605470"/>
              <a:gd name="connsiteY103" fmla="*/ 3536883 h 6858000"/>
              <a:gd name="connsiteX104" fmla="*/ 747726 w 1605470"/>
              <a:gd name="connsiteY104" fmla="*/ 3435652 h 6858000"/>
              <a:gd name="connsiteX105" fmla="*/ 774383 w 1605470"/>
              <a:gd name="connsiteY105" fmla="*/ 3381564 h 6858000"/>
              <a:gd name="connsiteX106" fmla="*/ 774870 w 1605470"/>
              <a:gd name="connsiteY106" fmla="*/ 3375761 h 6858000"/>
              <a:gd name="connsiteX107" fmla="*/ 770510 w 1605470"/>
              <a:gd name="connsiteY107" fmla="*/ 3361844 h 6858000"/>
              <a:gd name="connsiteX108" fmla="*/ 767933 w 1605470"/>
              <a:gd name="connsiteY108" fmla="*/ 3356929 h 6858000"/>
              <a:gd name="connsiteX109" fmla="*/ 766158 w 1605470"/>
              <a:gd name="connsiteY109" fmla="*/ 3349058 h 6858000"/>
              <a:gd name="connsiteX110" fmla="*/ 766414 w 1605470"/>
              <a:gd name="connsiteY110" fmla="*/ 3348763 h 6858000"/>
              <a:gd name="connsiteX111" fmla="*/ 764166 w 1605470"/>
              <a:gd name="connsiteY111" fmla="*/ 3341588 h 6858000"/>
              <a:gd name="connsiteX112" fmla="*/ 749397 w 1605470"/>
              <a:gd name="connsiteY112" fmla="*/ 3307769 h 6858000"/>
              <a:gd name="connsiteX113" fmla="*/ 766960 w 1605470"/>
              <a:gd name="connsiteY113" fmla="*/ 3250522 h 6858000"/>
              <a:gd name="connsiteX114" fmla="*/ 767385 w 1605470"/>
              <a:gd name="connsiteY114" fmla="*/ 3229163 h 6858000"/>
              <a:gd name="connsiteX115" fmla="*/ 769208 w 1605470"/>
              <a:gd name="connsiteY115" fmla="*/ 3217217 h 6858000"/>
              <a:gd name="connsiteX116" fmla="*/ 770350 w 1605470"/>
              <a:gd name="connsiteY116" fmla="*/ 3216125 h 6858000"/>
              <a:gd name="connsiteX117" fmla="*/ 756043 w 1605470"/>
              <a:gd name="connsiteY117" fmla="*/ 3183755 h 6858000"/>
              <a:gd name="connsiteX118" fmla="*/ 756544 w 1605470"/>
              <a:gd name="connsiteY118" fmla="*/ 3178642 h 6858000"/>
              <a:gd name="connsiteX119" fmla="*/ 744144 w 1605470"/>
              <a:gd name="connsiteY119" fmla="*/ 3158586 h 6858000"/>
              <a:gd name="connsiteX120" fmla="*/ 739378 w 1605470"/>
              <a:gd name="connsiteY120" fmla="*/ 3147669 h 6858000"/>
              <a:gd name="connsiteX121" fmla="*/ 734648 w 1605470"/>
              <a:gd name="connsiteY121" fmla="*/ 3145733 h 6858000"/>
              <a:gd name="connsiteX122" fmla="*/ 729329 w 1605470"/>
              <a:gd name="connsiteY122" fmla="*/ 3129034 h 6858000"/>
              <a:gd name="connsiteX123" fmla="*/ 729994 w 1605470"/>
              <a:gd name="connsiteY123" fmla="*/ 3126682 h 6858000"/>
              <a:gd name="connsiteX124" fmla="*/ 720862 w 1605470"/>
              <a:gd name="connsiteY124" fmla="*/ 3114519 h 6858000"/>
              <a:gd name="connsiteX125" fmla="*/ 707471 w 1605470"/>
              <a:gd name="connsiteY125" fmla="*/ 3106272 h 6858000"/>
              <a:gd name="connsiteX126" fmla="*/ 680201 w 1605470"/>
              <a:gd name="connsiteY126" fmla="*/ 2958185 h 6858000"/>
              <a:gd name="connsiteX127" fmla="*/ 622815 w 1605470"/>
              <a:gd name="connsiteY127" fmla="*/ 2762989 h 6858000"/>
              <a:gd name="connsiteX128" fmla="*/ 571733 w 1605470"/>
              <a:gd name="connsiteY128" fmla="*/ 2554718 h 6858000"/>
              <a:gd name="connsiteX129" fmla="*/ 551827 w 1605470"/>
              <a:gd name="connsiteY129" fmla="*/ 2485734 h 6858000"/>
              <a:gd name="connsiteX130" fmla="*/ 542550 w 1605470"/>
              <a:gd name="connsiteY130" fmla="*/ 2447068 h 6858000"/>
              <a:gd name="connsiteX131" fmla="*/ 529511 w 1605470"/>
              <a:gd name="connsiteY131" fmla="*/ 2425819 h 6858000"/>
              <a:gd name="connsiteX132" fmla="*/ 528878 w 1605470"/>
              <a:gd name="connsiteY132" fmla="*/ 2408971 h 6858000"/>
              <a:gd name="connsiteX133" fmla="*/ 535510 w 1605470"/>
              <a:gd name="connsiteY133" fmla="*/ 2402874 h 6858000"/>
              <a:gd name="connsiteX134" fmla="*/ 538122 w 1605470"/>
              <a:gd name="connsiteY134" fmla="*/ 2381443 h 6858000"/>
              <a:gd name="connsiteX135" fmla="*/ 514451 w 1605470"/>
              <a:gd name="connsiteY135" fmla="*/ 2261920 h 6858000"/>
              <a:gd name="connsiteX136" fmla="*/ 486968 w 1605470"/>
              <a:gd name="connsiteY136" fmla="*/ 2182937 h 6858000"/>
              <a:gd name="connsiteX137" fmla="*/ 488555 w 1605470"/>
              <a:gd name="connsiteY137" fmla="*/ 2155135 h 6858000"/>
              <a:gd name="connsiteX138" fmla="*/ 486013 w 1605470"/>
              <a:gd name="connsiteY138" fmla="*/ 2118008 h 6858000"/>
              <a:gd name="connsiteX139" fmla="*/ 487006 w 1605470"/>
              <a:gd name="connsiteY139" fmla="*/ 2050531 h 6858000"/>
              <a:gd name="connsiteX140" fmla="*/ 478812 w 1605470"/>
              <a:gd name="connsiteY140" fmla="*/ 1963269 h 6858000"/>
              <a:gd name="connsiteX141" fmla="*/ 442619 w 1605470"/>
              <a:gd name="connsiteY141" fmla="*/ 1910499 h 6858000"/>
              <a:gd name="connsiteX142" fmla="*/ 446785 w 1605470"/>
              <a:gd name="connsiteY142" fmla="*/ 1903212 h 6858000"/>
              <a:gd name="connsiteX143" fmla="*/ 436547 w 1605470"/>
              <a:gd name="connsiteY143" fmla="*/ 1861531 h 6858000"/>
              <a:gd name="connsiteX144" fmla="*/ 390346 w 1605470"/>
              <a:gd name="connsiteY144" fmla="*/ 1732919 h 6858000"/>
              <a:gd name="connsiteX145" fmla="*/ 362657 w 1605470"/>
              <a:gd name="connsiteY145" fmla="*/ 1663540 h 6858000"/>
              <a:gd name="connsiteX146" fmla="*/ 361783 w 1605470"/>
              <a:gd name="connsiteY146" fmla="*/ 1615777 h 6858000"/>
              <a:gd name="connsiteX147" fmla="*/ 342578 w 1605470"/>
              <a:gd name="connsiteY147" fmla="*/ 1563678 h 6858000"/>
              <a:gd name="connsiteX148" fmla="*/ 355658 w 1605470"/>
              <a:gd name="connsiteY148" fmla="*/ 1519474 h 6858000"/>
              <a:gd name="connsiteX149" fmla="*/ 348400 w 1605470"/>
              <a:gd name="connsiteY149" fmla="*/ 1477995 h 6858000"/>
              <a:gd name="connsiteX150" fmla="*/ 334485 w 1605470"/>
              <a:gd name="connsiteY150" fmla="*/ 1373769 h 6858000"/>
              <a:gd name="connsiteX151" fmla="*/ 342792 w 1605470"/>
              <a:gd name="connsiteY151" fmla="*/ 1307086 h 6858000"/>
              <a:gd name="connsiteX152" fmla="*/ 343980 w 1605470"/>
              <a:gd name="connsiteY152" fmla="*/ 1189033 h 6858000"/>
              <a:gd name="connsiteX153" fmla="*/ 348665 w 1605470"/>
              <a:gd name="connsiteY153" fmla="*/ 1168288 h 6858000"/>
              <a:gd name="connsiteX154" fmla="*/ 340947 w 1605470"/>
              <a:gd name="connsiteY154" fmla="*/ 1142577 h 6858000"/>
              <a:gd name="connsiteX155" fmla="*/ 330253 w 1605470"/>
              <a:gd name="connsiteY155" fmla="*/ 1088484 h 6858000"/>
              <a:gd name="connsiteX156" fmla="*/ 318989 w 1605470"/>
              <a:gd name="connsiteY156" fmla="*/ 1016103 h 6858000"/>
              <a:gd name="connsiteX157" fmla="*/ 320445 w 1605470"/>
              <a:gd name="connsiteY157" fmla="*/ 932283 h 6858000"/>
              <a:gd name="connsiteX158" fmla="*/ 322681 w 1605470"/>
              <a:gd name="connsiteY158" fmla="*/ 915925 h 6858000"/>
              <a:gd name="connsiteX159" fmla="*/ 315310 w 1605470"/>
              <a:gd name="connsiteY159" fmla="*/ 896999 h 6858000"/>
              <a:gd name="connsiteX160" fmla="*/ 284718 w 1605470"/>
              <a:gd name="connsiteY160" fmla="*/ 821517 h 6858000"/>
              <a:gd name="connsiteX161" fmla="*/ 263668 w 1605470"/>
              <a:gd name="connsiteY161" fmla="*/ 751353 h 6858000"/>
              <a:gd name="connsiteX162" fmla="*/ 263226 w 1605470"/>
              <a:gd name="connsiteY162" fmla="*/ 721230 h 6858000"/>
              <a:gd name="connsiteX163" fmla="*/ 248897 w 1605470"/>
              <a:gd name="connsiteY163" fmla="*/ 681659 h 6858000"/>
              <a:gd name="connsiteX164" fmla="*/ 234316 w 1605470"/>
              <a:gd name="connsiteY164" fmla="*/ 635218 h 6858000"/>
              <a:gd name="connsiteX165" fmla="*/ 239327 w 1605470"/>
              <a:gd name="connsiteY165" fmla="*/ 613763 h 6858000"/>
              <a:gd name="connsiteX166" fmla="*/ 225269 w 1605470"/>
              <a:gd name="connsiteY166" fmla="*/ 598582 h 6858000"/>
              <a:gd name="connsiteX167" fmla="*/ 224950 w 1605470"/>
              <a:gd name="connsiteY167" fmla="*/ 576846 h 6858000"/>
              <a:gd name="connsiteX168" fmla="*/ 204576 w 1605470"/>
              <a:gd name="connsiteY168" fmla="*/ 530055 h 6858000"/>
              <a:gd name="connsiteX169" fmla="*/ 219064 w 1605470"/>
              <a:gd name="connsiteY169" fmla="*/ 469651 h 6858000"/>
              <a:gd name="connsiteX170" fmla="*/ 195012 w 1605470"/>
              <a:gd name="connsiteY170" fmla="*/ 448559 h 6858000"/>
              <a:gd name="connsiteX171" fmla="*/ 201434 w 1605470"/>
              <a:gd name="connsiteY171" fmla="*/ 441529 h 6858000"/>
              <a:gd name="connsiteX172" fmla="*/ 200655 w 1605470"/>
              <a:gd name="connsiteY172" fmla="*/ 428927 h 6858000"/>
              <a:gd name="connsiteX173" fmla="*/ 190059 w 1605470"/>
              <a:gd name="connsiteY173" fmla="*/ 430161 h 6858000"/>
              <a:gd name="connsiteX174" fmla="*/ 167079 w 1605470"/>
              <a:gd name="connsiteY174" fmla="*/ 367211 h 6858000"/>
              <a:gd name="connsiteX175" fmla="*/ 124571 w 1605470"/>
              <a:gd name="connsiteY175" fmla="*/ 302178 h 6858000"/>
              <a:gd name="connsiteX176" fmla="*/ 103243 w 1605470"/>
              <a:gd name="connsiteY176" fmla="*/ 211375 h 6858000"/>
              <a:gd name="connsiteX177" fmla="*/ 94571 w 1605470"/>
              <a:gd name="connsiteY177" fmla="*/ 184179 h 6858000"/>
              <a:gd name="connsiteX178" fmla="*/ 13437 w 1605470"/>
              <a:gd name="connsiteY178" fmla="*/ 19287 h 6858000"/>
              <a:gd name="connsiteX179" fmla="*/ 0 w 1605470"/>
              <a:gd name="connsiteY17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31653 w 1605470"/>
              <a:gd name="connsiteY39" fmla="*/ 5604904 h 6858000"/>
              <a:gd name="connsiteX40" fmla="*/ 539863 w 1605470"/>
              <a:gd name="connsiteY40" fmla="*/ 5604298 h 6858000"/>
              <a:gd name="connsiteX41" fmla="*/ 552319 w 1605470"/>
              <a:gd name="connsiteY41" fmla="*/ 5587997 h 6858000"/>
              <a:gd name="connsiteX42" fmla="*/ 559710 w 1605470"/>
              <a:gd name="connsiteY42" fmla="*/ 5564796 h 6858000"/>
              <a:gd name="connsiteX43" fmla="*/ 587214 w 1605470"/>
              <a:gd name="connsiteY43" fmla="*/ 5451511 h 6858000"/>
              <a:gd name="connsiteX44" fmla="*/ 608019 w 1605470"/>
              <a:gd name="connsiteY44" fmla="*/ 5385461 h 6858000"/>
              <a:gd name="connsiteX45" fmla="*/ 622750 w 1605470"/>
              <a:gd name="connsiteY45" fmla="*/ 5363084 h 6858000"/>
              <a:gd name="connsiteX46" fmla="*/ 638731 w 1605470"/>
              <a:gd name="connsiteY46" fmla="*/ 5330009 h 6858000"/>
              <a:gd name="connsiteX47" fmla="*/ 672224 w 1605470"/>
              <a:gd name="connsiteY47" fmla="*/ 5273739 h 6858000"/>
              <a:gd name="connsiteX48" fmla="*/ 681823 w 1605470"/>
              <a:gd name="connsiteY48" fmla="*/ 5241779 h 6858000"/>
              <a:gd name="connsiteX49" fmla="*/ 693049 w 1605470"/>
              <a:gd name="connsiteY49" fmla="*/ 5225268 h 6858000"/>
              <a:gd name="connsiteX50" fmla="*/ 694069 w 1605470"/>
              <a:gd name="connsiteY50" fmla="*/ 5217684 h 6858000"/>
              <a:gd name="connsiteX51" fmla="*/ 701410 w 1605470"/>
              <a:gd name="connsiteY51" fmla="*/ 5193377 h 6858000"/>
              <a:gd name="connsiteX52" fmla="*/ 704713 w 1605470"/>
              <a:gd name="connsiteY52" fmla="*/ 5179288 h 6858000"/>
              <a:gd name="connsiteX53" fmla="*/ 705697 w 1605470"/>
              <a:gd name="connsiteY53" fmla="*/ 5173621 h 6858000"/>
              <a:gd name="connsiteX54" fmla="*/ 701331 w 1605470"/>
              <a:gd name="connsiteY54" fmla="*/ 5159961 h 6858000"/>
              <a:gd name="connsiteX55" fmla="*/ 708008 w 1605470"/>
              <a:gd name="connsiteY55" fmla="*/ 5144295 h 6858000"/>
              <a:gd name="connsiteX56" fmla="*/ 704941 w 1605470"/>
              <a:gd name="connsiteY56" fmla="*/ 5125185 h 6858000"/>
              <a:gd name="connsiteX57" fmla="*/ 711771 w 1605470"/>
              <a:gd name="connsiteY57" fmla="*/ 5121884 h 6858000"/>
              <a:gd name="connsiteX58" fmla="*/ 721092 w 1605470"/>
              <a:gd name="connsiteY58" fmla="*/ 5108383 h 6858000"/>
              <a:gd name="connsiteX59" fmla="*/ 717045 w 1605470"/>
              <a:gd name="connsiteY59" fmla="*/ 5094705 h 6858000"/>
              <a:gd name="connsiteX60" fmla="*/ 718807 w 1605470"/>
              <a:gd name="connsiteY60" fmla="*/ 5067850 h 6858000"/>
              <a:gd name="connsiteX61" fmla="*/ 721538 w 1605470"/>
              <a:gd name="connsiteY61" fmla="*/ 5060861 h 6858000"/>
              <a:gd name="connsiteX62" fmla="*/ 718242 w 1605470"/>
              <a:gd name="connsiteY62" fmla="*/ 5034192 h 6858000"/>
              <a:gd name="connsiteX63" fmla="*/ 719796 w 1605470"/>
              <a:gd name="connsiteY63" fmla="*/ 4993030 h 6858000"/>
              <a:gd name="connsiteX64" fmla="*/ 726705 w 1605470"/>
              <a:gd name="connsiteY64" fmla="*/ 4946844 h 6858000"/>
              <a:gd name="connsiteX65" fmla="*/ 722561 w 1605470"/>
              <a:gd name="connsiteY65" fmla="*/ 4932692 h 6858000"/>
              <a:gd name="connsiteX66" fmla="*/ 724935 w 1605470"/>
              <a:gd name="connsiteY66" fmla="*/ 4821504 h 6858000"/>
              <a:gd name="connsiteX67" fmla="*/ 732118 w 1605470"/>
              <a:gd name="connsiteY67" fmla="*/ 4801535 h 6858000"/>
              <a:gd name="connsiteX68" fmla="*/ 739787 w 1605470"/>
              <a:gd name="connsiteY68" fmla="*/ 4797794 h 6858000"/>
              <a:gd name="connsiteX69" fmla="*/ 741081 w 1605470"/>
              <a:gd name="connsiteY69" fmla="*/ 4784526 h 6858000"/>
              <a:gd name="connsiteX70" fmla="*/ 742865 w 1605470"/>
              <a:gd name="connsiteY70" fmla="*/ 4781211 h 6858000"/>
              <a:gd name="connsiteX71" fmla="*/ 751652 w 1605470"/>
              <a:gd name="connsiteY71" fmla="*/ 4761984 h 6858000"/>
              <a:gd name="connsiteX72" fmla="*/ 747700 w 1605470"/>
              <a:gd name="connsiteY72" fmla="*/ 4690749 h 6858000"/>
              <a:gd name="connsiteX73" fmla="*/ 743180 w 1605470"/>
              <a:gd name="connsiteY73" fmla="*/ 4613201 h 6858000"/>
              <a:gd name="connsiteX74" fmla="*/ 738263 w 1605470"/>
              <a:gd name="connsiteY74" fmla="*/ 4444346 h 6858000"/>
              <a:gd name="connsiteX75" fmla="*/ 756542 w 1605470"/>
              <a:gd name="connsiteY75" fmla="*/ 4350346 h 6858000"/>
              <a:gd name="connsiteX76" fmla="*/ 715481 w 1605470"/>
              <a:gd name="connsiteY76" fmla="*/ 4214165 h 6858000"/>
              <a:gd name="connsiteX77" fmla="*/ 719554 w 1605470"/>
              <a:gd name="connsiteY77" fmla="*/ 4090296 h 6858000"/>
              <a:gd name="connsiteX78" fmla="*/ 704810 w 1605470"/>
              <a:gd name="connsiteY78" fmla="*/ 4033999 h 6858000"/>
              <a:gd name="connsiteX79" fmla="*/ 705959 w 1605470"/>
              <a:gd name="connsiteY79" fmla="*/ 4031933 h 6858000"/>
              <a:gd name="connsiteX80" fmla="*/ 704535 w 1605470"/>
              <a:gd name="connsiteY80" fmla="*/ 4013953 h 6858000"/>
              <a:gd name="connsiteX81" fmla="*/ 700443 w 1605470"/>
              <a:gd name="connsiteY81" fmla="*/ 4010511 h 6858000"/>
              <a:gd name="connsiteX82" fmla="*/ 698282 w 1605470"/>
              <a:gd name="connsiteY82" fmla="*/ 3998331 h 6858000"/>
              <a:gd name="connsiteX83" fmla="*/ 690830 w 1605470"/>
              <a:gd name="connsiteY83" fmla="*/ 3974753 h 6858000"/>
              <a:gd name="connsiteX84" fmla="*/ 692428 w 1605470"/>
              <a:gd name="connsiteY84" fmla="*/ 3969950 h 6858000"/>
              <a:gd name="connsiteX85" fmla="*/ 685850 w 1605470"/>
              <a:gd name="connsiteY85" fmla="*/ 3933779 h 6858000"/>
              <a:gd name="connsiteX86" fmla="*/ 687181 w 1605470"/>
              <a:gd name="connsiteY86" fmla="*/ 3933093 h 6858000"/>
              <a:gd name="connsiteX87" fmla="*/ 691535 w 1605470"/>
              <a:gd name="connsiteY87" fmla="*/ 3922082 h 6858000"/>
              <a:gd name="connsiteX88" fmla="*/ 696613 w 1605470"/>
              <a:gd name="connsiteY88" fmla="*/ 3901461 h 6858000"/>
              <a:gd name="connsiteX89" fmla="*/ 719207 w 1605470"/>
              <a:gd name="connsiteY89" fmla="*/ 3813873 h 6858000"/>
              <a:gd name="connsiteX90" fmla="*/ 718632 w 1605470"/>
              <a:gd name="connsiteY90" fmla="*/ 3806161 h 6858000"/>
              <a:gd name="connsiteX91" fmla="*/ 718939 w 1605470"/>
              <a:gd name="connsiteY91" fmla="*/ 3805957 h 6858000"/>
              <a:gd name="connsiteX92" fmla="*/ 718966 w 1605470"/>
              <a:gd name="connsiteY92" fmla="*/ 3797724 h 6858000"/>
              <a:gd name="connsiteX93" fmla="*/ 717581 w 1605470"/>
              <a:gd name="connsiteY93" fmla="*/ 3792098 h 6858000"/>
              <a:gd name="connsiteX94" fmla="*/ 716465 w 1605470"/>
              <a:gd name="connsiteY94" fmla="*/ 3777135 h 6858000"/>
              <a:gd name="connsiteX95" fmla="*/ 718198 w 1605470"/>
              <a:gd name="connsiteY95" fmla="*/ 3771656 h 6858000"/>
              <a:gd name="connsiteX96" fmla="*/ 721941 w 1605470"/>
              <a:gd name="connsiteY96" fmla="*/ 3769007 h 6858000"/>
              <a:gd name="connsiteX97" fmla="*/ 721407 w 1605470"/>
              <a:gd name="connsiteY97" fmla="*/ 3767709 h 6858000"/>
              <a:gd name="connsiteX98" fmla="*/ 730103 w 1605470"/>
              <a:gd name="connsiteY98" fmla="*/ 3738082 h 6858000"/>
              <a:gd name="connsiteX99" fmla="*/ 737449 w 1605470"/>
              <a:gd name="connsiteY99" fmla="*/ 3673397 h 6858000"/>
              <a:gd name="connsiteX100" fmla="*/ 736745 w 1605470"/>
              <a:gd name="connsiteY100" fmla="*/ 3637109 h 6858000"/>
              <a:gd name="connsiteX101" fmla="*/ 740188 w 1605470"/>
              <a:gd name="connsiteY101" fmla="*/ 3536883 h 6858000"/>
              <a:gd name="connsiteX102" fmla="*/ 747726 w 1605470"/>
              <a:gd name="connsiteY102" fmla="*/ 3435652 h 6858000"/>
              <a:gd name="connsiteX103" fmla="*/ 774383 w 1605470"/>
              <a:gd name="connsiteY103" fmla="*/ 3381564 h 6858000"/>
              <a:gd name="connsiteX104" fmla="*/ 774870 w 1605470"/>
              <a:gd name="connsiteY104" fmla="*/ 3375761 h 6858000"/>
              <a:gd name="connsiteX105" fmla="*/ 770510 w 1605470"/>
              <a:gd name="connsiteY105" fmla="*/ 3361844 h 6858000"/>
              <a:gd name="connsiteX106" fmla="*/ 767933 w 1605470"/>
              <a:gd name="connsiteY106" fmla="*/ 3356929 h 6858000"/>
              <a:gd name="connsiteX107" fmla="*/ 766158 w 1605470"/>
              <a:gd name="connsiteY107" fmla="*/ 3349058 h 6858000"/>
              <a:gd name="connsiteX108" fmla="*/ 766414 w 1605470"/>
              <a:gd name="connsiteY108" fmla="*/ 3348763 h 6858000"/>
              <a:gd name="connsiteX109" fmla="*/ 764166 w 1605470"/>
              <a:gd name="connsiteY109" fmla="*/ 3341588 h 6858000"/>
              <a:gd name="connsiteX110" fmla="*/ 749397 w 1605470"/>
              <a:gd name="connsiteY110" fmla="*/ 3307769 h 6858000"/>
              <a:gd name="connsiteX111" fmla="*/ 766960 w 1605470"/>
              <a:gd name="connsiteY111" fmla="*/ 3250522 h 6858000"/>
              <a:gd name="connsiteX112" fmla="*/ 767385 w 1605470"/>
              <a:gd name="connsiteY112" fmla="*/ 3229163 h 6858000"/>
              <a:gd name="connsiteX113" fmla="*/ 769208 w 1605470"/>
              <a:gd name="connsiteY113" fmla="*/ 3217217 h 6858000"/>
              <a:gd name="connsiteX114" fmla="*/ 770350 w 1605470"/>
              <a:gd name="connsiteY114" fmla="*/ 3216125 h 6858000"/>
              <a:gd name="connsiteX115" fmla="*/ 756043 w 1605470"/>
              <a:gd name="connsiteY115" fmla="*/ 3183755 h 6858000"/>
              <a:gd name="connsiteX116" fmla="*/ 756544 w 1605470"/>
              <a:gd name="connsiteY116" fmla="*/ 3178642 h 6858000"/>
              <a:gd name="connsiteX117" fmla="*/ 744144 w 1605470"/>
              <a:gd name="connsiteY117" fmla="*/ 3158586 h 6858000"/>
              <a:gd name="connsiteX118" fmla="*/ 739378 w 1605470"/>
              <a:gd name="connsiteY118" fmla="*/ 3147669 h 6858000"/>
              <a:gd name="connsiteX119" fmla="*/ 734648 w 1605470"/>
              <a:gd name="connsiteY119" fmla="*/ 3145733 h 6858000"/>
              <a:gd name="connsiteX120" fmla="*/ 729329 w 1605470"/>
              <a:gd name="connsiteY120" fmla="*/ 3129034 h 6858000"/>
              <a:gd name="connsiteX121" fmla="*/ 729994 w 1605470"/>
              <a:gd name="connsiteY121" fmla="*/ 3126682 h 6858000"/>
              <a:gd name="connsiteX122" fmla="*/ 720862 w 1605470"/>
              <a:gd name="connsiteY122" fmla="*/ 3114519 h 6858000"/>
              <a:gd name="connsiteX123" fmla="*/ 707471 w 1605470"/>
              <a:gd name="connsiteY123" fmla="*/ 3106272 h 6858000"/>
              <a:gd name="connsiteX124" fmla="*/ 680201 w 1605470"/>
              <a:gd name="connsiteY124" fmla="*/ 2958185 h 6858000"/>
              <a:gd name="connsiteX125" fmla="*/ 622815 w 1605470"/>
              <a:gd name="connsiteY125" fmla="*/ 2762989 h 6858000"/>
              <a:gd name="connsiteX126" fmla="*/ 571733 w 1605470"/>
              <a:gd name="connsiteY126" fmla="*/ 2554718 h 6858000"/>
              <a:gd name="connsiteX127" fmla="*/ 551827 w 1605470"/>
              <a:gd name="connsiteY127" fmla="*/ 2485734 h 6858000"/>
              <a:gd name="connsiteX128" fmla="*/ 542550 w 1605470"/>
              <a:gd name="connsiteY128" fmla="*/ 2447068 h 6858000"/>
              <a:gd name="connsiteX129" fmla="*/ 529511 w 1605470"/>
              <a:gd name="connsiteY129" fmla="*/ 2425819 h 6858000"/>
              <a:gd name="connsiteX130" fmla="*/ 528878 w 1605470"/>
              <a:gd name="connsiteY130" fmla="*/ 2408971 h 6858000"/>
              <a:gd name="connsiteX131" fmla="*/ 535510 w 1605470"/>
              <a:gd name="connsiteY131" fmla="*/ 2402874 h 6858000"/>
              <a:gd name="connsiteX132" fmla="*/ 538122 w 1605470"/>
              <a:gd name="connsiteY132" fmla="*/ 2381443 h 6858000"/>
              <a:gd name="connsiteX133" fmla="*/ 514451 w 1605470"/>
              <a:gd name="connsiteY133" fmla="*/ 2261920 h 6858000"/>
              <a:gd name="connsiteX134" fmla="*/ 486968 w 1605470"/>
              <a:gd name="connsiteY134" fmla="*/ 2182937 h 6858000"/>
              <a:gd name="connsiteX135" fmla="*/ 488555 w 1605470"/>
              <a:gd name="connsiteY135" fmla="*/ 2155135 h 6858000"/>
              <a:gd name="connsiteX136" fmla="*/ 486013 w 1605470"/>
              <a:gd name="connsiteY136" fmla="*/ 2118008 h 6858000"/>
              <a:gd name="connsiteX137" fmla="*/ 487006 w 1605470"/>
              <a:gd name="connsiteY137" fmla="*/ 2050531 h 6858000"/>
              <a:gd name="connsiteX138" fmla="*/ 478812 w 1605470"/>
              <a:gd name="connsiteY138" fmla="*/ 1963269 h 6858000"/>
              <a:gd name="connsiteX139" fmla="*/ 442619 w 1605470"/>
              <a:gd name="connsiteY139" fmla="*/ 1910499 h 6858000"/>
              <a:gd name="connsiteX140" fmla="*/ 446785 w 1605470"/>
              <a:gd name="connsiteY140" fmla="*/ 1903212 h 6858000"/>
              <a:gd name="connsiteX141" fmla="*/ 436547 w 1605470"/>
              <a:gd name="connsiteY141" fmla="*/ 1861531 h 6858000"/>
              <a:gd name="connsiteX142" fmla="*/ 390346 w 1605470"/>
              <a:gd name="connsiteY142" fmla="*/ 1732919 h 6858000"/>
              <a:gd name="connsiteX143" fmla="*/ 362657 w 1605470"/>
              <a:gd name="connsiteY143" fmla="*/ 1663540 h 6858000"/>
              <a:gd name="connsiteX144" fmla="*/ 361783 w 1605470"/>
              <a:gd name="connsiteY144" fmla="*/ 1615777 h 6858000"/>
              <a:gd name="connsiteX145" fmla="*/ 342578 w 1605470"/>
              <a:gd name="connsiteY145" fmla="*/ 1563678 h 6858000"/>
              <a:gd name="connsiteX146" fmla="*/ 355658 w 1605470"/>
              <a:gd name="connsiteY146" fmla="*/ 1519474 h 6858000"/>
              <a:gd name="connsiteX147" fmla="*/ 348400 w 1605470"/>
              <a:gd name="connsiteY147" fmla="*/ 1477995 h 6858000"/>
              <a:gd name="connsiteX148" fmla="*/ 334485 w 1605470"/>
              <a:gd name="connsiteY148" fmla="*/ 1373769 h 6858000"/>
              <a:gd name="connsiteX149" fmla="*/ 342792 w 1605470"/>
              <a:gd name="connsiteY149" fmla="*/ 1307086 h 6858000"/>
              <a:gd name="connsiteX150" fmla="*/ 343980 w 1605470"/>
              <a:gd name="connsiteY150" fmla="*/ 1189033 h 6858000"/>
              <a:gd name="connsiteX151" fmla="*/ 348665 w 1605470"/>
              <a:gd name="connsiteY151" fmla="*/ 1168288 h 6858000"/>
              <a:gd name="connsiteX152" fmla="*/ 340947 w 1605470"/>
              <a:gd name="connsiteY152" fmla="*/ 1142577 h 6858000"/>
              <a:gd name="connsiteX153" fmla="*/ 330253 w 1605470"/>
              <a:gd name="connsiteY153" fmla="*/ 1088484 h 6858000"/>
              <a:gd name="connsiteX154" fmla="*/ 318989 w 1605470"/>
              <a:gd name="connsiteY154" fmla="*/ 1016103 h 6858000"/>
              <a:gd name="connsiteX155" fmla="*/ 320445 w 1605470"/>
              <a:gd name="connsiteY155" fmla="*/ 932283 h 6858000"/>
              <a:gd name="connsiteX156" fmla="*/ 322681 w 1605470"/>
              <a:gd name="connsiteY156" fmla="*/ 915925 h 6858000"/>
              <a:gd name="connsiteX157" fmla="*/ 315310 w 1605470"/>
              <a:gd name="connsiteY157" fmla="*/ 896999 h 6858000"/>
              <a:gd name="connsiteX158" fmla="*/ 284718 w 1605470"/>
              <a:gd name="connsiteY158" fmla="*/ 821517 h 6858000"/>
              <a:gd name="connsiteX159" fmla="*/ 263668 w 1605470"/>
              <a:gd name="connsiteY159" fmla="*/ 751353 h 6858000"/>
              <a:gd name="connsiteX160" fmla="*/ 263226 w 1605470"/>
              <a:gd name="connsiteY160" fmla="*/ 721230 h 6858000"/>
              <a:gd name="connsiteX161" fmla="*/ 248897 w 1605470"/>
              <a:gd name="connsiteY161" fmla="*/ 681659 h 6858000"/>
              <a:gd name="connsiteX162" fmla="*/ 234316 w 1605470"/>
              <a:gd name="connsiteY162" fmla="*/ 635218 h 6858000"/>
              <a:gd name="connsiteX163" fmla="*/ 239327 w 1605470"/>
              <a:gd name="connsiteY163" fmla="*/ 613763 h 6858000"/>
              <a:gd name="connsiteX164" fmla="*/ 225269 w 1605470"/>
              <a:gd name="connsiteY164" fmla="*/ 598582 h 6858000"/>
              <a:gd name="connsiteX165" fmla="*/ 224950 w 1605470"/>
              <a:gd name="connsiteY165" fmla="*/ 576846 h 6858000"/>
              <a:gd name="connsiteX166" fmla="*/ 204576 w 1605470"/>
              <a:gd name="connsiteY166" fmla="*/ 530055 h 6858000"/>
              <a:gd name="connsiteX167" fmla="*/ 219064 w 1605470"/>
              <a:gd name="connsiteY167" fmla="*/ 469651 h 6858000"/>
              <a:gd name="connsiteX168" fmla="*/ 195012 w 1605470"/>
              <a:gd name="connsiteY168" fmla="*/ 448559 h 6858000"/>
              <a:gd name="connsiteX169" fmla="*/ 201434 w 1605470"/>
              <a:gd name="connsiteY169" fmla="*/ 441529 h 6858000"/>
              <a:gd name="connsiteX170" fmla="*/ 200655 w 1605470"/>
              <a:gd name="connsiteY170" fmla="*/ 428927 h 6858000"/>
              <a:gd name="connsiteX171" fmla="*/ 190059 w 1605470"/>
              <a:gd name="connsiteY171" fmla="*/ 430161 h 6858000"/>
              <a:gd name="connsiteX172" fmla="*/ 167079 w 1605470"/>
              <a:gd name="connsiteY172" fmla="*/ 367211 h 6858000"/>
              <a:gd name="connsiteX173" fmla="*/ 124571 w 1605470"/>
              <a:gd name="connsiteY173" fmla="*/ 302178 h 6858000"/>
              <a:gd name="connsiteX174" fmla="*/ 103243 w 1605470"/>
              <a:gd name="connsiteY174" fmla="*/ 211375 h 6858000"/>
              <a:gd name="connsiteX175" fmla="*/ 94571 w 1605470"/>
              <a:gd name="connsiteY175" fmla="*/ 184179 h 6858000"/>
              <a:gd name="connsiteX176" fmla="*/ 13437 w 1605470"/>
              <a:gd name="connsiteY176" fmla="*/ 19287 h 6858000"/>
              <a:gd name="connsiteX177" fmla="*/ 0 w 1605470"/>
              <a:gd name="connsiteY17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59710 w 1605470"/>
              <a:gd name="connsiteY41" fmla="*/ 5564796 h 6858000"/>
              <a:gd name="connsiteX42" fmla="*/ 587214 w 1605470"/>
              <a:gd name="connsiteY42" fmla="*/ 5451511 h 6858000"/>
              <a:gd name="connsiteX43" fmla="*/ 608019 w 1605470"/>
              <a:gd name="connsiteY43" fmla="*/ 5385461 h 6858000"/>
              <a:gd name="connsiteX44" fmla="*/ 622750 w 1605470"/>
              <a:gd name="connsiteY44" fmla="*/ 5363084 h 6858000"/>
              <a:gd name="connsiteX45" fmla="*/ 638731 w 1605470"/>
              <a:gd name="connsiteY45" fmla="*/ 5330009 h 6858000"/>
              <a:gd name="connsiteX46" fmla="*/ 672224 w 1605470"/>
              <a:gd name="connsiteY46" fmla="*/ 5273739 h 6858000"/>
              <a:gd name="connsiteX47" fmla="*/ 681823 w 1605470"/>
              <a:gd name="connsiteY47" fmla="*/ 5241779 h 6858000"/>
              <a:gd name="connsiteX48" fmla="*/ 693049 w 1605470"/>
              <a:gd name="connsiteY48" fmla="*/ 5225268 h 6858000"/>
              <a:gd name="connsiteX49" fmla="*/ 694069 w 1605470"/>
              <a:gd name="connsiteY49" fmla="*/ 5217684 h 6858000"/>
              <a:gd name="connsiteX50" fmla="*/ 701410 w 1605470"/>
              <a:gd name="connsiteY50" fmla="*/ 5193377 h 6858000"/>
              <a:gd name="connsiteX51" fmla="*/ 704713 w 1605470"/>
              <a:gd name="connsiteY51" fmla="*/ 5179288 h 6858000"/>
              <a:gd name="connsiteX52" fmla="*/ 705697 w 1605470"/>
              <a:gd name="connsiteY52" fmla="*/ 5173621 h 6858000"/>
              <a:gd name="connsiteX53" fmla="*/ 701331 w 1605470"/>
              <a:gd name="connsiteY53" fmla="*/ 5159961 h 6858000"/>
              <a:gd name="connsiteX54" fmla="*/ 708008 w 1605470"/>
              <a:gd name="connsiteY54" fmla="*/ 5144295 h 6858000"/>
              <a:gd name="connsiteX55" fmla="*/ 704941 w 1605470"/>
              <a:gd name="connsiteY55" fmla="*/ 5125185 h 6858000"/>
              <a:gd name="connsiteX56" fmla="*/ 711771 w 1605470"/>
              <a:gd name="connsiteY56" fmla="*/ 5121884 h 6858000"/>
              <a:gd name="connsiteX57" fmla="*/ 721092 w 1605470"/>
              <a:gd name="connsiteY57" fmla="*/ 5108383 h 6858000"/>
              <a:gd name="connsiteX58" fmla="*/ 717045 w 1605470"/>
              <a:gd name="connsiteY58" fmla="*/ 5094705 h 6858000"/>
              <a:gd name="connsiteX59" fmla="*/ 718807 w 1605470"/>
              <a:gd name="connsiteY59" fmla="*/ 5067850 h 6858000"/>
              <a:gd name="connsiteX60" fmla="*/ 721538 w 1605470"/>
              <a:gd name="connsiteY60" fmla="*/ 5060861 h 6858000"/>
              <a:gd name="connsiteX61" fmla="*/ 718242 w 1605470"/>
              <a:gd name="connsiteY61" fmla="*/ 5034192 h 6858000"/>
              <a:gd name="connsiteX62" fmla="*/ 719796 w 1605470"/>
              <a:gd name="connsiteY62" fmla="*/ 4993030 h 6858000"/>
              <a:gd name="connsiteX63" fmla="*/ 726705 w 1605470"/>
              <a:gd name="connsiteY63" fmla="*/ 4946844 h 6858000"/>
              <a:gd name="connsiteX64" fmla="*/ 722561 w 1605470"/>
              <a:gd name="connsiteY64" fmla="*/ 4932692 h 6858000"/>
              <a:gd name="connsiteX65" fmla="*/ 724935 w 1605470"/>
              <a:gd name="connsiteY65" fmla="*/ 4821504 h 6858000"/>
              <a:gd name="connsiteX66" fmla="*/ 732118 w 1605470"/>
              <a:gd name="connsiteY66" fmla="*/ 4801535 h 6858000"/>
              <a:gd name="connsiteX67" fmla="*/ 739787 w 1605470"/>
              <a:gd name="connsiteY67" fmla="*/ 4797794 h 6858000"/>
              <a:gd name="connsiteX68" fmla="*/ 741081 w 1605470"/>
              <a:gd name="connsiteY68" fmla="*/ 4784526 h 6858000"/>
              <a:gd name="connsiteX69" fmla="*/ 742865 w 1605470"/>
              <a:gd name="connsiteY69" fmla="*/ 4781211 h 6858000"/>
              <a:gd name="connsiteX70" fmla="*/ 751652 w 1605470"/>
              <a:gd name="connsiteY70" fmla="*/ 4761984 h 6858000"/>
              <a:gd name="connsiteX71" fmla="*/ 747700 w 1605470"/>
              <a:gd name="connsiteY71" fmla="*/ 4690749 h 6858000"/>
              <a:gd name="connsiteX72" fmla="*/ 743180 w 1605470"/>
              <a:gd name="connsiteY72" fmla="*/ 4613201 h 6858000"/>
              <a:gd name="connsiteX73" fmla="*/ 738263 w 1605470"/>
              <a:gd name="connsiteY73" fmla="*/ 4444346 h 6858000"/>
              <a:gd name="connsiteX74" fmla="*/ 756542 w 1605470"/>
              <a:gd name="connsiteY74" fmla="*/ 4350346 h 6858000"/>
              <a:gd name="connsiteX75" fmla="*/ 715481 w 1605470"/>
              <a:gd name="connsiteY75" fmla="*/ 4214165 h 6858000"/>
              <a:gd name="connsiteX76" fmla="*/ 719554 w 1605470"/>
              <a:gd name="connsiteY76" fmla="*/ 4090296 h 6858000"/>
              <a:gd name="connsiteX77" fmla="*/ 704810 w 1605470"/>
              <a:gd name="connsiteY77" fmla="*/ 4033999 h 6858000"/>
              <a:gd name="connsiteX78" fmla="*/ 705959 w 1605470"/>
              <a:gd name="connsiteY78" fmla="*/ 4031933 h 6858000"/>
              <a:gd name="connsiteX79" fmla="*/ 704535 w 1605470"/>
              <a:gd name="connsiteY79" fmla="*/ 4013953 h 6858000"/>
              <a:gd name="connsiteX80" fmla="*/ 700443 w 1605470"/>
              <a:gd name="connsiteY80" fmla="*/ 4010511 h 6858000"/>
              <a:gd name="connsiteX81" fmla="*/ 698282 w 1605470"/>
              <a:gd name="connsiteY81" fmla="*/ 3998331 h 6858000"/>
              <a:gd name="connsiteX82" fmla="*/ 690830 w 1605470"/>
              <a:gd name="connsiteY82" fmla="*/ 3974753 h 6858000"/>
              <a:gd name="connsiteX83" fmla="*/ 692428 w 1605470"/>
              <a:gd name="connsiteY83" fmla="*/ 3969950 h 6858000"/>
              <a:gd name="connsiteX84" fmla="*/ 685850 w 1605470"/>
              <a:gd name="connsiteY84" fmla="*/ 3933779 h 6858000"/>
              <a:gd name="connsiteX85" fmla="*/ 687181 w 1605470"/>
              <a:gd name="connsiteY85" fmla="*/ 3933093 h 6858000"/>
              <a:gd name="connsiteX86" fmla="*/ 691535 w 1605470"/>
              <a:gd name="connsiteY86" fmla="*/ 3922082 h 6858000"/>
              <a:gd name="connsiteX87" fmla="*/ 696613 w 1605470"/>
              <a:gd name="connsiteY87" fmla="*/ 3901461 h 6858000"/>
              <a:gd name="connsiteX88" fmla="*/ 719207 w 1605470"/>
              <a:gd name="connsiteY88" fmla="*/ 3813873 h 6858000"/>
              <a:gd name="connsiteX89" fmla="*/ 718632 w 1605470"/>
              <a:gd name="connsiteY89" fmla="*/ 3806161 h 6858000"/>
              <a:gd name="connsiteX90" fmla="*/ 718939 w 1605470"/>
              <a:gd name="connsiteY90" fmla="*/ 3805957 h 6858000"/>
              <a:gd name="connsiteX91" fmla="*/ 718966 w 1605470"/>
              <a:gd name="connsiteY91" fmla="*/ 3797724 h 6858000"/>
              <a:gd name="connsiteX92" fmla="*/ 717581 w 1605470"/>
              <a:gd name="connsiteY92" fmla="*/ 3792098 h 6858000"/>
              <a:gd name="connsiteX93" fmla="*/ 716465 w 1605470"/>
              <a:gd name="connsiteY93" fmla="*/ 3777135 h 6858000"/>
              <a:gd name="connsiteX94" fmla="*/ 718198 w 1605470"/>
              <a:gd name="connsiteY94" fmla="*/ 3771656 h 6858000"/>
              <a:gd name="connsiteX95" fmla="*/ 721941 w 1605470"/>
              <a:gd name="connsiteY95" fmla="*/ 3769007 h 6858000"/>
              <a:gd name="connsiteX96" fmla="*/ 721407 w 1605470"/>
              <a:gd name="connsiteY96" fmla="*/ 3767709 h 6858000"/>
              <a:gd name="connsiteX97" fmla="*/ 730103 w 1605470"/>
              <a:gd name="connsiteY97" fmla="*/ 3738082 h 6858000"/>
              <a:gd name="connsiteX98" fmla="*/ 737449 w 1605470"/>
              <a:gd name="connsiteY98" fmla="*/ 3673397 h 6858000"/>
              <a:gd name="connsiteX99" fmla="*/ 736745 w 1605470"/>
              <a:gd name="connsiteY99" fmla="*/ 3637109 h 6858000"/>
              <a:gd name="connsiteX100" fmla="*/ 740188 w 1605470"/>
              <a:gd name="connsiteY100" fmla="*/ 3536883 h 6858000"/>
              <a:gd name="connsiteX101" fmla="*/ 747726 w 1605470"/>
              <a:gd name="connsiteY101" fmla="*/ 3435652 h 6858000"/>
              <a:gd name="connsiteX102" fmla="*/ 774383 w 1605470"/>
              <a:gd name="connsiteY102" fmla="*/ 3381564 h 6858000"/>
              <a:gd name="connsiteX103" fmla="*/ 774870 w 1605470"/>
              <a:gd name="connsiteY103" fmla="*/ 3375761 h 6858000"/>
              <a:gd name="connsiteX104" fmla="*/ 770510 w 1605470"/>
              <a:gd name="connsiteY104" fmla="*/ 3361844 h 6858000"/>
              <a:gd name="connsiteX105" fmla="*/ 767933 w 1605470"/>
              <a:gd name="connsiteY105" fmla="*/ 3356929 h 6858000"/>
              <a:gd name="connsiteX106" fmla="*/ 766158 w 1605470"/>
              <a:gd name="connsiteY106" fmla="*/ 3349058 h 6858000"/>
              <a:gd name="connsiteX107" fmla="*/ 766414 w 1605470"/>
              <a:gd name="connsiteY107" fmla="*/ 3348763 h 6858000"/>
              <a:gd name="connsiteX108" fmla="*/ 764166 w 1605470"/>
              <a:gd name="connsiteY108" fmla="*/ 3341588 h 6858000"/>
              <a:gd name="connsiteX109" fmla="*/ 749397 w 1605470"/>
              <a:gd name="connsiteY109" fmla="*/ 3307769 h 6858000"/>
              <a:gd name="connsiteX110" fmla="*/ 766960 w 1605470"/>
              <a:gd name="connsiteY110" fmla="*/ 3250522 h 6858000"/>
              <a:gd name="connsiteX111" fmla="*/ 767385 w 1605470"/>
              <a:gd name="connsiteY111" fmla="*/ 3229163 h 6858000"/>
              <a:gd name="connsiteX112" fmla="*/ 769208 w 1605470"/>
              <a:gd name="connsiteY112" fmla="*/ 3217217 h 6858000"/>
              <a:gd name="connsiteX113" fmla="*/ 770350 w 1605470"/>
              <a:gd name="connsiteY113" fmla="*/ 3216125 h 6858000"/>
              <a:gd name="connsiteX114" fmla="*/ 756043 w 1605470"/>
              <a:gd name="connsiteY114" fmla="*/ 3183755 h 6858000"/>
              <a:gd name="connsiteX115" fmla="*/ 756544 w 1605470"/>
              <a:gd name="connsiteY115" fmla="*/ 3178642 h 6858000"/>
              <a:gd name="connsiteX116" fmla="*/ 744144 w 1605470"/>
              <a:gd name="connsiteY116" fmla="*/ 3158586 h 6858000"/>
              <a:gd name="connsiteX117" fmla="*/ 739378 w 1605470"/>
              <a:gd name="connsiteY117" fmla="*/ 3147669 h 6858000"/>
              <a:gd name="connsiteX118" fmla="*/ 734648 w 1605470"/>
              <a:gd name="connsiteY118" fmla="*/ 3145733 h 6858000"/>
              <a:gd name="connsiteX119" fmla="*/ 729329 w 1605470"/>
              <a:gd name="connsiteY119" fmla="*/ 3129034 h 6858000"/>
              <a:gd name="connsiteX120" fmla="*/ 729994 w 1605470"/>
              <a:gd name="connsiteY120" fmla="*/ 3126682 h 6858000"/>
              <a:gd name="connsiteX121" fmla="*/ 720862 w 1605470"/>
              <a:gd name="connsiteY121" fmla="*/ 3114519 h 6858000"/>
              <a:gd name="connsiteX122" fmla="*/ 707471 w 1605470"/>
              <a:gd name="connsiteY122" fmla="*/ 3106272 h 6858000"/>
              <a:gd name="connsiteX123" fmla="*/ 680201 w 1605470"/>
              <a:gd name="connsiteY123" fmla="*/ 2958185 h 6858000"/>
              <a:gd name="connsiteX124" fmla="*/ 622815 w 1605470"/>
              <a:gd name="connsiteY124" fmla="*/ 2762989 h 6858000"/>
              <a:gd name="connsiteX125" fmla="*/ 571733 w 1605470"/>
              <a:gd name="connsiteY125" fmla="*/ 2554718 h 6858000"/>
              <a:gd name="connsiteX126" fmla="*/ 551827 w 1605470"/>
              <a:gd name="connsiteY126" fmla="*/ 2485734 h 6858000"/>
              <a:gd name="connsiteX127" fmla="*/ 542550 w 1605470"/>
              <a:gd name="connsiteY127" fmla="*/ 2447068 h 6858000"/>
              <a:gd name="connsiteX128" fmla="*/ 529511 w 1605470"/>
              <a:gd name="connsiteY128" fmla="*/ 2425819 h 6858000"/>
              <a:gd name="connsiteX129" fmla="*/ 528878 w 1605470"/>
              <a:gd name="connsiteY129" fmla="*/ 2408971 h 6858000"/>
              <a:gd name="connsiteX130" fmla="*/ 535510 w 1605470"/>
              <a:gd name="connsiteY130" fmla="*/ 2402874 h 6858000"/>
              <a:gd name="connsiteX131" fmla="*/ 538122 w 1605470"/>
              <a:gd name="connsiteY131" fmla="*/ 2381443 h 6858000"/>
              <a:gd name="connsiteX132" fmla="*/ 514451 w 1605470"/>
              <a:gd name="connsiteY132" fmla="*/ 2261920 h 6858000"/>
              <a:gd name="connsiteX133" fmla="*/ 486968 w 1605470"/>
              <a:gd name="connsiteY133" fmla="*/ 2182937 h 6858000"/>
              <a:gd name="connsiteX134" fmla="*/ 488555 w 1605470"/>
              <a:gd name="connsiteY134" fmla="*/ 2155135 h 6858000"/>
              <a:gd name="connsiteX135" fmla="*/ 486013 w 1605470"/>
              <a:gd name="connsiteY135" fmla="*/ 2118008 h 6858000"/>
              <a:gd name="connsiteX136" fmla="*/ 487006 w 1605470"/>
              <a:gd name="connsiteY136" fmla="*/ 2050531 h 6858000"/>
              <a:gd name="connsiteX137" fmla="*/ 478812 w 1605470"/>
              <a:gd name="connsiteY137" fmla="*/ 1963269 h 6858000"/>
              <a:gd name="connsiteX138" fmla="*/ 442619 w 1605470"/>
              <a:gd name="connsiteY138" fmla="*/ 1910499 h 6858000"/>
              <a:gd name="connsiteX139" fmla="*/ 446785 w 1605470"/>
              <a:gd name="connsiteY139" fmla="*/ 1903212 h 6858000"/>
              <a:gd name="connsiteX140" fmla="*/ 436547 w 1605470"/>
              <a:gd name="connsiteY140" fmla="*/ 1861531 h 6858000"/>
              <a:gd name="connsiteX141" fmla="*/ 390346 w 1605470"/>
              <a:gd name="connsiteY141" fmla="*/ 1732919 h 6858000"/>
              <a:gd name="connsiteX142" fmla="*/ 362657 w 1605470"/>
              <a:gd name="connsiteY142" fmla="*/ 1663540 h 6858000"/>
              <a:gd name="connsiteX143" fmla="*/ 361783 w 1605470"/>
              <a:gd name="connsiteY143" fmla="*/ 1615777 h 6858000"/>
              <a:gd name="connsiteX144" fmla="*/ 342578 w 1605470"/>
              <a:gd name="connsiteY144" fmla="*/ 1563678 h 6858000"/>
              <a:gd name="connsiteX145" fmla="*/ 355658 w 1605470"/>
              <a:gd name="connsiteY145" fmla="*/ 1519474 h 6858000"/>
              <a:gd name="connsiteX146" fmla="*/ 348400 w 1605470"/>
              <a:gd name="connsiteY146" fmla="*/ 1477995 h 6858000"/>
              <a:gd name="connsiteX147" fmla="*/ 334485 w 1605470"/>
              <a:gd name="connsiteY147" fmla="*/ 1373769 h 6858000"/>
              <a:gd name="connsiteX148" fmla="*/ 342792 w 1605470"/>
              <a:gd name="connsiteY148" fmla="*/ 1307086 h 6858000"/>
              <a:gd name="connsiteX149" fmla="*/ 343980 w 1605470"/>
              <a:gd name="connsiteY149" fmla="*/ 1189033 h 6858000"/>
              <a:gd name="connsiteX150" fmla="*/ 348665 w 1605470"/>
              <a:gd name="connsiteY150" fmla="*/ 1168288 h 6858000"/>
              <a:gd name="connsiteX151" fmla="*/ 340947 w 1605470"/>
              <a:gd name="connsiteY151" fmla="*/ 1142577 h 6858000"/>
              <a:gd name="connsiteX152" fmla="*/ 330253 w 1605470"/>
              <a:gd name="connsiteY152" fmla="*/ 1088484 h 6858000"/>
              <a:gd name="connsiteX153" fmla="*/ 318989 w 1605470"/>
              <a:gd name="connsiteY153" fmla="*/ 1016103 h 6858000"/>
              <a:gd name="connsiteX154" fmla="*/ 320445 w 1605470"/>
              <a:gd name="connsiteY154" fmla="*/ 932283 h 6858000"/>
              <a:gd name="connsiteX155" fmla="*/ 322681 w 1605470"/>
              <a:gd name="connsiteY155" fmla="*/ 915925 h 6858000"/>
              <a:gd name="connsiteX156" fmla="*/ 315310 w 1605470"/>
              <a:gd name="connsiteY156" fmla="*/ 896999 h 6858000"/>
              <a:gd name="connsiteX157" fmla="*/ 284718 w 1605470"/>
              <a:gd name="connsiteY157" fmla="*/ 821517 h 6858000"/>
              <a:gd name="connsiteX158" fmla="*/ 263668 w 1605470"/>
              <a:gd name="connsiteY158" fmla="*/ 751353 h 6858000"/>
              <a:gd name="connsiteX159" fmla="*/ 263226 w 1605470"/>
              <a:gd name="connsiteY159" fmla="*/ 721230 h 6858000"/>
              <a:gd name="connsiteX160" fmla="*/ 248897 w 1605470"/>
              <a:gd name="connsiteY160" fmla="*/ 681659 h 6858000"/>
              <a:gd name="connsiteX161" fmla="*/ 234316 w 1605470"/>
              <a:gd name="connsiteY161" fmla="*/ 635218 h 6858000"/>
              <a:gd name="connsiteX162" fmla="*/ 239327 w 1605470"/>
              <a:gd name="connsiteY162" fmla="*/ 613763 h 6858000"/>
              <a:gd name="connsiteX163" fmla="*/ 225269 w 1605470"/>
              <a:gd name="connsiteY163" fmla="*/ 598582 h 6858000"/>
              <a:gd name="connsiteX164" fmla="*/ 224950 w 1605470"/>
              <a:gd name="connsiteY164" fmla="*/ 576846 h 6858000"/>
              <a:gd name="connsiteX165" fmla="*/ 204576 w 1605470"/>
              <a:gd name="connsiteY165" fmla="*/ 530055 h 6858000"/>
              <a:gd name="connsiteX166" fmla="*/ 219064 w 1605470"/>
              <a:gd name="connsiteY166" fmla="*/ 469651 h 6858000"/>
              <a:gd name="connsiteX167" fmla="*/ 195012 w 1605470"/>
              <a:gd name="connsiteY167" fmla="*/ 448559 h 6858000"/>
              <a:gd name="connsiteX168" fmla="*/ 201434 w 1605470"/>
              <a:gd name="connsiteY168" fmla="*/ 441529 h 6858000"/>
              <a:gd name="connsiteX169" fmla="*/ 200655 w 1605470"/>
              <a:gd name="connsiteY169" fmla="*/ 428927 h 6858000"/>
              <a:gd name="connsiteX170" fmla="*/ 190059 w 1605470"/>
              <a:gd name="connsiteY170" fmla="*/ 430161 h 6858000"/>
              <a:gd name="connsiteX171" fmla="*/ 167079 w 1605470"/>
              <a:gd name="connsiteY171" fmla="*/ 367211 h 6858000"/>
              <a:gd name="connsiteX172" fmla="*/ 124571 w 1605470"/>
              <a:gd name="connsiteY172" fmla="*/ 302178 h 6858000"/>
              <a:gd name="connsiteX173" fmla="*/ 103243 w 1605470"/>
              <a:gd name="connsiteY173" fmla="*/ 211375 h 6858000"/>
              <a:gd name="connsiteX174" fmla="*/ 94571 w 1605470"/>
              <a:gd name="connsiteY174" fmla="*/ 184179 h 6858000"/>
              <a:gd name="connsiteX175" fmla="*/ 13437 w 1605470"/>
              <a:gd name="connsiteY175" fmla="*/ 19287 h 6858000"/>
              <a:gd name="connsiteX176" fmla="*/ 0 w 1605470"/>
              <a:gd name="connsiteY17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64053 w 1605470"/>
              <a:gd name="connsiteY41" fmla="*/ 5539915 h 6858000"/>
              <a:gd name="connsiteX42" fmla="*/ 587214 w 1605470"/>
              <a:gd name="connsiteY42" fmla="*/ 5451511 h 6858000"/>
              <a:gd name="connsiteX43" fmla="*/ 608019 w 1605470"/>
              <a:gd name="connsiteY43" fmla="*/ 5385461 h 6858000"/>
              <a:gd name="connsiteX44" fmla="*/ 622750 w 1605470"/>
              <a:gd name="connsiteY44" fmla="*/ 5363084 h 6858000"/>
              <a:gd name="connsiteX45" fmla="*/ 638731 w 1605470"/>
              <a:gd name="connsiteY45" fmla="*/ 5330009 h 6858000"/>
              <a:gd name="connsiteX46" fmla="*/ 672224 w 1605470"/>
              <a:gd name="connsiteY46" fmla="*/ 5273739 h 6858000"/>
              <a:gd name="connsiteX47" fmla="*/ 681823 w 1605470"/>
              <a:gd name="connsiteY47" fmla="*/ 5241779 h 6858000"/>
              <a:gd name="connsiteX48" fmla="*/ 693049 w 1605470"/>
              <a:gd name="connsiteY48" fmla="*/ 5225268 h 6858000"/>
              <a:gd name="connsiteX49" fmla="*/ 694069 w 1605470"/>
              <a:gd name="connsiteY49" fmla="*/ 5217684 h 6858000"/>
              <a:gd name="connsiteX50" fmla="*/ 701410 w 1605470"/>
              <a:gd name="connsiteY50" fmla="*/ 5193377 h 6858000"/>
              <a:gd name="connsiteX51" fmla="*/ 704713 w 1605470"/>
              <a:gd name="connsiteY51" fmla="*/ 5179288 h 6858000"/>
              <a:gd name="connsiteX52" fmla="*/ 705697 w 1605470"/>
              <a:gd name="connsiteY52" fmla="*/ 5173621 h 6858000"/>
              <a:gd name="connsiteX53" fmla="*/ 701331 w 1605470"/>
              <a:gd name="connsiteY53" fmla="*/ 5159961 h 6858000"/>
              <a:gd name="connsiteX54" fmla="*/ 708008 w 1605470"/>
              <a:gd name="connsiteY54" fmla="*/ 5144295 h 6858000"/>
              <a:gd name="connsiteX55" fmla="*/ 704941 w 1605470"/>
              <a:gd name="connsiteY55" fmla="*/ 5125185 h 6858000"/>
              <a:gd name="connsiteX56" fmla="*/ 711771 w 1605470"/>
              <a:gd name="connsiteY56" fmla="*/ 5121884 h 6858000"/>
              <a:gd name="connsiteX57" fmla="*/ 721092 w 1605470"/>
              <a:gd name="connsiteY57" fmla="*/ 5108383 h 6858000"/>
              <a:gd name="connsiteX58" fmla="*/ 717045 w 1605470"/>
              <a:gd name="connsiteY58" fmla="*/ 5094705 h 6858000"/>
              <a:gd name="connsiteX59" fmla="*/ 718807 w 1605470"/>
              <a:gd name="connsiteY59" fmla="*/ 5067850 h 6858000"/>
              <a:gd name="connsiteX60" fmla="*/ 721538 w 1605470"/>
              <a:gd name="connsiteY60" fmla="*/ 5060861 h 6858000"/>
              <a:gd name="connsiteX61" fmla="*/ 718242 w 1605470"/>
              <a:gd name="connsiteY61" fmla="*/ 5034192 h 6858000"/>
              <a:gd name="connsiteX62" fmla="*/ 719796 w 1605470"/>
              <a:gd name="connsiteY62" fmla="*/ 4993030 h 6858000"/>
              <a:gd name="connsiteX63" fmla="*/ 726705 w 1605470"/>
              <a:gd name="connsiteY63" fmla="*/ 4946844 h 6858000"/>
              <a:gd name="connsiteX64" fmla="*/ 722561 w 1605470"/>
              <a:gd name="connsiteY64" fmla="*/ 4932692 h 6858000"/>
              <a:gd name="connsiteX65" fmla="*/ 724935 w 1605470"/>
              <a:gd name="connsiteY65" fmla="*/ 4821504 h 6858000"/>
              <a:gd name="connsiteX66" fmla="*/ 732118 w 1605470"/>
              <a:gd name="connsiteY66" fmla="*/ 4801535 h 6858000"/>
              <a:gd name="connsiteX67" fmla="*/ 739787 w 1605470"/>
              <a:gd name="connsiteY67" fmla="*/ 4797794 h 6858000"/>
              <a:gd name="connsiteX68" fmla="*/ 741081 w 1605470"/>
              <a:gd name="connsiteY68" fmla="*/ 4784526 h 6858000"/>
              <a:gd name="connsiteX69" fmla="*/ 742865 w 1605470"/>
              <a:gd name="connsiteY69" fmla="*/ 4781211 h 6858000"/>
              <a:gd name="connsiteX70" fmla="*/ 751652 w 1605470"/>
              <a:gd name="connsiteY70" fmla="*/ 4761984 h 6858000"/>
              <a:gd name="connsiteX71" fmla="*/ 747700 w 1605470"/>
              <a:gd name="connsiteY71" fmla="*/ 4690749 h 6858000"/>
              <a:gd name="connsiteX72" fmla="*/ 743180 w 1605470"/>
              <a:gd name="connsiteY72" fmla="*/ 4613201 h 6858000"/>
              <a:gd name="connsiteX73" fmla="*/ 738263 w 1605470"/>
              <a:gd name="connsiteY73" fmla="*/ 4444346 h 6858000"/>
              <a:gd name="connsiteX74" fmla="*/ 756542 w 1605470"/>
              <a:gd name="connsiteY74" fmla="*/ 4350346 h 6858000"/>
              <a:gd name="connsiteX75" fmla="*/ 715481 w 1605470"/>
              <a:gd name="connsiteY75" fmla="*/ 4214165 h 6858000"/>
              <a:gd name="connsiteX76" fmla="*/ 719554 w 1605470"/>
              <a:gd name="connsiteY76" fmla="*/ 4090296 h 6858000"/>
              <a:gd name="connsiteX77" fmla="*/ 704810 w 1605470"/>
              <a:gd name="connsiteY77" fmla="*/ 4033999 h 6858000"/>
              <a:gd name="connsiteX78" fmla="*/ 705959 w 1605470"/>
              <a:gd name="connsiteY78" fmla="*/ 4031933 h 6858000"/>
              <a:gd name="connsiteX79" fmla="*/ 704535 w 1605470"/>
              <a:gd name="connsiteY79" fmla="*/ 4013953 h 6858000"/>
              <a:gd name="connsiteX80" fmla="*/ 700443 w 1605470"/>
              <a:gd name="connsiteY80" fmla="*/ 4010511 h 6858000"/>
              <a:gd name="connsiteX81" fmla="*/ 698282 w 1605470"/>
              <a:gd name="connsiteY81" fmla="*/ 3998331 h 6858000"/>
              <a:gd name="connsiteX82" fmla="*/ 690830 w 1605470"/>
              <a:gd name="connsiteY82" fmla="*/ 3974753 h 6858000"/>
              <a:gd name="connsiteX83" fmla="*/ 692428 w 1605470"/>
              <a:gd name="connsiteY83" fmla="*/ 3969950 h 6858000"/>
              <a:gd name="connsiteX84" fmla="*/ 685850 w 1605470"/>
              <a:gd name="connsiteY84" fmla="*/ 3933779 h 6858000"/>
              <a:gd name="connsiteX85" fmla="*/ 687181 w 1605470"/>
              <a:gd name="connsiteY85" fmla="*/ 3933093 h 6858000"/>
              <a:gd name="connsiteX86" fmla="*/ 691535 w 1605470"/>
              <a:gd name="connsiteY86" fmla="*/ 3922082 h 6858000"/>
              <a:gd name="connsiteX87" fmla="*/ 696613 w 1605470"/>
              <a:gd name="connsiteY87" fmla="*/ 3901461 h 6858000"/>
              <a:gd name="connsiteX88" fmla="*/ 719207 w 1605470"/>
              <a:gd name="connsiteY88" fmla="*/ 3813873 h 6858000"/>
              <a:gd name="connsiteX89" fmla="*/ 718632 w 1605470"/>
              <a:gd name="connsiteY89" fmla="*/ 3806161 h 6858000"/>
              <a:gd name="connsiteX90" fmla="*/ 718939 w 1605470"/>
              <a:gd name="connsiteY90" fmla="*/ 3805957 h 6858000"/>
              <a:gd name="connsiteX91" fmla="*/ 718966 w 1605470"/>
              <a:gd name="connsiteY91" fmla="*/ 3797724 h 6858000"/>
              <a:gd name="connsiteX92" fmla="*/ 717581 w 1605470"/>
              <a:gd name="connsiteY92" fmla="*/ 3792098 h 6858000"/>
              <a:gd name="connsiteX93" fmla="*/ 716465 w 1605470"/>
              <a:gd name="connsiteY93" fmla="*/ 3777135 h 6858000"/>
              <a:gd name="connsiteX94" fmla="*/ 718198 w 1605470"/>
              <a:gd name="connsiteY94" fmla="*/ 3771656 h 6858000"/>
              <a:gd name="connsiteX95" fmla="*/ 721941 w 1605470"/>
              <a:gd name="connsiteY95" fmla="*/ 3769007 h 6858000"/>
              <a:gd name="connsiteX96" fmla="*/ 721407 w 1605470"/>
              <a:gd name="connsiteY96" fmla="*/ 3767709 h 6858000"/>
              <a:gd name="connsiteX97" fmla="*/ 730103 w 1605470"/>
              <a:gd name="connsiteY97" fmla="*/ 3738082 h 6858000"/>
              <a:gd name="connsiteX98" fmla="*/ 737449 w 1605470"/>
              <a:gd name="connsiteY98" fmla="*/ 3673397 h 6858000"/>
              <a:gd name="connsiteX99" fmla="*/ 736745 w 1605470"/>
              <a:gd name="connsiteY99" fmla="*/ 3637109 h 6858000"/>
              <a:gd name="connsiteX100" fmla="*/ 740188 w 1605470"/>
              <a:gd name="connsiteY100" fmla="*/ 3536883 h 6858000"/>
              <a:gd name="connsiteX101" fmla="*/ 747726 w 1605470"/>
              <a:gd name="connsiteY101" fmla="*/ 3435652 h 6858000"/>
              <a:gd name="connsiteX102" fmla="*/ 774383 w 1605470"/>
              <a:gd name="connsiteY102" fmla="*/ 3381564 h 6858000"/>
              <a:gd name="connsiteX103" fmla="*/ 774870 w 1605470"/>
              <a:gd name="connsiteY103" fmla="*/ 3375761 h 6858000"/>
              <a:gd name="connsiteX104" fmla="*/ 770510 w 1605470"/>
              <a:gd name="connsiteY104" fmla="*/ 3361844 h 6858000"/>
              <a:gd name="connsiteX105" fmla="*/ 767933 w 1605470"/>
              <a:gd name="connsiteY105" fmla="*/ 3356929 h 6858000"/>
              <a:gd name="connsiteX106" fmla="*/ 766158 w 1605470"/>
              <a:gd name="connsiteY106" fmla="*/ 3349058 h 6858000"/>
              <a:gd name="connsiteX107" fmla="*/ 766414 w 1605470"/>
              <a:gd name="connsiteY107" fmla="*/ 3348763 h 6858000"/>
              <a:gd name="connsiteX108" fmla="*/ 764166 w 1605470"/>
              <a:gd name="connsiteY108" fmla="*/ 3341588 h 6858000"/>
              <a:gd name="connsiteX109" fmla="*/ 749397 w 1605470"/>
              <a:gd name="connsiteY109" fmla="*/ 3307769 h 6858000"/>
              <a:gd name="connsiteX110" fmla="*/ 766960 w 1605470"/>
              <a:gd name="connsiteY110" fmla="*/ 3250522 h 6858000"/>
              <a:gd name="connsiteX111" fmla="*/ 767385 w 1605470"/>
              <a:gd name="connsiteY111" fmla="*/ 3229163 h 6858000"/>
              <a:gd name="connsiteX112" fmla="*/ 769208 w 1605470"/>
              <a:gd name="connsiteY112" fmla="*/ 3217217 h 6858000"/>
              <a:gd name="connsiteX113" fmla="*/ 770350 w 1605470"/>
              <a:gd name="connsiteY113" fmla="*/ 3216125 h 6858000"/>
              <a:gd name="connsiteX114" fmla="*/ 756043 w 1605470"/>
              <a:gd name="connsiteY114" fmla="*/ 3183755 h 6858000"/>
              <a:gd name="connsiteX115" fmla="*/ 756544 w 1605470"/>
              <a:gd name="connsiteY115" fmla="*/ 3178642 h 6858000"/>
              <a:gd name="connsiteX116" fmla="*/ 744144 w 1605470"/>
              <a:gd name="connsiteY116" fmla="*/ 3158586 h 6858000"/>
              <a:gd name="connsiteX117" fmla="*/ 739378 w 1605470"/>
              <a:gd name="connsiteY117" fmla="*/ 3147669 h 6858000"/>
              <a:gd name="connsiteX118" fmla="*/ 734648 w 1605470"/>
              <a:gd name="connsiteY118" fmla="*/ 3145733 h 6858000"/>
              <a:gd name="connsiteX119" fmla="*/ 729329 w 1605470"/>
              <a:gd name="connsiteY119" fmla="*/ 3129034 h 6858000"/>
              <a:gd name="connsiteX120" fmla="*/ 729994 w 1605470"/>
              <a:gd name="connsiteY120" fmla="*/ 3126682 h 6858000"/>
              <a:gd name="connsiteX121" fmla="*/ 720862 w 1605470"/>
              <a:gd name="connsiteY121" fmla="*/ 3114519 h 6858000"/>
              <a:gd name="connsiteX122" fmla="*/ 707471 w 1605470"/>
              <a:gd name="connsiteY122" fmla="*/ 3106272 h 6858000"/>
              <a:gd name="connsiteX123" fmla="*/ 680201 w 1605470"/>
              <a:gd name="connsiteY123" fmla="*/ 2958185 h 6858000"/>
              <a:gd name="connsiteX124" fmla="*/ 622815 w 1605470"/>
              <a:gd name="connsiteY124" fmla="*/ 2762989 h 6858000"/>
              <a:gd name="connsiteX125" fmla="*/ 571733 w 1605470"/>
              <a:gd name="connsiteY125" fmla="*/ 2554718 h 6858000"/>
              <a:gd name="connsiteX126" fmla="*/ 551827 w 1605470"/>
              <a:gd name="connsiteY126" fmla="*/ 2485734 h 6858000"/>
              <a:gd name="connsiteX127" fmla="*/ 542550 w 1605470"/>
              <a:gd name="connsiteY127" fmla="*/ 2447068 h 6858000"/>
              <a:gd name="connsiteX128" fmla="*/ 529511 w 1605470"/>
              <a:gd name="connsiteY128" fmla="*/ 2425819 h 6858000"/>
              <a:gd name="connsiteX129" fmla="*/ 528878 w 1605470"/>
              <a:gd name="connsiteY129" fmla="*/ 2408971 h 6858000"/>
              <a:gd name="connsiteX130" fmla="*/ 535510 w 1605470"/>
              <a:gd name="connsiteY130" fmla="*/ 2402874 h 6858000"/>
              <a:gd name="connsiteX131" fmla="*/ 538122 w 1605470"/>
              <a:gd name="connsiteY131" fmla="*/ 2381443 h 6858000"/>
              <a:gd name="connsiteX132" fmla="*/ 514451 w 1605470"/>
              <a:gd name="connsiteY132" fmla="*/ 2261920 h 6858000"/>
              <a:gd name="connsiteX133" fmla="*/ 486968 w 1605470"/>
              <a:gd name="connsiteY133" fmla="*/ 2182937 h 6858000"/>
              <a:gd name="connsiteX134" fmla="*/ 488555 w 1605470"/>
              <a:gd name="connsiteY134" fmla="*/ 2155135 h 6858000"/>
              <a:gd name="connsiteX135" fmla="*/ 486013 w 1605470"/>
              <a:gd name="connsiteY135" fmla="*/ 2118008 h 6858000"/>
              <a:gd name="connsiteX136" fmla="*/ 487006 w 1605470"/>
              <a:gd name="connsiteY136" fmla="*/ 2050531 h 6858000"/>
              <a:gd name="connsiteX137" fmla="*/ 478812 w 1605470"/>
              <a:gd name="connsiteY137" fmla="*/ 1963269 h 6858000"/>
              <a:gd name="connsiteX138" fmla="*/ 442619 w 1605470"/>
              <a:gd name="connsiteY138" fmla="*/ 1910499 h 6858000"/>
              <a:gd name="connsiteX139" fmla="*/ 446785 w 1605470"/>
              <a:gd name="connsiteY139" fmla="*/ 1903212 h 6858000"/>
              <a:gd name="connsiteX140" fmla="*/ 436547 w 1605470"/>
              <a:gd name="connsiteY140" fmla="*/ 1861531 h 6858000"/>
              <a:gd name="connsiteX141" fmla="*/ 390346 w 1605470"/>
              <a:gd name="connsiteY141" fmla="*/ 1732919 h 6858000"/>
              <a:gd name="connsiteX142" fmla="*/ 362657 w 1605470"/>
              <a:gd name="connsiteY142" fmla="*/ 1663540 h 6858000"/>
              <a:gd name="connsiteX143" fmla="*/ 361783 w 1605470"/>
              <a:gd name="connsiteY143" fmla="*/ 1615777 h 6858000"/>
              <a:gd name="connsiteX144" fmla="*/ 342578 w 1605470"/>
              <a:gd name="connsiteY144" fmla="*/ 1563678 h 6858000"/>
              <a:gd name="connsiteX145" fmla="*/ 355658 w 1605470"/>
              <a:gd name="connsiteY145" fmla="*/ 1519474 h 6858000"/>
              <a:gd name="connsiteX146" fmla="*/ 348400 w 1605470"/>
              <a:gd name="connsiteY146" fmla="*/ 1477995 h 6858000"/>
              <a:gd name="connsiteX147" fmla="*/ 334485 w 1605470"/>
              <a:gd name="connsiteY147" fmla="*/ 1373769 h 6858000"/>
              <a:gd name="connsiteX148" fmla="*/ 342792 w 1605470"/>
              <a:gd name="connsiteY148" fmla="*/ 1307086 h 6858000"/>
              <a:gd name="connsiteX149" fmla="*/ 343980 w 1605470"/>
              <a:gd name="connsiteY149" fmla="*/ 1189033 h 6858000"/>
              <a:gd name="connsiteX150" fmla="*/ 348665 w 1605470"/>
              <a:gd name="connsiteY150" fmla="*/ 1168288 h 6858000"/>
              <a:gd name="connsiteX151" fmla="*/ 340947 w 1605470"/>
              <a:gd name="connsiteY151" fmla="*/ 1142577 h 6858000"/>
              <a:gd name="connsiteX152" fmla="*/ 330253 w 1605470"/>
              <a:gd name="connsiteY152" fmla="*/ 1088484 h 6858000"/>
              <a:gd name="connsiteX153" fmla="*/ 318989 w 1605470"/>
              <a:gd name="connsiteY153" fmla="*/ 1016103 h 6858000"/>
              <a:gd name="connsiteX154" fmla="*/ 320445 w 1605470"/>
              <a:gd name="connsiteY154" fmla="*/ 932283 h 6858000"/>
              <a:gd name="connsiteX155" fmla="*/ 322681 w 1605470"/>
              <a:gd name="connsiteY155" fmla="*/ 915925 h 6858000"/>
              <a:gd name="connsiteX156" fmla="*/ 315310 w 1605470"/>
              <a:gd name="connsiteY156" fmla="*/ 896999 h 6858000"/>
              <a:gd name="connsiteX157" fmla="*/ 284718 w 1605470"/>
              <a:gd name="connsiteY157" fmla="*/ 821517 h 6858000"/>
              <a:gd name="connsiteX158" fmla="*/ 263668 w 1605470"/>
              <a:gd name="connsiteY158" fmla="*/ 751353 h 6858000"/>
              <a:gd name="connsiteX159" fmla="*/ 263226 w 1605470"/>
              <a:gd name="connsiteY159" fmla="*/ 721230 h 6858000"/>
              <a:gd name="connsiteX160" fmla="*/ 248897 w 1605470"/>
              <a:gd name="connsiteY160" fmla="*/ 681659 h 6858000"/>
              <a:gd name="connsiteX161" fmla="*/ 234316 w 1605470"/>
              <a:gd name="connsiteY161" fmla="*/ 635218 h 6858000"/>
              <a:gd name="connsiteX162" fmla="*/ 239327 w 1605470"/>
              <a:gd name="connsiteY162" fmla="*/ 613763 h 6858000"/>
              <a:gd name="connsiteX163" fmla="*/ 225269 w 1605470"/>
              <a:gd name="connsiteY163" fmla="*/ 598582 h 6858000"/>
              <a:gd name="connsiteX164" fmla="*/ 224950 w 1605470"/>
              <a:gd name="connsiteY164" fmla="*/ 576846 h 6858000"/>
              <a:gd name="connsiteX165" fmla="*/ 204576 w 1605470"/>
              <a:gd name="connsiteY165" fmla="*/ 530055 h 6858000"/>
              <a:gd name="connsiteX166" fmla="*/ 219064 w 1605470"/>
              <a:gd name="connsiteY166" fmla="*/ 469651 h 6858000"/>
              <a:gd name="connsiteX167" fmla="*/ 195012 w 1605470"/>
              <a:gd name="connsiteY167" fmla="*/ 448559 h 6858000"/>
              <a:gd name="connsiteX168" fmla="*/ 201434 w 1605470"/>
              <a:gd name="connsiteY168" fmla="*/ 441529 h 6858000"/>
              <a:gd name="connsiteX169" fmla="*/ 200655 w 1605470"/>
              <a:gd name="connsiteY169" fmla="*/ 428927 h 6858000"/>
              <a:gd name="connsiteX170" fmla="*/ 190059 w 1605470"/>
              <a:gd name="connsiteY170" fmla="*/ 430161 h 6858000"/>
              <a:gd name="connsiteX171" fmla="*/ 167079 w 1605470"/>
              <a:gd name="connsiteY171" fmla="*/ 367211 h 6858000"/>
              <a:gd name="connsiteX172" fmla="*/ 124571 w 1605470"/>
              <a:gd name="connsiteY172" fmla="*/ 302178 h 6858000"/>
              <a:gd name="connsiteX173" fmla="*/ 103243 w 1605470"/>
              <a:gd name="connsiteY173" fmla="*/ 211375 h 6858000"/>
              <a:gd name="connsiteX174" fmla="*/ 94571 w 1605470"/>
              <a:gd name="connsiteY174" fmla="*/ 184179 h 6858000"/>
              <a:gd name="connsiteX175" fmla="*/ 13437 w 1605470"/>
              <a:gd name="connsiteY175" fmla="*/ 19287 h 6858000"/>
              <a:gd name="connsiteX176" fmla="*/ 0 w 1605470"/>
              <a:gd name="connsiteY17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64053 w 1605470"/>
              <a:gd name="connsiteY41" fmla="*/ 5539915 h 6858000"/>
              <a:gd name="connsiteX42" fmla="*/ 587214 w 1605470"/>
              <a:gd name="connsiteY42" fmla="*/ 5451511 h 6858000"/>
              <a:gd name="connsiteX43" fmla="*/ 608019 w 1605470"/>
              <a:gd name="connsiteY43" fmla="*/ 5385461 h 6858000"/>
              <a:gd name="connsiteX44" fmla="*/ 622750 w 1605470"/>
              <a:gd name="connsiteY44" fmla="*/ 5363084 h 6858000"/>
              <a:gd name="connsiteX45" fmla="*/ 638731 w 1605470"/>
              <a:gd name="connsiteY45" fmla="*/ 5330009 h 6858000"/>
              <a:gd name="connsiteX46" fmla="*/ 672224 w 1605470"/>
              <a:gd name="connsiteY46" fmla="*/ 5273739 h 6858000"/>
              <a:gd name="connsiteX47" fmla="*/ 681823 w 1605470"/>
              <a:gd name="connsiteY47" fmla="*/ 5241779 h 6858000"/>
              <a:gd name="connsiteX48" fmla="*/ 693049 w 1605470"/>
              <a:gd name="connsiteY48" fmla="*/ 5225268 h 6858000"/>
              <a:gd name="connsiteX49" fmla="*/ 694069 w 1605470"/>
              <a:gd name="connsiteY49" fmla="*/ 5217684 h 6858000"/>
              <a:gd name="connsiteX50" fmla="*/ 701410 w 1605470"/>
              <a:gd name="connsiteY50" fmla="*/ 5193377 h 6858000"/>
              <a:gd name="connsiteX51" fmla="*/ 704713 w 1605470"/>
              <a:gd name="connsiteY51" fmla="*/ 5179288 h 6858000"/>
              <a:gd name="connsiteX52" fmla="*/ 705697 w 1605470"/>
              <a:gd name="connsiteY52" fmla="*/ 5173621 h 6858000"/>
              <a:gd name="connsiteX53" fmla="*/ 701331 w 1605470"/>
              <a:gd name="connsiteY53" fmla="*/ 5159961 h 6858000"/>
              <a:gd name="connsiteX54" fmla="*/ 708008 w 1605470"/>
              <a:gd name="connsiteY54" fmla="*/ 5144295 h 6858000"/>
              <a:gd name="connsiteX55" fmla="*/ 704941 w 1605470"/>
              <a:gd name="connsiteY55" fmla="*/ 5125185 h 6858000"/>
              <a:gd name="connsiteX56" fmla="*/ 711771 w 1605470"/>
              <a:gd name="connsiteY56" fmla="*/ 5121884 h 6858000"/>
              <a:gd name="connsiteX57" fmla="*/ 721092 w 1605470"/>
              <a:gd name="connsiteY57" fmla="*/ 5108383 h 6858000"/>
              <a:gd name="connsiteX58" fmla="*/ 717045 w 1605470"/>
              <a:gd name="connsiteY58" fmla="*/ 5094705 h 6858000"/>
              <a:gd name="connsiteX59" fmla="*/ 718807 w 1605470"/>
              <a:gd name="connsiteY59" fmla="*/ 5067850 h 6858000"/>
              <a:gd name="connsiteX60" fmla="*/ 721538 w 1605470"/>
              <a:gd name="connsiteY60" fmla="*/ 5060861 h 6858000"/>
              <a:gd name="connsiteX61" fmla="*/ 718242 w 1605470"/>
              <a:gd name="connsiteY61" fmla="*/ 5034192 h 6858000"/>
              <a:gd name="connsiteX62" fmla="*/ 719796 w 1605470"/>
              <a:gd name="connsiteY62" fmla="*/ 4993030 h 6858000"/>
              <a:gd name="connsiteX63" fmla="*/ 726705 w 1605470"/>
              <a:gd name="connsiteY63" fmla="*/ 4946844 h 6858000"/>
              <a:gd name="connsiteX64" fmla="*/ 722561 w 1605470"/>
              <a:gd name="connsiteY64" fmla="*/ 4932692 h 6858000"/>
              <a:gd name="connsiteX65" fmla="*/ 724935 w 1605470"/>
              <a:gd name="connsiteY65" fmla="*/ 4821504 h 6858000"/>
              <a:gd name="connsiteX66" fmla="*/ 732118 w 1605470"/>
              <a:gd name="connsiteY66" fmla="*/ 4801535 h 6858000"/>
              <a:gd name="connsiteX67" fmla="*/ 739787 w 1605470"/>
              <a:gd name="connsiteY67" fmla="*/ 4797794 h 6858000"/>
              <a:gd name="connsiteX68" fmla="*/ 741081 w 1605470"/>
              <a:gd name="connsiteY68" fmla="*/ 4784526 h 6858000"/>
              <a:gd name="connsiteX69" fmla="*/ 742865 w 1605470"/>
              <a:gd name="connsiteY69" fmla="*/ 4781211 h 6858000"/>
              <a:gd name="connsiteX70" fmla="*/ 751652 w 1605470"/>
              <a:gd name="connsiteY70" fmla="*/ 4761984 h 6858000"/>
              <a:gd name="connsiteX71" fmla="*/ 747700 w 1605470"/>
              <a:gd name="connsiteY71" fmla="*/ 4690749 h 6858000"/>
              <a:gd name="connsiteX72" fmla="*/ 743180 w 1605470"/>
              <a:gd name="connsiteY72" fmla="*/ 4584173 h 6858000"/>
              <a:gd name="connsiteX73" fmla="*/ 738263 w 1605470"/>
              <a:gd name="connsiteY73" fmla="*/ 4444346 h 6858000"/>
              <a:gd name="connsiteX74" fmla="*/ 756542 w 1605470"/>
              <a:gd name="connsiteY74" fmla="*/ 4350346 h 6858000"/>
              <a:gd name="connsiteX75" fmla="*/ 715481 w 1605470"/>
              <a:gd name="connsiteY75" fmla="*/ 4214165 h 6858000"/>
              <a:gd name="connsiteX76" fmla="*/ 719554 w 1605470"/>
              <a:gd name="connsiteY76" fmla="*/ 4090296 h 6858000"/>
              <a:gd name="connsiteX77" fmla="*/ 704810 w 1605470"/>
              <a:gd name="connsiteY77" fmla="*/ 4033999 h 6858000"/>
              <a:gd name="connsiteX78" fmla="*/ 705959 w 1605470"/>
              <a:gd name="connsiteY78" fmla="*/ 4031933 h 6858000"/>
              <a:gd name="connsiteX79" fmla="*/ 704535 w 1605470"/>
              <a:gd name="connsiteY79" fmla="*/ 4013953 h 6858000"/>
              <a:gd name="connsiteX80" fmla="*/ 700443 w 1605470"/>
              <a:gd name="connsiteY80" fmla="*/ 4010511 h 6858000"/>
              <a:gd name="connsiteX81" fmla="*/ 698282 w 1605470"/>
              <a:gd name="connsiteY81" fmla="*/ 3998331 h 6858000"/>
              <a:gd name="connsiteX82" fmla="*/ 690830 w 1605470"/>
              <a:gd name="connsiteY82" fmla="*/ 3974753 h 6858000"/>
              <a:gd name="connsiteX83" fmla="*/ 692428 w 1605470"/>
              <a:gd name="connsiteY83" fmla="*/ 3969950 h 6858000"/>
              <a:gd name="connsiteX84" fmla="*/ 685850 w 1605470"/>
              <a:gd name="connsiteY84" fmla="*/ 3933779 h 6858000"/>
              <a:gd name="connsiteX85" fmla="*/ 687181 w 1605470"/>
              <a:gd name="connsiteY85" fmla="*/ 3933093 h 6858000"/>
              <a:gd name="connsiteX86" fmla="*/ 691535 w 1605470"/>
              <a:gd name="connsiteY86" fmla="*/ 3922082 h 6858000"/>
              <a:gd name="connsiteX87" fmla="*/ 696613 w 1605470"/>
              <a:gd name="connsiteY87" fmla="*/ 3901461 h 6858000"/>
              <a:gd name="connsiteX88" fmla="*/ 719207 w 1605470"/>
              <a:gd name="connsiteY88" fmla="*/ 3813873 h 6858000"/>
              <a:gd name="connsiteX89" fmla="*/ 718632 w 1605470"/>
              <a:gd name="connsiteY89" fmla="*/ 3806161 h 6858000"/>
              <a:gd name="connsiteX90" fmla="*/ 718939 w 1605470"/>
              <a:gd name="connsiteY90" fmla="*/ 3805957 h 6858000"/>
              <a:gd name="connsiteX91" fmla="*/ 718966 w 1605470"/>
              <a:gd name="connsiteY91" fmla="*/ 3797724 h 6858000"/>
              <a:gd name="connsiteX92" fmla="*/ 717581 w 1605470"/>
              <a:gd name="connsiteY92" fmla="*/ 3792098 h 6858000"/>
              <a:gd name="connsiteX93" fmla="*/ 716465 w 1605470"/>
              <a:gd name="connsiteY93" fmla="*/ 3777135 h 6858000"/>
              <a:gd name="connsiteX94" fmla="*/ 718198 w 1605470"/>
              <a:gd name="connsiteY94" fmla="*/ 3771656 h 6858000"/>
              <a:gd name="connsiteX95" fmla="*/ 721941 w 1605470"/>
              <a:gd name="connsiteY95" fmla="*/ 3769007 h 6858000"/>
              <a:gd name="connsiteX96" fmla="*/ 721407 w 1605470"/>
              <a:gd name="connsiteY96" fmla="*/ 3767709 h 6858000"/>
              <a:gd name="connsiteX97" fmla="*/ 730103 w 1605470"/>
              <a:gd name="connsiteY97" fmla="*/ 3738082 h 6858000"/>
              <a:gd name="connsiteX98" fmla="*/ 737449 w 1605470"/>
              <a:gd name="connsiteY98" fmla="*/ 3673397 h 6858000"/>
              <a:gd name="connsiteX99" fmla="*/ 736745 w 1605470"/>
              <a:gd name="connsiteY99" fmla="*/ 3637109 h 6858000"/>
              <a:gd name="connsiteX100" fmla="*/ 740188 w 1605470"/>
              <a:gd name="connsiteY100" fmla="*/ 3536883 h 6858000"/>
              <a:gd name="connsiteX101" fmla="*/ 747726 w 1605470"/>
              <a:gd name="connsiteY101" fmla="*/ 3435652 h 6858000"/>
              <a:gd name="connsiteX102" fmla="*/ 774383 w 1605470"/>
              <a:gd name="connsiteY102" fmla="*/ 3381564 h 6858000"/>
              <a:gd name="connsiteX103" fmla="*/ 774870 w 1605470"/>
              <a:gd name="connsiteY103" fmla="*/ 3375761 h 6858000"/>
              <a:gd name="connsiteX104" fmla="*/ 770510 w 1605470"/>
              <a:gd name="connsiteY104" fmla="*/ 3361844 h 6858000"/>
              <a:gd name="connsiteX105" fmla="*/ 767933 w 1605470"/>
              <a:gd name="connsiteY105" fmla="*/ 3356929 h 6858000"/>
              <a:gd name="connsiteX106" fmla="*/ 766158 w 1605470"/>
              <a:gd name="connsiteY106" fmla="*/ 3349058 h 6858000"/>
              <a:gd name="connsiteX107" fmla="*/ 766414 w 1605470"/>
              <a:gd name="connsiteY107" fmla="*/ 3348763 h 6858000"/>
              <a:gd name="connsiteX108" fmla="*/ 764166 w 1605470"/>
              <a:gd name="connsiteY108" fmla="*/ 3341588 h 6858000"/>
              <a:gd name="connsiteX109" fmla="*/ 749397 w 1605470"/>
              <a:gd name="connsiteY109" fmla="*/ 3307769 h 6858000"/>
              <a:gd name="connsiteX110" fmla="*/ 766960 w 1605470"/>
              <a:gd name="connsiteY110" fmla="*/ 3250522 h 6858000"/>
              <a:gd name="connsiteX111" fmla="*/ 767385 w 1605470"/>
              <a:gd name="connsiteY111" fmla="*/ 3229163 h 6858000"/>
              <a:gd name="connsiteX112" fmla="*/ 769208 w 1605470"/>
              <a:gd name="connsiteY112" fmla="*/ 3217217 h 6858000"/>
              <a:gd name="connsiteX113" fmla="*/ 770350 w 1605470"/>
              <a:gd name="connsiteY113" fmla="*/ 3216125 h 6858000"/>
              <a:gd name="connsiteX114" fmla="*/ 756043 w 1605470"/>
              <a:gd name="connsiteY114" fmla="*/ 3183755 h 6858000"/>
              <a:gd name="connsiteX115" fmla="*/ 756544 w 1605470"/>
              <a:gd name="connsiteY115" fmla="*/ 3178642 h 6858000"/>
              <a:gd name="connsiteX116" fmla="*/ 744144 w 1605470"/>
              <a:gd name="connsiteY116" fmla="*/ 3158586 h 6858000"/>
              <a:gd name="connsiteX117" fmla="*/ 739378 w 1605470"/>
              <a:gd name="connsiteY117" fmla="*/ 3147669 h 6858000"/>
              <a:gd name="connsiteX118" fmla="*/ 734648 w 1605470"/>
              <a:gd name="connsiteY118" fmla="*/ 3145733 h 6858000"/>
              <a:gd name="connsiteX119" fmla="*/ 729329 w 1605470"/>
              <a:gd name="connsiteY119" fmla="*/ 3129034 h 6858000"/>
              <a:gd name="connsiteX120" fmla="*/ 729994 w 1605470"/>
              <a:gd name="connsiteY120" fmla="*/ 3126682 h 6858000"/>
              <a:gd name="connsiteX121" fmla="*/ 720862 w 1605470"/>
              <a:gd name="connsiteY121" fmla="*/ 3114519 h 6858000"/>
              <a:gd name="connsiteX122" fmla="*/ 707471 w 1605470"/>
              <a:gd name="connsiteY122" fmla="*/ 3106272 h 6858000"/>
              <a:gd name="connsiteX123" fmla="*/ 680201 w 1605470"/>
              <a:gd name="connsiteY123" fmla="*/ 2958185 h 6858000"/>
              <a:gd name="connsiteX124" fmla="*/ 622815 w 1605470"/>
              <a:gd name="connsiteY124" fmla="*/ 2762989 h 6858000"/>
              <a:gd name="connsiteX125" fmla="*/ 571733 w 1605470"/>
              <a:gd name="connsiteY125" fmla="*/ 2554718 h 6858000"/>
              <a:gd name="connsiteX126" fmla="*/ 551827 w 1605470"/>
              <a:gd name="connsiteY126" fmla="*/ 2485734 h 6858000"/>
              <a:gd name="connsiteX127" fmla="*/ 542550 w 1605470"/>
              <a:gd name="connsiteY127" fmla="*/ 2447068 h 6858000"/>
              <a:gd name="connsiteX128" fmla="*/ 529511 w 1605470"/>
              <a:gd name="connsiteY128" fmla="*/ 2425819 h 6858000"/>
              <a:gd name="connsiteX129" fmla="*/ 528878 w 1605470"/>
              <a:gd name="connsiteY129" fmla="*/ 2408971 h 6858000"/>
              <a:gd name="connsiteX130" fmla="*/ 535510 w 1605470"/>
              <a:gd name="connsiteY130" fmla="*/ 2402874 h 6858000"/>
              <a:gd name="connsiteX131" fmla="*/ 538122 w 1605470"/>
              <a:gd name="connsiteY131" fmla="*/ 2381443 h 6858000"/>
              <a:gd name="connsiteX132" fmla="*/ 514451 w 1605470"/>
              <a:gd name="connsiteY132" fmla="*/ 2261920 h 6858000"/>
              <a:gd name="connsiteX133" fmla="*/ 486968 w 1605470"/>
              <a:gd name="connsiteY133" fmla="*/ 2182937 h 6858000"/>
              <a:gd name="connsiteX134" fmla="*/ 488555 w 1605470"/>
              <a:gd name="connsiteY134" fmla="*/ 2155135 h 6858000"/>
              <a:gd name="connsiteX135" fmla="*/ 486013 w 1605470"/>
              <a:gd name="connsiteY135" fmla="*/ 2118008 h 6858000"/>
              <a:gd name="connsiteX136" fmla="*/ 487006 w 1605470"/>
              <a:gd name="connsiteY136" fmla="*/ 2050531 h 6858000"/>
              <a:gd name="connsiteX137" fmla="*/ 478812 w 1605470"/>
              <a:gd name="connsiteY137" fmla="*/ 1963269 h 6858000"/>
              <a:gd name="connsiteX138" fmla="*/ 442619 w 1605470"/>
              <a:gd name="connsiteY138" fmla="*/ 1910499 h 6858000"/>
              <a:gd name="connsiteX139" fmla="*/ 446785 w 1605470"/>
              <a:gd name="connsiteY139" fmla="*/ 1903212 h 6858000"/>
              <a:gd name="connsiteX140" fmla="*/ 436547 w 1605470"/>
              <a:gd name="connsiteY140" fmla="*/ 1861531 h 6858000"/>
              <a:gd name="connsiteX141" fmla="*/ 390346 w 1605470"/>
              <a:gd name="connsiteY141" fmla="*/ 1732919 h 6858000"/>
              <a:gd name="connsiteX142" fmla="*/ 362657 w 1605470"/>
              <a:gd name="connsiteY142" fmla="*/ 1663540 h 6858000"/>
              <a:gd name="connsiteX143" fmla="*/ 361783 w 1605470"/>
              <a:gd name="connsiteY143" fmla="*/ 1615777 h 6858000"/>
              <a:gd name="connsiteX144" fmla="*/ 342578 w 1605470"/>
              <a:gd name="connsiteY144" fmla="*/ 1563678 h 6858000"/>
              <a:gd name="connsiteX145" fmla="*/ 355658 w 1605470"/>
              <a:gd name="connsiteY145" fmla="*/ 1519474 h 6858000"/>
              <a:gd name="connsiteX146" fmla="*/ 348400 w 1605470"/>
              <a:gd name="connsiteY146" fmla="*/ 1477995 h 6858000"/>
              <a:gd name="connsiteX147" fmla="*/ 334485 w 1605470"/>
              <a:gd name="connsiteY147" fmla="*/ 1373769 h 6858000"/>
              <a:gd name="connsiteX148" fmla="*/ 342792 w 1605470"/>
              <a:gd name="connsiteY148" fmla="*/ 1307086 h 6858000"/>
              <a:gd name="connsiteX149" fmla="*/ 343980 w 1605470"/>
              <a:gd name="connsiteY149" fmla="*/ 1189033 h 6858000"/>
              <a:gd name="connsiteX150" fmla="*/ 348665 w 1605470"/>
              <a:gd name="connsiteY150" fmla="*/ 1168288 h 6858000"/>
              <a:gd name="connsiteX151" fmla="*/ 340947 w 1605470"/>
              <a:gd name="connsiteY151" fmla="*/ 1142577 h 6858000"/>
              <a:gd name="connsiteX152" fmla="*/ 330253 w 1605470"/>
              <a:gd name="connsiteY152" fmla="*/ 1088484 h 6858000"/>
              <a:gd name="connsiteX153" fmla="*/ 318989 w 1605470"/>
              <a:gd name="connsiteY153" fmla="*/ 1016103 h 6858000"/>
              <a:gd name="connsiteX154" fmla="*/ 320445 w 1605470"/>
              <a:gd name="connsiteY154" fmla="*/ 932283 h 6858000"/>
              <a:gd name="connsiteX155" fmla="*/ 322681 w 1605470"/>
              <a:gd name="connsiteY155" fmla="*/ 915925 h 6858000"/>
              <a:gd name="connsiteX156" fmla="*/ 315310 w 1605470"/>
              <a:gd name="connsiteY156" fmla="*/ 896999 h 6858000"/>
              <a:gd name="connsiteX157" fmla="*/ 284718 w 1605470"/>
              <a:gd name="connsiteY157" fmla="*/ 821517 h 6858000"/>
              <a:gd name="connsiteX158" fmla="*/ 263668 w 1605470"/>
              <a:gd name="connsiteY158" fmla="*/ 751353 h 6858000"/>
              <a:gd name="connsiteX159" fmla="*/ 263226 w 1605470"/>
              <a:gd name="connsiteY159" fmla="*/ 721230 h 6858000"/>
              <a:gd name="connsiteX160" fmla="*/ 248897 w 1605470"/>
              <a:gd name="connsiteY160" fmla="*/ 681659 h 6858000"/>
              <a:gd name="connsiteX161" fmla="*/ 234316 w 1605470"/>
              <a:gd name="connsiteY161" fmla="*/ 635218 h 6858000"/>
              <a:gd name="connsiteX162" fmla="*/ 239327 w 1605470"/>
              <a:gd name="connsiteY162" fmla="*/ 613763 h 6858000"/>
              <a:gd name="connsiteX163" fmla="*/ 225269 w 1605470"/>
              <a:gd name="connsiteY163" fmla="*/ 598582 h 6858000"/>
              <a:gd name="connsiteX164" fmla="*/ 224950 w 1605470"/>
              <a:gd name="connsiteY164" fmla="*/ 576846 h 6858000"/>
              <a:gd name="connsiteX165" fmla="*/ 204576 w 1605470"/>
              <a:gd name="connsiteY165" fmla="*/ 530055 h 6858000"/>
              <a:gd name="connsiteX166" fmla="*/ 219064 w 1605470"/>
              <a:gd name="connsiteY166" fmla="*/ 469651 h 6858000"/>
              <a:gd name="connsiteX167" fmla="*/ 195012 w 1605470"/>
              <a:gd name="connsiteY167" fmla="*/ 448559 h 6858000"/>
              <a:gd name="connsiteX168" fmla="*/ 201434 w 1605470"/>
              <a:gd name="connsiteY168" fmla="*/ 441529 h 6858000"/>
              <a:gd name="connsiteX169" fmla="*/ 200655 w 1605470"/>
              <a:gd name="connsiteY169" fmla="*/ 428927 h 6858000"/>
              <a:gd name="connsiteX170" fmla="*/ 190059 w 1605470"/>
              <a:gd name="connsiteY170" fmla="*/ 430161 h 6858000"/>
              <a:gd name="connsiteX171" fmla="*/ 167079 w 1605470"/>
              <a:gd name="connsiteY171" fmla="*/ 367211 h 6858000"/>
              <a:gd name="connsiteX172" fmla="*/ 124571 w 1605470"/>
              <a:gd name="connsiteY172" fmla="*/ 302178 h 6858000"/>
              <a:gd name="connsiteX173" fmla="*/ 103243 w 1605470"/>
              <a:gd name="connsiteY173" fmla="*/ 211375 h 6858000"/>
              <a:gd name="connsiteX174" fmla="*/ 94571 w 1605470"/>
              <a:gd name="connsiteY174" fmla="*/ 184179 h 6858000"/>
              <a:gd name="connsiteX175" fmla="*/ 13437 w 1605470"/>
              <a:gd name="connsiteY175" fmla="*/ 19287 h 6858000"/>
              <a:gd name="connsiteX176" fmla="*/ 0 w 1605470"/>
              <a:gd name="connsiteY17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64053 w 1605470"/>
              <a:gd name="connsiteY41" fmla="*/ 5539915 h 6858000"/>
              <a:gd name="connsiteX42" fmla="*/ 587214 w 1605470"/>
              <a:gd name="connsiteY42" fmla="*/ 5451511 h 6858000"/>
              <a:gd name="connsiteX43" fmla="*/ 608019 w 1605470"/>
              <a:gd name="connsiteY43" fmla="*/ 5385461 h 6858000"/>
              <a:gd name="connsiteX44" fmla="*/ 622750 w 1605470"/>
              <a:gd name="connsiteY44" fmla="*/ 5363084 h 6858000"/>
              <a:gd name="connsiteX45" fmla="*/ 638731 w 1605470"/>
              <a:gd name="connsiteY45" fmla="*/ 5330009 h 6858000"/>
              <a:gd name="connsiteX46" fmla="*/ 672224 w 1605470"/>
              <a:gd name="connsiteY46" fmla="*/ 5273739 h 6858000"/>
              <a:gd name="connsiteX47" fmla="*/ 681823 w 1605470"/>
              <a:gd name="connsiteY47" fmla="*/ 5241779 h 6858000"/>
              <a:gd name="connsiteX48" fmla="*/ 693049 w 1605470"/>
              <a:gd name="connsiteY48" fmla="*/ 5225268 h 6858000"/>
              <a:gd name="connsiteX49" fmla="*/ 694069 w 1605470"/>
              <a:gd name="connsiteY49" fmla="*/ 5217684 h 6858000"/>
              <a:gd name="connsiteX50" fmla="*/ 701410 w 1605470"/>
              <a:gd name="connsiteY50" fmla="*/ 5193377 h 6858000"/>
              <a:gd name="connsiteX51" fmla="*/ 704713 w 1605470"/>
              <a:gd name="connsiteY51" fmla="*/ 5179288 h 6858000"/>
              <a:gd name="connsiteX52" fmla="*/ 705697 w 1605470"/>
              <a:gd name="connsiteY52" fmla="*/ 5173621 h 6858000"/>
              <a:gd name="connsiteX53" fmla="*/ 701331 w 1605470"/>
              <a:gd name="connsiteY53" fmla="*/ 5159961 h 6858000"/>
              <a:gd name="connsiteX54" fmla="*/ 708008 w 1605470"/>
              <a:gd name="connsiteY54" fmla="*/ 5144295 h 6858000"/>
              <a:gd name="connsiteX55" fmla="*/ 704941 w 1605470"/>
              <a:gd name="connsiteY55" fmla="*/ 5125185 h 6858000"/>
              <a:gd name="connsiteX56" fmla="*/ 711771 w 1605470"/>
              <a:gd name="connsiteY56" fmla="*/ 5121884 h 6858000"/>
              <a:gd name="connsiteX57" fmla="*/ 721092 w 1605470"/>
              <a:gd name="connsiteY57" fmla="*/ 5108383 h 6858000"/>
              <a:gd name="connsiteX58" fmla="*/ 717045 w 1605470"/>
              <a:gd name="connsiteY58" fmla="*/ 5094705 h 6858000"/>
              <a:gd name="connsiteX59" fmla="*/ 718807 w 1605470"/>
              <a:gd name="connsiteY59" fmla="*/ 5067850 h 6858000"/>
              <a:gd name="connsiteX60" fmla="*/ 721538 w 1605470"/>
              <a:gd name="connsiteY60" fmla="*/ 5060861 h 6858000"/>
              <a:gd name="connsiteX61" fmla="*/ 718242 w 1605470"/>
              <a:gd name="connsiteY61" fmla="*/ 5034192 h 6858000"/>
              <a:gd name="connsiteX62" fmla="*/ 719796 w 1605470"/>
              <a:gd name="connsiteY62" fmla="*/ 4993030 h 6858000"/>
              <a:gd name="connsiteX63" fmla="*/ 726705 w 1605470"/>
              <a:gd name="connsiteY63" fmla="*/ 4946844 h 6858000"/>
              <a:gd name="connsiteX64" fmla="*/ 722561 w 1605470"/>
              <a:gd name="connsiteY64" fmla="*/ 4932692 h 6858000"/>
              <a:gd name="connsiteX65" fmla="*/ 724935 w 1605470"/>
              <a:gd name="connsiteY65" fmla="*/ 4821504 h 6858000"/>
              <a:gd name="connsiteX66" fmla="*/ 732118 w 1605470"/>
              <a:gd name="connsiteY66" fmla="*/ 4801535 h 6858000"/>
              <a:gd name="connsiteX67" fmla="*/ 739787 w 1605470"/>
              <a:gd name="connsiteY67" fmla="*/ 4797794 h 6858000"/>
              <a:gd name="connsiteX68" fmla="*/ 741081 w 1605470"/>
              <a:gd name="connsiteY68" fmla="*/ 4784526 h 6858000"/>
              <a:gd name="connsiteX69" fmla="*/ 742865 w 1605470"/>
              <a:gd name="connsiteY69" fmla="*/ 4781211 h 6858000"/>
              <a:gd name="connsiteX70" fmla="*/ 751652 w 1605470"/>
              <a:gd name="connsiteY70" fmla="*/ 4761984 h 6858000"/>
              <a:gd name="connsiteX71" fmla="*/ 747700 w 1605470"/>
              <a:gd name="connsiteY71" fmla="*/ 4690749 h 6858000"/>
              <a:gd name="connsiteX72" fmla="*/ 743180 w 1605470"/>
              <a:gd name="connsiteY72" fmla="*/ 4584173 h 6858000"/>
              <a:gd name="connsiteX73" fmla="*/ 738263 w 1605470"/>
              <a:gd name="connsiteY73" fmla="*/ 4444346 h 6858000"/>
              <a:gd name="connsiteX74" fmla="*/ 756542 w 1605470"/>
              <a:gd name="connsiteY74" fmla="*/ 4350346 h 6858000"/>
              <a:gd name="connsiteX75" fmla="*/ 715481 w 1605470"/>
              <a:gd name="connsiteY75" fmla="*/ 4214165 h 6858000"/>
              <a:gd name="connsiteX76" fmla="*/ 719554 w 1605470"/>
              <a:gd name="connsiteY76" fmla="*/ 4090296 h 6858000"/>
              <a:gd name="connsiteX77" fmla="*/ 704810 w 1605470"/>
              <a:gd name="connsiteY77" fmla="*/ 4033999 h 6858000"/>
              <a:gd name="connsiteX78" fmla="*/ 705959 w 1605470"/>
              <a:gd name="connsiteY78" fmla="*/ 4031933 h 6858000"/>
              <a:gd name="connsiteX79" fmla="*/ 704535 w 1605470"/>
              <a:gd name="connsiteY79" fmla="*/ 4013953 h 6858000"/>
              <a:gd name="connsiteX80" fmla="*/ 700443 w 1605470"/>
              <a:gd name="connsiteY80" fmla="*/ 4010511 h 6858000"/>
              <a:gd name="connsiteX81" fmla="*/ 698282 w 1605470"/>
              <a:gd name="connsiteY81" fmla="*/ 3998331 h 6858000"/>
              <a:gd name="connsiteX82" fmla="*/ 690830 w 1605470"/>
              <a:gd name="connsiteY82" fmla="*/ 3974753 h 6858000"/>
              <a:gd name="connsiteX83" fmla="*/ 692428 w 1605470"/>
              <a:gd name="connsiteY83" fmla="*/ 3969950 h 6858000"/>
              <a:gd name="connsiteX84" fmla="*/ 685850 w 1605470"/>
              <a:gd name="connsiteY84" fmla="*/ 3933779 h 6858000"/>
              <a:gd name="connsiteX85" fmla="*/ 687181 w 1605470"/>
              <a:gd name="connsiteY85" fmla="*/ 3933093 h 6858000"/>
              <a:gd name="connsiteX86" fmla="*/ 691535 w 1605470"/>
              <a:gd name="connsiteY86" fmla="*/ 3922082 h 6858000"/>
              <a:gd name="connsiteX87" fmla="*/ 696613 w 1605470"/>
              <a:gd name="connsiteY87" fmla="*/ 3901461 h 6858000"/>
              <a:gd name="connsiteX88" fmla="*/ 719207 w 1605470"/>
              <a:gd name="connsiteY88" fmla="*/ 3813873 h 6858000"/>
              <a:gd name="connsiteX89" fmla="*/ 718632 w 1605470"/>
              <a:gd name="connsiteY89" fmla="*/ 3806161 h 6858000"/>
              <a:gd name="connsiteX90" fmla="*/ 718939 w 1605470"/>
              <a:gd name="connsiteY90" fmla="*/ 3805957 h 6858000"/>
              <a:gd name="connsiteX91" fmla="*/ 718966 w 1605470"/>
              <a:gd name="connsiteY91" fmla="*/ 3797724 h 6858000"/>
              <a:gd name="connsiteX92" fmla="*/ 717581 w 1605470"/>
              <a:gd name="connsiteY92" fmla="*/ 3792098 h 6858000"/>
              <a:gd name="connsiteX93" fmla="*/ 716465 w 1605470"/>
              <a:gd name="connsiteY93" fmla="*/ 3777135 h 6858000"/>
              <a:gd name="connsiteX94" fmla="*/ 718198 w 1605470"/>
              <a:gd name="connsiteY94" fmla="*/ 3771656 h 6858000"/>
              <a:gd name="connsiteX95" fmla="*/ 721941 w 1605470"/>
              <a:gd name="connsiteY95" fmla="*/ 3769007 h 6858000"/>
              <a:gd name="connsiteX96" fmla="*/ 721407 w 1605470"/>
              <a:gd name="connsiteY96" fmla="*/ 3767709 h 6858000"/>
              <a:gd name="connsiteX97" fmla="*/ 730103 w 1605470"/>
              <a:gd name="connsiteY97" fmla="*/ 3738082 h 6858000"/>
              <a:gd name="connsiteX98" fmla="*/ 737449 w 1605470"/>
              <a:gd name="connsiteY98" fmla="*/ 3673397 h 6858000"/>
              <a:gd name="connsiteX99" fmla="*/ 736745 w 1605470"/>
              <a:gd name="connsiteY99" fmla="*/ 3637109 h 6858000"/>
              <a:gd name="connsiteX100" fmla="*/ 740188 w 1605470"/>
              <a:gd name="connsiteY100" fmla="*/ 3536883 h 6858000"/>
              <a:gd name="connsiteX101" fmla="*/ 747726 w 1605470"/>
              <a:gd name="connsiteY101" fmla="*/ 3435652 h 6858000"/>
              <a:gd name="connsiteX102" fmla="*/ 774383 w 1605470"/>
              <a:gd name="connsiteY102" fmla="*/ 3381564 h 6858000"/>
              <a:gd name="connsiteX103" fmla="*/ 774870 w 1605470"/>
              <a:gd name="connsiteY103" fmla="*/ 3375761 h 6858000"/>
              <a:gd name="connsiteX104" fmla="*/ 770510 w 1605470"/>
              <a:gd name="connsiteY104" fmla="*/ 3361844 h 6858000"/>
              <a:gd name="connsiteX105" fmla="*/ 767933 w 1605470"/>
              <a:gd name="connsiteY105" fmla="*/ 3356929 h 6858000"/>
              <a:gd name="connsiteX106" fmla="*/ 766158 w 1605470"/>
              <a:gd name="connsiteY106" fmla="*/ 3349058 h 6858000"/>
              <a:gd name="connsiteX107" fmla="*/ 766414 w 1605470"/>
              <a:gd name="connsiteY107" fmla="*/ 3348763 h 6858000"/>
              <a:gd name="connsiteX108" fmla="*/ 764166 w 1605470"/>
              <a:gd name="connsiteY108" fmla="*/ 3341588 h 6858000"/>
              <a:gd name="connsiteX109" fmla="*/ 749397 w 1605470"/>
              <a:gd name="connsiteY109" fmla="*/ 3307769 h 6858000"/>
              <a:gd name="connsiteX110" fmla="*/ 766960 w 1605470"/>
              <a:gd name="connsiteY110" fmla="*/ 3250522 h 6858000"/>
              <a:gd name="connsiteX111" fmla="*/ 767385 w 1605470"/>
              <a:gd name="connsiteY111" fmla="*/ 3229163 h 6858000"/>
              <a:gd name="connsiteX112" fmla="*/ 769208 w 1605470"/>
              <a:gd name="connsiteY112" fmla="*/ 3217217 h 6858000"/>
              <a:gd name="connsiteX113" fmla="*/ 770350 w 1605470"/>
              <a:gd name="connsiteY113" fmla="*/ 3216125 h 6858000"/>
              <a:gd name="connsiteX114" fmla="*/ 756043 w 1605470"/>
              <a:gd name="connsiteY114" fmla="*/ 3183755 h 6858000"/>
              <a:gd name="connsiteX115" fmla="*/ 756544 w 1605470"/>
              <a:gd name="connsiteY115" fmla="*/ 3178642 h 6858000"/>
              <a:gd name="connsiteX116" fmla="*/ 744144 w 1605470"/>
              <a:gd name="connsiteY116" fmla="*/ 3158586 h 6858000"/>
              <a:gd name="connsiteX117" fmla="*/ 739378 w 1605470"/>
              <a:gd name="connsiteY117" fmla="*/ 3147669 h 6858000"/>
              <a:gd name="connsiteX118" fmla="*/ 734648 w 1605470"/>
              <a:gd name="connsiteY118" fmla="*/ 3145733 h 6858000"/>
              <a:gd name="connsiteX119" fmla="*/ 729329 w 1605470"/>
              <a:gd name="connsiteY119" fmla="*/ 3129034 h 6858000"/>
              <a:gd name="connsiteX120" fmla="*/ 729994 w 1605470"/>
              <a:gd name="connsiteY120" fmla="*/ 3126682 h 6858000"/>
              <a:gd name="connsiteX121" fmla="*/ 720862 w 1605470"/>
              <a:gd name="connsiteY121" fmla="*/ 3114519 h 6858000"/>
              <a:gd name="connsiteX122" fmla="*/ 707471 w 1605470"/>
              <a:gd name="connsiteY122" fmla="*/ 3106272 h 6858000"/>
              <a:gd name="connsiteX123" fmla="*/ 680201 w 1605470"/>
              <a:gd name="connsiteY123" fmla="*/ 2958185 h 6858000"/>
              <a:gd name="connsiteX124" fmla="*/ 622815 w 1605470"/>
              <a:gd name="connsiteY124" fmla="*/ 2762989 h 6858000"/>
              <a:gd name="connsiteX125" fmla="*/ 571733 w 1605470"/>
              <a:gd name="connsiteY125" fmla="*/ 2554718 h 6858000"/>
              <a:gd name="connsiteX126" fmla="*/ 551827 w 1605470"/>
              <a:gd name="connsiteY126" fmla="*/ 2485734 h 6858000"/>
              <a:gd name="connsiteX127" fmla="*/ 542550 w 1605470"/>
              <a:gd name="connsiteY127" fmla="*/ 2447068 h 6858000"/>
              <a:gd name="connsiteX128" fmla="*/ 529511 w 1605470"/>
              <a:gd name="connsiteY128" fmla="*/ 2425819 h 6858000"/>
              <a:gd name="connsiteX129" fmla="*/ 528878 w 1605470"/>
              <a:gd name="connsiteY129" fmla="*/ 2408971 h 6858000"/>
              <a:gd name="connsiteX130" fmla="*/ 535510 w 1605470"/>
              <a:gd name="connsiteY130" fmla="*/ 2402874 h 6858000"/>
              <a:gd name="connsiteX131" fmla="*/ 538122 w 1605470"/>
              <a:gd name="connsiteY131" fmla="*/ 2381443 h 6858000"/>
              <a:gd name="connsiteX132" fmla="*/ 514451 w 1605470"/>
              <a:gd name="connsiteY132" fmla="*/ 2261920 h 6858000"/>
              <a:gd name="connsiteX133" fmla="*/ 486968 w 1605470"/>
              <a:gd name="connsiteY133" fmla="*/ 2182937 h 6858000"/>
              <a:gd name="connsiteX134" fmla="*/ 488555 w 1605470"/>
              <a:gd name="connsiteY134" fmla="*/ 2155135 h 6858000"/>
              <a:gd name="connsiteX135" fmla="*/ 486013 w 1605470"/>
              <a:gd name="connsiteY135" fmla="*/ 2118008 h 6858000"/>
              <a:gd name="connsiteX136" fmla="*/ 487006 w 1605470"/>
              <a:gd name="connsiteY136" fmla="*/ 2050531 h 6858000"/>
              <a:gd name="connsiteX137" fmla="*/ 478812 w 1605470"/>
              <a:gd name="connsiteY137" fmla="*/ 1963269 h 6858000"/>
              <a:gd name="connsiteX138" fmla="*/ 442619 w 1605470"/>
              <a:gd name="connsiteY138" fmla="*/ 1910499 h 6858000"/>
              <a:gd name="connsiteX139" fmla="*/ 446785 w 1605470"/>
              <a:gd name="connsiteY139" fmla="*/ 1903212 h 6858000"/>
              <a:gd name="connsiteX140" fmla="*/ 436547 w 1605470"/>
              <a:gd name="connsiteY140" fmla="*/ 1861531 h 6858000"/>
              <a:gd name="connsiteX141" fmla="*/ 390346 w 1605470"/>
              <a:gd name="connsiteY141" fmla="*/ 1732919 h 6858000"/>
              <a:gd name="connsiteX142" fmla="*/ 362657 w 1605470"/>
              <a:gd name="connsiteY142" fmla="*/ 1663540 h 6858000"/>
              <a:gd name="connsiteX143" fmla="*/ 361783 w 1605470"/>
              <a:gd name="connsiteY143" fmla="*/ 1615777 h 6858000"/>
              <a:gd name="connsiteX144" fmla="*/ 342578 w 1605470"/>
              <a:gd name="connsiteY144" fmla="*/ 1563678 h 6858000"/>
              <a:gd name="connsiteX145" fmla="*/ 355658 w 1605470"/>
              <a:gd name="connsiteY145" fmla="*/ 1519474 h 6858000"/>
              <a:gd name="connsiteX146" fmla="*/ 348400 w 1605470"/>
              <a:gd name="connsiteY146" fmla="*/ 1477995 h 6858000"/>
              <a:gd name="connsiteX147" fmla="*/ 334485 w 1605470"/>
              <a:gd name="connsiteY147" fmla="*/ 1373769 h 6858000"/>
              <a:gd name="connsiteX148" fmla="*/ 342792 w 1605470"/>
              <a:gd name="connsiteY148" fmla="*/ 1307086 h 6858000"/>
              <a:gd name="connsiteX149" fmla="*/ 343980 w 1605470"/>
              <a:gd name="connsiteY149" fmla="*/ 1189033 h 6858000"/>
              <a:gd name="connsiteX150" fmla="*/ 348665 w 1605470"/>
              <a:gd name="connsiteY150" fmla="*/ 1168288 h 6858000"/>
              <a:gd name="connsiteX151" fmla="*/ 340947 w 1605470"/>
              <a:gd name="connsiteY151" fmla="*/ 1142577 h 6858000"/>
              <a:gd name="connsiteX152" fmla="*/ 330253 w 1605470"/>
              <a:gd name="connsiteY152" fmla="*/ 1088484 h 6858000"/>
              <a:gd name="connsiteX153" fmla="*/ 318989 w 1605470"/>
              <a:gd name="connsiteY153" fmla="*/ 1016103 h 6858000"/>
              <a:gd name="connsiteX154" fmla="*/ 320445 w 1605470"/>
              <a:gd name="connsiteY154" fmla="*/ 932283 h 6858000"/>
              <a:gd name="connsiteX155" fmla="*/ 322681 w 1605470"/>
              <a:gd name="connsiteY155" fmla="*/ 915925 h 6858000"/>
              <a:gd name="connsiteX156" fmla="*/ 315310 w 1605470"/>
              <a:gd name="connsiteY156" fmla="*/ 896999 h 6858000"/>
              <a:gd name="connsiteX157" fmla="*/ 284718 w 1605470"/>
              <a:gd name="connsiteY157" fmla="*/ 821517 h 6858000"/>
              <a:gd name="connsiteX158" fmla="*/ 263668 w 1605470"/>
              <a:gd name="connsiteY158" fmla="*/ 751353 h 6858000"/>
              <a:gd name="connsiteX159" fmla="*/ 263226 w 1605470"/>
              <a:gd name="connsiteY159" fmla="*/ 721230 h 6858000"/>
              <a:gd name="connsiteX160" fmla="*/ 248897 w 1605470"/>
              <a:gd name="connsiteY160" fmla="*/ 681659 h 6858000"/>
              <a:gd name="connsiteX161" fmla="*/ 234316 w 1605470"/>
              <a:gd name="connsiteY161" fmla="*/ 635218 h 6858000"/>
              <a:gd name="connsiteX162" fmla="*/ 239327 w 1605470"/>
              <a:gd name="connsiteY162" fmla="*/ 613763 h 6858000"/>
              <a:gd name="connsiteX163" fmla="*/ 225269 w 1605470"/>
              <a:gd name="connsiteY163" fmla="*/ 598582 h 6858000"/>
              <a:gd name="connsiteX164" fmla="*/ 224950 w 1605470"/>
              <a:gd name="connsiteY164" fmla="*/ 576846 h 6858000"/>
              <a:gd name="connsiteX165" fmla="*/ 204576 w 1605470"/>
              <a:gd name="connsiteY165" fmla="*/ 530055 h 6858000"/>
              <a:gd name="connsiteX166" fmla="*/ 219064 w 1605470"/>
              <a:gd name="connsiteY166" fmla="*/ 469651 h 6858000"/>
              <a:gd name="connsiteX167" fmla="*/ 195012 w 1605470"/>
              <a:gd name="connsiteY167" fmla="*/ 448559 h 6858000"/>
              <a:gd name="connsiteX168" fmla="*/ 201434 w 1605470"/>
              <a:gd name="connsiteY168" fmla="*/ 441529 h 6858000"/>
              <a:gd name="connsiteX169" fmla="*/ 200655 w 1605470"/>
              <a:gd name="connsiteY169" fmla="*/ 428927 h 6858000"/>
              <a:gd name="connsiteX170" fmla="*/ 190059 w 1605470"/>
              <a:gd name="connsiteY170" fmla="*/ 430161 h 6858000"/>
              <a:gd name="connsiteX171" fmla="*/ 167079 w 1605470"/>
              <a:gd name="connsiteY171" fmla="*/ 367211 h 6858000"/>
              <a:gd name="connsiteX172" fmla="*/ 124571 w 1605470"/>
              <a:gd name="connsiteY172" fmla="*/ 302178 h 6858000"/>
              <a:gd name="connsiteX173" fmla="*/ 103243 w 1605470"/>
              <a:gd name="connsiteY173" fmla="*/ 211375 h 6858000"/>
              <a:gd name="connsiteX174" fmla="*/ 94571 w 1605470"/>
              <a:gd name="connsiteY174" fmla="*/ 184179 h 6858000"/>
              <a:gd name="connsiteX175" fmla="*/ 13437 w 1605470"/>
              <a:gd name="connsiteY175" fmla="*/ 19287 h 6858000"/>
              <a:gd name="connsiteX176" fmla="*/ 0 w 1605470"/>
              <a:gd name="connsiteY17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64053 w 1605470"/>
              <a:gd name="connsiteY41" fmla="*/ 5539915 h 6858000"/>
              <a:gd name="connsiteX42" fmla="*/ 587214 w 1605470"/>
              <a:gd name="connsiteY42" fmla="*/ 5451511 h 6858000"/>
              <a:gd name="connsiteX43" fmla="*/ 608019 w 1605470"/>
              <a:gd name="connsiteY43" fmla="*/ 5385461 h 6858000"/>
              <a:gd name="connsiteX44" fmla="*/ 622750 w 1605470"/>
              <a:gd name="connsiteY44" fmla="*/ 5363084 h 6858000"/>
              <a:gd name="connsiteX45" fmla="*/ 638731 w 1605470"/>
              <a:gd name="connsiteY45" fmla="*/ 5330009 h 6858000"/>
              <a:gd name="connsiteX46" fmla="*/ 672224 w 1605470"/>
              <a:gd name="connsiteY46" fmla="*/ 5273739 h 6858000"/>
              <a:gd name="connsiteX47" fmla="*/ 681823 w 1605470"/>
              <a:gd name="connsiteY47" fmla="*/ 5241779 h 6858000"/>
              <a:gd name="connsiteX48" fmla="*/ 693049 w 1605470"/>
              <a:gd name="connsiteY48" fmla="*/ 5225268 h 6858000"/>
              <a:gd name="connsiteX49" fmla="*/ 694069 w 1605470"/>
              <a:gd name="connsiteY49" fmla="*/ 5217684 h 6858000"/>
              <a:gd name="connsiteX50" fmla="*/ 701410 w 1605470"/>
              <a:gd name="connsiteY50" fmla="*/ 5193377 h 6858000"/>
              <a:gd name="connsiteX51" fmla="*/ 704713 w 1605470"/>
              <a:gd name="connsiteY51" fmla="*/ 5179288 h 6858000"/>
              <a:gd name="connsiteX52" fmla="*/ 705697 w 1605470"/>
              <a:gd name="connsiteY52" fmla="*/ 5173621 h 6858000"/>
              <a:gd name="connsiteX53" fmla="*/ 701331 w 1605470"/>
              <a:gd name="connsiteY53" fmla="*/ 5159961 h 6858000"/>
              <a:gd name="connsiteX54" fmla="*/ 708008 w 1605470"/>
              <a:gd name="connsiteY54" fmla="*/ 5144295 h 6858000"/>
              <a:gd name="connsiteX55" fmla="*/ 704941 w 1605470"/>
              <a:gd name="connsiteY55" fmla="*/ 5125185 h 6858000"/>
              <a:gd name="connsiteX56" fmla="*/ 711771 w 1605470"/>
              <a:gd name="connsiteY56" fmla="*/ 5121884 h 6858000"/>
              <a:gd name="connsiteX57" fmla="*/ 721092 w 1605470"/>
              <a:gd name="connsiteY57" fmla="*/ 5108383 h 6858000"/>
              <a:gd name="connsiteX58" fmla="*/ 718807 w 1605470"/>
              <a:gd name="connsiteY58" fmla="*/ 5067850 h 6858000"/>
              <a:gd name="connsiteX59" fmla="*/ 721538 w 1605470"/>
              <a:gd name="connsiteY59" fmla="*/ 5060861 h 6858000"/>
              <a:gd name="connsiteX60" fmla="*/ 718242 w 1605470"/>
              <a:gd name="connsiteY60" fmla="*/ 5034192 h 6858000"/>
              <a:gd name="connsiteX61" fmla="*/ 719796 w 1605470"/>
              <a:gd name="connsiteY61" fmla="*/ 4993030 h 6858000"/>
              <a:gd name="connsiteX62" fmla="*/ 726705 w 1605470"/>
              <a:gd name="connsiteY62" fmla="*/ 4946844 h 6858000"/>
              <a:gd name="connsiteX63" fmla="*/ 722561 w 1605470"/>
              <a:gd name="connsiteY63" fmla="*/ 4932692 h 6858000"/>
              <a:gd name="connsiteX64" fmla="*/ 724935 w 1605470"/>
              <a:gd name="connsiteY64" fmla="*/ 4821504 h 6858000"/>
              <a:gd name="connsiteX65" fmla="*/ 732118 w 1605470"/>
              <a:gd name="connsiteY65" fmla="*/ 4801535 h 6858000"/>
              <a:gd name="connsiteX66" fmla="*/ 739787 w 1605470"/>
              <a:gd name="connsiteY66" fmla="*/ 4797794 h 6858000"/>
              <a:gd name="connsiteX67" fmla="*/ 741081 w 1605470"/>
              <a:gd name="connsiteY67" fmla="*/ 4784526 h 6858000"/>
              <a:gd name="connsiteX68" fmla="*/ 742865 w 1605470"/>
              <a:gd name="connsiteY68" fmla="*/ 4781211 h 6858000"/>
              <a:gd name="connsiteX69" fmla="*/ 751652 w 1605470"/>
              <a:gd name="connsiteY69" fmla="*/ 4761984 h 6858000"/>
              <a:gd name="connsiteX70" fmla="*/ 747700 w 1605470"/>
              <a:gd name="connsiteY70" fmla="*/ 4690749 h 6858000"/>
              <a:gd name="connsiteX71" fmla="*/ 743180 w 1605470"/>
              <a:gd name="connsiteY71" fmla="*/ 4584173 h 6858000"/>
              <a:gd name="connsiteX72" fmla="*/ 738263 w 1605470"/>
              <a:gd name="connsiteY72" fmla="*/ 4444346 h 6858000"/>
              <a:gd name="connsiteX73" fmla="*/ 756542 w 1605470"/>
              <a:gd name="connsiteY73" fmla="*/ 4350346 h 6858000"/>
              <a:gd name="connsiteX74" fmla="*/ 715481 w 1605470"/>
              <a:gd name="connsiteY74" fmla="*/ 4214165 h 6858000"/>
              <a:gd name="connsiteX75" fmla="*/ 719554 w 1605470"/>
              <a:gd name="connsiteY75" fmla="*/ 4090296 h 6858000"/>
              <a:gd name="connsiteX76" fmla="*/ 704810 w 1605470"/>
              <a:gd name="connsiteY76" fmla="*/ 4033999 h 6858000"/>
              <a:gd name="connsiteX77" fmla="*/ 705959 w 1605470"/>
              <a:gd name="connsiteY77" fmla="*/ 4031933 h 6858000"/>
              <a:gd name="connsiteX78" fmla="*/ 704535 w 1605470"/>
              <a:gd name="connsiteY78" fmla="*/ 4013953 h 6858000"/>
              <a:gd name="connsiteX79" fmla="*/ 700443 w 1605470"/>
              <a:gd name="connsiteY79" fmla="*/ 4010511 h 6858000"/>
              <a:gd name="connsiteX80" fmla="*/ 698282 w 1605470"/>
              <a:gd name="connsiteY80" fmla="*/ 3998331 h 6858000"/>
              <a:gd name="connsiteX81" fmla="*/ 690830 w 1605470"/>
              <a:gd name="connsiteY81" fmla="*/ 3974753 h 6858000"/>
              <a:gd name="connsiteX82" fmla="*/ 692428 w 1605470"/>
              <a:gd name="connsiteY82" fmla="*/ 3969950 h 6858000"/>
              <a:gd name="connsiteX83" fmla="*/ 685850 w 1605470"/>
              <a:gd name="connsiteY83" fmla="*/ 3933779 h 6858000"/>
              <a:gd name="connsiteX84" fmla="*/ 687181 w 1605470"/>
              <a:gd name="connsiteY84" fmla="*/ 3933093 h 6858000"/>
              <a:gd name="connsiteX85" fmla="*/ 691535 w 1605470"/>
              <a:gd name="connsiteY85" fmla="*/ 3922082 h 6858000"/>
              <a:gd name="connsiteX86" fmla="*/ 696613 w 1605470"/>
              <a:gd name="connsiteY86" fmla="*/ 3901461 h 6858000"/>
              <a:gd name="connsiteX87" fmla="*/ 719207 w 1605470"/>
              <a:gd name="connsiteY87" fmla="*/ 3813873 h 6858000"/>
              <a:gd name="connsiteX88" fmla="*/ 718632 w 1605470"/>
              <a:gd name="connsiteY88" fmla="*/ 3806161 h 6858000"/>
              <a:gd name="connsiteX89" fmla="*/ 718939 w 1605470"/>
              <a:gd name="connsiteY89" fmla="*/ 3805957 h 6858000"/>
              <a:gd name="connsiteX90" fmla="*/ 718966 w 1605470"/>
              <a:gd name="connsiteY90" fmla="*/ 3797724 h 6858000"/>
              <a:gd name="connsiteX91" fmla="*/ 717581 w 1605470"/>
              <a:gd name="connsiteY91" fmla="*/ 3792098 h 6858000"/>
              <a:gd name="connsiteX92" fmla="*/ 716465 w 1605470"/>
              <a:gd name="connsiteY92" fmla="*/ 3777135 h 6858000"/>
              <a:gd name="connsiteX93" fmla="*/ 718198 w 1605470"/>
              <a:gd name="connsiteY93" fmla="*/ 3771656 h 6858000"/>
              <a:gd name="connsiteX94" fmla="*/ 721941 w 1605470"/>
              <a:gd name="connsiteY94" fmla="*/ 3769007 h 6858000"/>
              <a:gd name="connsiteX95" fmla="*/ 721407 w 1605470"/>
              <a:gd name="connsiteY95" fmla="*/ 3767709 h 6858000"/>
              <a:gd name="connsiteX96" fmla="*/ 730103 w 1605470"/>
              <a:gd name="connsiteY96" fmla="*/ 3738082 h 6858000"/>
              <a:gd name="connsiteX97" fmla="*/ 737449 w 1605470"/>
              <a:gd name="connsiteY97" fmla="*/ 3673397 h 6858000"/>
              <a:gd name="connsiteX98" fmla="*/ 736745 w 1605470"/>
              <a:gd name="connsiteY98" fmla="*/ 3637109 h 6858000"/>
              <a:gd name="connsiteX99" fmla="*/ 740188 w 1605470"/>
              <a:gd name="connsiteY99" fmla="*/ 3536883 h 6858000"/>
              <a:gd name="connsiteX100" fmla="*/ 747726 w 1605470"/>
              <a:gd name="connsiteY100" fmla="*/ 3435652 h 6858000"/>
              <a:gd name="connsiteX101" fmla="*/ 774383 w 1605470"/>
              <a:gd name="connsiteY101" fmla="*/ 3381564 h 6858000"/>
              <a:gd name="connsiteX102" fmla="*/ 774870 w 1605470"/>
              <a:gd name="connsiteY102" fmla="*/ 3375761 h 6858000"/>
              <a:gd name="connsiteX103" fmla="*/ 770510 w 1605470"/>
              <a:gd name="connsiteY103" fmla="*/ 3361844 h 6858000"/>
              <a:gd name="connsiteX104" fmla="*/ 767933 w 1605470"/>
              <a:gd name="connsiteY104" fmla="*/ 3356929 h 6858000"/>
              <a:gd name="connsiteX105" fmla="*/ 766158 w 1605470"/>
              <a:gd name="connsiteY105" fmla="*/ 3349058 h 6858000"/>
              <a:gd name="connsiteX106" fmla="*/ 766414 w 1605470"/>
              <a:gd name="connsiteY106" fmla="*/ 3348763 h 6858000"/>
              <a:gd name="connsiteX107" fmla="*/ 764166 w 1605470"/>
              <a:gd name="connsiteY107" fmla="*/ 3341588 h 6858000"/>
              <a:gd name="connsiteX108" fmla="*/ 749397 w 1605470"/>
              <a:gd name="connsiteY108" fmla="*/ 3307769 h 6858000"/>
              <a:gd name="connsiteX109" fmla="*/ 766960 w 1605470"/>
              <a:gd name="connsiteY109" fmla="*/ 3250522 h 6858000"/>
              <a:gd name="connsiteX110" fmla="*/ 767385 w 1605470"/>
              <a:gd name="connsiteY110" fmla="*/ 3229163 h 6858000"/>
              <a:gd name="connsiteX111" fmla="*/ 769208 w 1605470"/>
              <a:gd name="connsiteY111" fmla="*/ 3217217 h 6858000"/>
              <a:gd name="connsiteX112" fmla="*/ 770350 w 1605470"/>
              <a:gd name="connsiteY112" fmla="*/ 3216125 h 6858000"/>
              <a:gd name="connsiteX113" fmla="*/ 756043 w 1605470"/>
              <a:gd name="connsiteY113" fmla="*/ 3183755 h 6858000"/>
              <a:gd name="connsiteX114" fmla="*/ 756544 w 1605470"/>
              <a:gd name="connsiteY114" fmla="*/ 3178642 h 6858000"/>
              <a:gd name="connsiteX115" fmla="*/ 744144 w 1605470"/>
              <a:gd name="connsiteY115" fmla="*/ 3158586 h 6858000"/>
              <a:gd name="connsiteX116" fmla="*/ 739378 w 1605470"/>
              <a:gd name="connsiteY116" fmla="*/ 3147669 h 6858000"/>
              <a:gd name="connsiteX117" fmla="*/ 734648 w 1605470"/>
              <a:gd name="connsiteY117" fmla="*/ 3145733 h 6858000"/>
              <a:gd name="connsiteX118" fmla="*/ 729329 w 1605470"/>
              <a:gd name="connsiteY118" fmla="*/ 3129034 h 6858000"/>
              <a:gd name="connsiteX119" fmla="*/ 729994 w 1605470"/>
              <a:gd name="connsiteY119" fmla="*/ 3126682 h 6858000"/>
              <a:gd name="connsiteX120" fmla="*/ 720862 w 1605470"/>
              <a:gd name="connsiteY120" fmla="*/ 3114519 h 6858000"/>
              <a:gd name="connsiteX121" fmla="*/ 707471 w 1605470"/>
              <a:gd name="connsiteY121" fmla="*/ 3106272 h 6858000"/>
              <a:gd name="connsiteX122" fmla="*/ 680201 w 1605470"/>
              <a:gd name="connsiteY122" fmla="*/ 2958185 h 6858000"/>
              <a:gd name="connsiteX123" fmla="*/ 622815 w 1605470"/>
              <a:gd name="connsiteY123" fmla="*/ 2762989 h 6858000"/>
              <a:gd name="connsiteX124" fmla="*/ 571733 w 1605470"/>
              <a:gd name="connsiteY124" fmla="*/ 2554718 h 6858000"/>
              <a:gd name="connsiteX125" fmla="*/ 551827 w 1605470"/>
              <a:gd name="connsiteY125" fmla="*/ 2485734 h 6858000"/>
              <a:gd name="connsiteX126" fmla="*/ 542550 w 1605470"/>
              <a:gd name="connsiteY126" fmla="*/ 2447068 h 6858000"/>
              <a:gd name="connsiteX127" fmla="*/ 529511 w 1605470"/>
              <a:gd name="connsiteY127" fmla="*/ 2425819 h 6858000"/>
              <a:gd name="connsiteX128" fmla="*/ 528878 w 1605470"/>
              <a:gd name="connsiteY128" fmla="*/ 2408971 h 6858000"/>
              <a:gd name="connsiteX129" fmla="*/ 535510 w 1605470"/>
              <a:gd name="connsiteY129" fmla="*/ 2402874 h 6858000"/>
              <a:gd name="connsiteX130" fmla="*/ 538122 w 1605470"/>
              <a:gd name="connsiteY130" fmla="*/ 2381443 h 6858000"/>
              <a:gd name="connsiteX131" fmla="*/ 514451 w 1605470"/>
              <a:gd name="connsiteY131" fmla="*/ 2261920 h 6858000"/>
              <a:gd name="connsiteX132" fmla="*/ 486968 w 1605470"/>
              <a:gd name="connsiteY132" fmla="*/ 2182937 h 6858000"/>
              <a:gd name="connsiteX133" fmla="*/ 488555 w 1605470"/>
              <a:gd name="connsiteY133" fmla="*/ 2155135 h 6858000"/>
              <a:gd name="connsiteX134" fmla="*/ 486013 w 1605470"/>
              <a:gd name="connsiteY134" fmla="*/ 2118008 h 6858000"/>
              <a:gd name="connsiteX135" fmla="*/ 487006 w 1605470"/>
              <a:gd name="connsiteY135" fmla="*/ 2050531 h 6858000"/>
              <a:gd name="connsiteX136" fmla="*/ 478812 w 1605470"/>
              <a:gd name="connsiteY136" fmla="*/ 1963269 h 6858000"/>
              <a:gd name="connsiteX137" fmla="*/ 442619 w 1605470"/>
              <a:gd name="connsiteY137" fmla="*/ 1910499 h 6858000"/>
              <a:gd name="connsiteX138" fmla="*/ 446785 w 1605470"/>
              <a:gd name="connsiteY138" fmla="*/ 1903212 h 6858000"/>
              <a:gd name="connsiteX139" fmla="*/ 436547 w 1605470"/>
              <a:gd name="connsiteY139" fmla="*/ 1861531 h 6858000"/>
              <a:gd name="connsiteX140" fmla="*/ 390346 w 1605470"/>
              <a:gd name="connsiteY140" fmla="*/ 1732919 h 6858000"/>
              <a:gd name="connsiteX141" fmla="*/ 362657 w 1605470"/>
              <a:gd name="connsiteY141" fmla="*/ 1663540 h 6858000"/>
              <a:gd name="connsiteX142" fmla="*/ 361783 w 1605470"/>
              <a:gd name="connsiteY142" fmla="*/ 1615777 h 6858000"/>
              <a:gd name="connsiteX143" fmla="*/ 342578 w 1605470"/>
              <a:gd name="connsiteY143" fmla="*/ 1563678 h 6858000"/>
              <a:gd name="connsiteX144" fmla="*/ 355658 w 1605470"/>
              <a:gd name="connsiteY144" fmla="*/ 1519474 h 6858000"/>
              <a:gd name="connsiteX145" fmla="*/ 348400 w 1605470"/>
              <a:gd name="connsiteY145" fmla="*/ 1477995 h 6858000"/>
              <a:gd name="connsiteX146" fmla="*/ 334485 w 1605470"/>
              <a:gd name="connsiteY146" fmla="*/ 1373769 h 6858000"/>
              <a:gd name="connsiteX147" fmla="*/ 342792 w 1605470"/>
              <a:gd name="connsiteY147" fmla="*/ 1307086 h 6858000"/>
              <a:gd name="connsiteX148" fmla="*/ 343980 w 1605470"/>
              <a:gd name="connsiteY148" fmla="*/ 1189033 h 6858000"/>
              <a:gd name="connsiteX149" fmla="*/ 348665 w 1605470"/>
              <a:gd name="connsiteY149" fmla="*/ 1168288 h 6858000"/>
              <a:gd name="connsiteX150" fmla="*/ 340947 w 1605470"/>
              <a:gd name="connsiteY150" fmla="*/ 1142577 h 6858000"/>
              <a:gd name="connsiteX151" fmla="*/ 330253 w 1605470"/>
              <a:gd name="connsiteY151" fmla="*/ 1088484 h 6858000"/>
              <a:gd name="connsiteX152" fmla="*/ 318989 w 1605470"/>
              <a:gd name="connsiteY152" fmla="*/ 1016103 h 6858000"/>
              <a:gd name="connsiteX153" fmla="*/ 320445 w 1605470"/>
              <a:gd name="connsiteY153" fmla="*/ 932283 h 6858000"/>
              <a:gd name="connsiteX154" fmla="*/ 322681 w 1605470"/>
              <a:gd name="connsiteY154" fmla="*/ 915925 h 6858000"/>
              <a:gd name="connsiteX155" fmla="*/ 315310 w 1605470"/>
              <a:gd name="connsiteY155" fmla="*/ 896999 h 6858000"/>
              <a:gd name="connsiteX156" fmla="*/ 284718 w 1605470"/>
              <a:gd name="connsiteY156" fmla="*/ 821517 h 6858000"/>
              <a:gd name="connsiteX157" fmla="*/ 263668 w 1605470"/>
              <a:gd name="connsiteY157" fmla="*/ 751353 h 6858000"/>
              <a:gd name="connsiteX158" fmla="*/ 263226 w 1605470"/>
              <a:gd name="connsiteY158" fmla="*/ 721230 h 6858000"/>
              <a:gd name="connsiteX159" fmla="*/ 248897 w 1605470"/>
              <a:gd name="connsiteY159" fmla="*/ 681659 h 6858000"/>
              <a:gd name="connsiteX160" fmla="*/ 234316 w 1605470"/>
              <a:gd name="connsiteY160" fmla="*/ 635218 h 6858000"/>
              <a:gd name="connsiteX161" fmla="*/ 239327 w 1605470"/>
              <a:gd name="connsiteY161" fmla="*/ 613763 h 6858000"/>
              <a:gd name="connsiteX162" fmla="*/ 225269 w 1605470"/>
              <a:gd name="connsiteY162" fmla="*/ 598582 h 6858000"/>
              <a:gd name="connsiteX163" fmla="*/ 224950 w 1605470"/>
              <a:gd name="connsiteY163" fmla="*/ 576846 h 6858000"/>
              <a:gd name="connsiteX164" fmla="*/ 204576 w 1605470"/>
              <a:gd name="connsiteY164" fmla="*/ 530055 h 6858000"/>
              <a:gd name="connsiteX165" fmla="*/ 219064 w 1605470"/>
              <a:gd name="connsiteY165" fmla="*/ 469651 h 6858000"/>
              <a:gd name="connsiteX166" fmla="*/ 195012 w 1605470"/>
              <a:gd name="connsiteY166" fmla="*/ 448559 h 6858000"/>
              <a:gd name="connsiteX167" fmla="*/ 201434 w 1605470"/>
              <a:gd name="connsiteY167" fmla="*/ 441529 h 6858000"/>
              <a:gd name="connsiteX168" fmla="*/ 200655 w 1605470"/>
              <a:gd name="connsiteY168" fmla="*/ 428927 h 6858000"/>
              <a:gd name="connsiteX169" fmla="*/ 190059 w 1605470"/>
              <a:gd name="connsiteY169" fmla="*/ 430161 h 6858000"/>
              <a:gd name="connsiteX170" fmla="*/ 167079 w 1605470"/>
              <a:gd name="connsiteY170" fmla="*/ 367211 h 6858000"/>
              <a:gd name="connsiteX171" fmla="*/ 124571 w 1605470"/>
              <a:gd name="connsiteY171" fmla="*/ 302178 h 6858000"/>
              <a:gd name="connsiteX172" fmla="*/ 103243 w 1605470"/>
              <a:gd name="connsiteY172" fmla="*/ 211375 h 6858000"/>
              <a:gd name="connsiteX173" fmla="*/ 94571 w 1605470"/>
              <a:gd name="connsiteY173" fmla="*/ 184179 h 6858000"/>
              <a:gd name="connsiteX174" fmla="*/ 13437 w 1605470"/>
              <a:gd name="connsiteY174" fmla="*/ 19287 h 6858000"/>
              <a:gd name="connsiteX175" fmla="*/ 0 w 1605470"/>
              <a:gd name="connsiteY17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64053 w 1605470"/>
              <a:gd name="connsiteY41" fmla="*/ 5539915 h 6858000"/>
              <a:gd name="connsiteX42" fmla="*/ 587214 w 1605470"/>
              <a:gd name="connsiteY42" fmla="*/ 5451511 h 6858000"/>
              <a:gd name="connsiteX43" fmla="*/ 608019 w 1605470"/>
              <a:gd name="connsiteY43" fmla="*/ 5385461 h 6858000"/>
              <a:gd name="connsiteX44" fmla="*/ 622750 w 1605470"/>
              <a:gd name="connsiteY44" fmla="*/ 5363084 h 6858000"/>
              <a:gd name="connsiteX45" fmla="*/ 638731 w 1605470"/>
              <a:gd name="connsiteY45" fmla="*/ 5330009 h 6858000"/>
              <a:gd name="connsiteX46" fmla="*/ 672224 w 1605470"/>
              <a:gd name="connsiteY46" fmla="*/ 5273739 h 6858000"/>
              <a:gd name="connsiteX47" fmla="*/ 681823 w 1605470"/>
              <a:gd name="connsiteY47" fmla="*/ 5241779 h 6858000"/>
              <a:gd name="connsiteX48" fmla="*/ 693049 w 1605470"/>
              <a:gd name="connsiteY48" fmla="*/ 5225268 h 6858000"/>
              <a:gd name="connsiteX49" fmla="*/ 694069 w 1605470"/>
              <a:gd name="connsiteY49" fmla="*/ 5217684 h 6858000"/>
              <a:gd name="connsiteX50" fmla="*/ 701410 w 1605470"/>
              <a:gd name="connsiteY50" fmla="*/ 5193377 h 6858000"/>
              <a:gd name="connsiteX51" fmla="*/ 704713 w 1605470"/>
              <a:gd name="connsiteY51" fmla="*/ 5179288 h 6858000"/>
              <a:gd name="connsiteX52" fmla="*/ 705697 w 1605470"/>
              <a:gd name="connsiteY52" fmla="*/ 5173621 h 6858000"/>
              <a:gd name="connsiteX53" fmla="*/ 701331 w 1605470"/>
              <a:gd name="connsiteY53" fmla="*/ 5159961 h 6858000"/>
              <a:gd name="connsiteX54" fmla="*/ 708008 w 1605470"/>
              <a:gd name="connsiteY54" fmla="*/ 5144295 h 6858000"/>
              <a:gd name="connsiteX55" fmla="*/ 704941 w 1605470"/>
              <a:gd name="connsiteY55" fmla="*/ 5125185 h 6858000"/>
              <a:gd name="connsiteX56" fmla="*/ 711771 w 1605470"/>
              <a:gd name="connsiteY56" fmla="*/ 5121884 h 6858000"/>
              <a:gd name="connsiteX57" fmla="*/ 718807 w 1605470"/>
              <a:gd name="connsiteY57" fmla="*/ 5067850 h 6858000"/>
              <a:gd name="connsiteX58" fmla="*/ 721538 w 1605470"/>
              <a:gd name="connsiteY58" fmla="*/ 5060861 h 6858000"/>
              <a:gd name="connsiteX59" fmla="*/ 718242 w 1605470"/>
              <a:gd name="connsiteY59" fmla="*/ 5034192 h 6858000"/>
              <a:gd name="connsiteX60" fmla="*/ 719796 w 1605470"/>
              <a:gd name="connsiteY60" fmla="*/ 4993030 h 6858000"/>
              <a:gd name="connsiteX61" fmla="*/ 726705 w 1605470"/>
              <a:gd name="connsiteY61" fmla="*/ 4946844 h 6858000"/>
              <a:gd name="connsiteX62" fmla="*/ 722561 w 1605470"/>
              <a:gd name="connsiteY62" fmla="*/ 4932692 h 6858000"/>
              <a:gd name="connsiteX63" fmla="*/ 724935 w 1605470"/>
              <a:gd name="connsiteY63" fmla="*/ 4821504 h 6858000"/>
              <a:gd name="connsiteX64" fmla="*/ 732118 w 1605470"/>
              <a:gd name="connsiteY64" fmla="*/ 4801535 h 6858000"/>
              <a:gd name="connsiteX65" fmla="*/ 739787 w 1605470"/>
              <a:gd name="connsiteY65" fmla="*/ 4797794 h 6858000"/>
              <a:gd name="connsiteX66" fmla="*/ 741081 w 1605470"/>
              <a:gd name="connsiteY66" fmla="*/ 4784526 h 6858000"/>
              <a:gd name="connsiteX67" fmla="*/ 742865 w 1605470"/>
              <a:gd name="connsiteY67" fmla="*/ 4781211 h 6858000"/>
              <a:gd name="connsiteX68" fmla="*/ 751652 w 1605470"/>
              <a:gd name="connsiteY68" fmla="*/ 4761984 h 6858000"/>
              <a:gd name="connsiteX69" fmla="*/ 747700 w 1605470"/>
              <a:gd name="connsiteY69" fmla="*/ 4690749 h 6858000"/>
              <a:gd name="connsiteX70" fmla="*/ 743180 w 1605470"/>
              <a:gd name="connsiteY70" fmla="*/ 4584173 h 6858000"/>
              <a:gd name="connsiteX71" fmla="*/ 738263 w 1605470"/>
              <a:gd name="connsiteY71" fmla="*/ 4444346 h 6858000"/>
              <a:gd name="connsiteX72" fmla="*/ 756542 w 1605470"/>
              <a:gd name="connsiteY72" fmla="*/ 4350346 h 6858000"/>
              <a:gd name="connsiteX73" fmla="*/ 715481 w 1605470"/>
              <a:gd name="connsiteY73" fmla="*/ 4214165 h 6858000"/>
              <a:gd name="connsiteX74" fmla="*/ 719554 w 1605470"/>
              <a:gd name="connsiteY74" fmla="*/ 4090296 h 6858000"/>
              <a:gd name="connsiteX75" fmla="*/ 704810 w 1605470"/>
              <a:gd name="connsiteY75" fmla="*/ 4033999 h 6858000"/>
              <a:gd name="connsiteX76" fmla="*/ 705959 w 1605470"/>
              <a:gd name="connsiteY76" fmla="*/ 4031933 h 6858000"/>
              <a:gd name="connsiteX77" fmla="*/ 704535 w 1605470"/>
              <a:gd name="connsiteY77" fmla="*/ 4013953 h 6858000"/>
              <a:gd name="connsiteX78" fmla="*/ 700443 w 1605470"/>
              <a:gd name="connsiteY78" fmla="*/ 4010511 h 6858000"/>
              <a:gd name="connsiteX79" fmla="*/ 698282 w 1605470"/>
              <a:gd name="connsiteY79" fmla="*/ 3998331 h 6858000"/>
              <a:gd name="connsiteX80" fmla="*/ 690830 w 1605470"/>
              <a:gd name="connsiteY80" fmla="*/ 3974753 h 6858000"/>
              <a:gd name="connsiteX81" fmla="*/ 692428 w 1605470"/>
              <a:gd name="connsiteY81" fmla="*/ 3969950 h 6858000"/>
              <a:gd name="connsiteX82" fmla="*/ 685850 w 1605470"/>
              <a:gd name="connsiteY82" fmla="*/ 3933779 h 6858000"/>
              <a:gd name="connsiteX83" fmla="*/ 687181 w 1605470"/>
              <a:gd name="connsiteY83" fmla="*/ 3933093 h 6858000"/>
              <a:gd name="connsiteX84" fmla="*/ 691535 w 1605470"/>
              <a:gd name="connsiteY84" fmla="*/ 3922082 h 6858000"/>
              <a:gd name="connsiteX85" fmla="*/ 696613 w 1605470"/>
              <a:gd name="connsiteY85" fmla="*/ 3901461 h 6858000"/>
              <a:gd name="connsiteX86" fmla="*/ 719207 w 1605470"/>
              <a:gd name="connsiteY86" fmla="*/ 3813873 h 6858000"/>
              <a:gd name="connsiteX87" fmla="*/ 718632 w 1605470"/>
              <a:gd name="connsiteY87" fmla="*/ 3806161 h 6858000"/>
              <a:gd name="connsiteX88" fmla="*/ 718939 w 1605470"/>
              <a:gd name="connsiteY88" fmla="*/ 3805957 h 6858000"/>
              <a:gd name="connsiteX89" fmla="*/ 718966 w 1605470"/>
              <a:gd name="connsiteY89" fmla="*/ 3797724 h 6858000"/>
              <a:gd name="connsiteX90" fmla="*/ 717581 w 1605470"/>
              <a:gd name="connsiteY90" fmla="*/ 3792098 h 6858000"/>
              <a:gd name="connsiteX91" fmla="*/ 716465 w 1605470"/>
              <a:gd name="connsiteY91" fmla="*/ 3777135 h 6858000"/>
              <a:gd name="connsiteX92" fmla="*/ 718198 w 1605470"/>
              <a:gd name="connsiteY92" fmla="*/ 3771656 h 6858000"/>
              <a:gd name="connsiteX93" fmla="*/ 721941 w 1605470"/>
              <a:gd name="connsiteY93" fmla="*/ 3769007 h 6858000"/>
              <a:gd name="connsiteX94" fmla="*/ 721407 w 1605470"/>
              <a:gd name="connsiteY94" fmla="*/ 3767709 h 6858000"/>
              <a:gd name="connsiteX95" fmla="*/ 730103 w 1605470"/>
              <a:gd name="connsiteY95" fmla="*/ 3738082 h 6858000"/>
              <a:gd name="connsiteX96" fmla="*/ 737449 w 1605470"/>
              <a:gd name="connsiteY96" fmla="*/ 3673397 h 6858000"/>
              <a:gd name="connsiteX97" fmla="*/ 736745 w 1605470"/>
              <a:gd name="connsiteY97" fmla="*/ 3637109 h 6858000"/>
              <a:gd name="connsiteX98" fmla="*/ 740188 w 1605470"/>
              <a:gd name="connsiteY98" fmla="*/ 3536883 h 6858000"/>
              <a:gd name="connsiteX99" fmla="*/ 747726 w 1605470"/>
              <a:gd name="connsiteY99" fmla="*/ 3435652 h 6858000"/>
              <a:gd name="connsiteX100" fmla="*/ 774383 w 1605470"/>
              <a:gd name="connsiteY100" fmla="*/ 3381564 h 6858000"/>
              <a:gd name="connsiteX101" fmla="*/ 774870 w 1605470"/>
              <a:gd name="connsiteY101" fmla="*/ 3375761 h 6858000"/>
              <a:gd name="connsiteX102" fmla="*/ 770510 w 1605470"/>
              <a:gd name="connsiteY102" fmla="*/ 3361844 h 6858000"/>
              <a:gd name="connsiteX103" fmla="*/ 767933 w 1605470"/>
              <a:gd name="connsiteY103" fmla="*/ 3356929 h 6858000"/>
              <a:gd name="connsiteX104" fmla="*/ 766158 w 1605470"/>
              <a:gd name="connsiteY104" fmla="*/ 3349058 h 6858000"/>
              <a:gd name="connsiteX105" fmla="*/ 766414 w 1605470"/>
              <a:gd name="connsiteY105" fmla="*/ 3348763 h 6858000"/>
              <a:gd name="connsiteX106" fmla="*/ 764166 w 1605470"/>
              <a:gd name="connsiteY106" fmla="*/ 3341588 h 6858000"/>
              <a:gd name="connsiteX107" fmla="*/ 749397 w 1605470"/>
              <a:gd name="connsiteY107" fmla="*/ 3307769 h 6858000"/>
              <a:gd name="connsiteX108" fmla="*/ 766960 w 1605470"/>
              <a:gd name="connsiteY108" fmla="*/ 3250522 h 6858000"/>
              <a:gd name="connsiteX109" fmla="*/ 767385 w 1605470"/>
              <a:gd name="connsiteY109" fmla="*/ 3229163 h 6858000"/>
              <a:gd name="connsiteX110" fmla="*/ 769208 w 1605470"/>
              <a:gd name="connsiteY110" fmla="*/ 3217217 h 6858000"/>
              <a:gd name="connsiteX111" fmla="*/ 770350 w 1605470"/>
              <a:gd name="connsiteY111" fmla="*/ 3216125 h 6858000"/>
              <a:gd name="connsiteX112" fmla="*/ 756043 w 1605470"/>
              <a:gd name="connsiteY112" fmla="*/ 3183755 h 6858000"/>
              <a:gd name="connsiteX113" fmla="*/ 756544 w 1605470"/>
              <a:gd name="connsiteY113" fmla="*/ 3178642 h 6858000"/>
              <a:gd name="connsiteX114" fmla="*/ 744144 w 1605470"/>
              <a:gd name="connsiteY114" fmla="*/ 3158586 h 6858000"/>
              <a:gd name="connsiteX115" fmla="*/ 739378 w 1605470"/>
              <a:gd name="connsiteY115" fmla="*/ 3147669 h 6858000"/>
              <a:gd name="connsiteX116" fmla="*/ 734648 w 1605470"/>
              <a:gd name="connsiteY116" fmla="*/ 3145733 h 6858000"/>
              <a:gd name="connsiteX117" fmla="*/ 729329 w 1605470"/>
              <a:gd name="connsiteY117" fmla="*/ 3129034 h 6858000"/>
              <a:gd name="connsiteX118" fmla="*/ 729994 w 1605470"/>
              <a:gd name="connsiteY118" fmla="*/ 3126682 h 6858000"/>
              <a:gd name="connsiteX119" fmla="*/ 720862 w 1605470"/>
              <a:gd name="connsiteY119" fmla="*/ 3114519 h 6858000"/>
              <a:gd name="connsiteX120" fmla="*/ 707471 w 1605470"/>
              <a:gd name="connsiteY120" fmla="*/ 3106272 h 6858000"/>
              <a:gd name="connsiteX121" fmla="*/ 680201 w 1605470"/>
              <a:gd name="connsiteY121" fmla="*/ 2958185 h 6858000"/>
              <a:gd name="connsiteX122" fmla="*/ 622815 w 1605470"/>
              <a:gd name="connsiteY122" fmla="*/ 2762989 h 6858000"/>
              <a:gd name="connsiteX123" fmla="*/ 571733 w 1605470"/>
              <a:gd name="connsiteY123" fmla="*/ 2554718 h 6858000"/>
              <a:gd name="connsiteX124" fmla="*/ 551827 w 1605470"/>
              <a:gd name="connsiteY124" fmla="*/ 2485734 h 6858000"/>
              <a:gd name="connsiteX125" fmla="*/ 542550 w 1605470"/>
              <a:gd name="connsiteY125" fmla="*/ 2447068 h 6858000"/>
              <a:gd name="connsiteX126" fmla="*/ 529511 w 1605470"/>
              <a:gd name="connsiteY126" fmla="*/ 2425819 h 6858000"/>
              <a:gd name="connsiteX127" fmla="*/ 528878 w 1605470"/>
              <a:gd name="connsiteY127" fmla="*/ 2408971 h 6858000"/>
              <a:gd name="connsiteX128" fmla="*/ 535510 w 1605470"/>
              <a:gd name="connsiteY128" fmla="*/ 2402874 h 6858000"/>
              <a:gd name="connsiteX129" fmla="*/ 538122 w 1605470"/>
              <a:gd name="connsiteY129" fmla="*/ 2381443 h 6858000"/>
              <a:gd name="connsiteX130" fmla="*/ 514451 w 1605470"/>
              <a:gd name="connsiteY130" fmla="*/ 2261920 h 6858000"/>
              <a:gd name="connsiteX131" fmla="*/ 486968 w 1605470"/>
              <a:gd name="connsiteY131" fmla="*/ 2182937 h 6858000"/>
              <a:gd name="connsiteX132" fmla="*/ 488555 w 1605470"/>
              <a:gd name="connsiteY132" fmla="*/ 2155135 h 6858000"/>
              <a:gd name="connsiteX133" fmla="*/ 486013 w 1605470"/>
              <a:gd name="connsiteY133" fmla="*/ 2118008 h 6858000"/>
              <a:gd name="connsiteX134" fmla="*/ 487006 w 1605470"/>
              <a:gd name="connsiteY134" fmla="*/ 2050531 h 6858000"/>
              <a:gd name="connsiteX135" fmla="*/ 478812 w 1605470"/>
              <a:gd name="connsiteY135" fmla="*/ 1963269 h 6858000"/>
              <a:gd name="connsiteX136" fmla="*/ 442619 w 1605470"/>
              <a:gd name="connsiteY136" fmla="*/ 1910499 h 6858000"/>
              <a:gd name="connsiteX137" fmla="*/ 446785 w 1605470"/>
              <a:gd name="connsiteY137" fmla="*/ 1903212 h 6858000"/>
              <a:gd name="connsiteX138" fmla="*/ 436547 w 1605470"/>
              <a:gd name="connsiteY138" fmla="*/ 1861531 h 6858000"/>
              <a:gd name="connsiteX139" fmla="*/ 390346 w 1605470"/>
              <a:gd name="connsiteY139" fmla="*/ 1732919 h 6858000"/>
              <a:gd name="connsiteX140" fmla="*/ 362657 w 1605470"/>
              <a:gd name="connsiteY140" fmla="*/ 1663540 h 6858000"/>
              <a:gd name="connsiteX141" fmla="*/ 361783 w 1605470"/>
              <a:gd name="connsiteY141" fmla="*/ 1615777 h 6858000"/>
              <a:gd name="connsiteX142" fmla="*/ 342578 w 1605470"/>
              <a:gd name="connsiteY142" fmla="*/ 1563678 h 6858000"/>
              <a:gd name="connsiteX143" fmla="*/ 355658 w 1605470"/>
              <a:gd name="connsiteY143" fmla="*/ 1519474 h 6858000"/>
              <a:gd name="connsiteX144" fmla="*/ 348400 w 1605470"/>
              <a:gd name="connsiteY144" fmla="*/ 1477995 h 6858000"/>
              <a:gd name="connsiteX145" fmla="*/ 334485 w 1605470"/>
              <a:gd name="connsiteY145" fmla="*/ 1373769 h 6858000"/>
              <a:gd name="connsiteX146" fmla="*/ 342792 w 1605470"/>
              <a:gd name="connsiteY146" fmla="*/ 1307086 h 6858000"/>
              <a:gd name="connsiteX147" fmla="*/ 343980 w 1605470"/>
              <a:gd name="connsiteY147" fmla="*/ 1189033 h 6858000"/>
              <a:gd name="connsiteX148" fmla="*/ 348665 w 1605470"/>
              <a:gd name="connsiteY148" fmla="*/ 1168288 h 6858000"/>
              <a:gd name="connsiteX149" fmla="*/ 340947 w 1605470"/>
              <a:gd name="connsiteY149" fmla="*/ 1142577 h 6858000"/>
              <a:gd name="connsiteX150" fmla="*/ 330253 w 1605470"/>
              <a:gd name="connsiteY150" fmla="*/ 1088484 h 6858000"/>
              <a:gd name="connsiteX151" fmla="*/ 318989 w 1605470"/>
              <a:gd name="connsiteY151" fmla="*/ 1016103 h 6858000"/>
              <a:gd name="connsiteX152" fmla="*/ 320445 w 1605470"/>
              <a:gd name="connsiteY152" fmla="*/ 932283 h 6858000"/>
              <a:gd name="connsiteX153" fmla="*/ 322681 w 1605470"/>
              <a:gd name="connsiteY153" fmla="*/ 915925 h 6858000"/>
              <a:gd name="connsiteX154" fmla="*/ 315310 w 1605470"/>
              <a:gd name="connsiteY154" fmla="*/ 896999 h 6858000"/>
              <a:gd name="connsiteX155" fmla="*/ 284718 w 1605470"/>
              <a:gd name="connsiteY155" fmla="*/ 821517 h 6858000"/>
              <a:gd name="connsiteX156" fmla="*/ 263668 w 1605470"/>
              <a:gd name="connsiteY156" fmla="*/ 751353 h 6858000"/>
              <a:gd name="connsiteX157" fmla="*/ 263226 w 1605470"/>
              <a:gd name="connsiteY157" fmla="*/ 721230 h 6858000"/>
              <a:gd name="connsiteX158" fmla="*/ 248897 w 1605470"/>
              <a:gd name="connsiteY158" fmla="*/ 681659 h 6858000"/>
              <a:gd name="connsiteX159" fmla="*/ 234316 w 1605470"/>
              <a:gd name="connsiteY159" fmla="*/ 635218 h 6858000"/>
              <a:gd name="connsiteX160" fmla="*/ 239327 w 1605470"/>
              <a:gd name="connsiteY160" fmla="*/ 613763 h 6858000"/>
              <a:gd name="connsiteX161" fmla="*/ 225269 w 1605470"/>
              <a:gd name="connsiteY161" fmla="*/ 598582 h 6858000"/>
              <a:gd name="connsiteX162" fmla="*/ 224950 w 1605470"/>
              <a:gd name="connsiteY162" fmla="*/ 576846 h 6858000"/>
              <a:gd name="connsiteX163" fmla="*/ 204576 w 1605470"/>
              <a:gd name="connsiteY163" fmla="*/ 530055 h 6858000"/>
              <a:gd name="connsiteX164" fmla="*/ 219064 w 1605470"/>
              <a:gd name="connsiteY164" fmla="*/ 469651 h 6858000"/>
              <a:gd name="connsiteX165" fmla="*/ 195012 w 1605470"/>
              <a:gd name="connsiteY165" fmla="*/ 448559 h 6858000"/>
              <a:gd name="connsiteX166" fmla="*/ 201434 w 1605470"/>
              <a:gd name="connsiteY166" fmla="*/ 441529 h 6858000"/>
              <a:gd name="connsiteX167" fmla="*/ 200655 w 1605470"/>
              <a:gd name="connsiteY167" fmla="*/ 428927 h 6858000"/>
              <a:gd name="connsiteX168" fmla="*/ 190059 w 1605470"/>
              <a:gd name="connsiteY168" fmla="*/ 430161 h 6858000"/>
              <a:gd name="connsiteX169" fmla="*/ 167079 w 1605470"/>
              <a:gd name="connsiteY169" fmla="*/ 367211 h 6858000"/>
              <a:gd name="connsiteX170" fmla="*/ 124571 w 1605470"/>
              <a:gd name="connsiteY170" fmla="*/ 302178 h 6858000"/>
              <a:gd name="connsiteX171" fmla="*/ 103243 w 1605470"/>
              <a:gd name="connsiteY171" fmla="*/ 211375 h 6858000"/>
              <a:gd name="connsiteX172" fmla="*/ 94571 w 1605470"/>
              <a:gd name="connsiteY172" fmla="*/ 184179 h 6858000"/>
              <a:gd name="connsiteX173" fmla="*/ 13437 w 1605470"/>
              <a:gd name="connsiteY173" fmla="*/ 19287 h 6858000"/>
              <a:gd name="connsiteX174" fmla="*/ 0 w 1605470"/>
              <a:gd name="connsiteY17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87214 w 1605470"/>
              <a:gd name="connsiteY41" fmla="*/ 5451511 h 6858000"/>
              <a:gd name="connsiteX42" fmla="*/ 608019 w 1605470"/>
              <a:gd name="connsiteY42" fmla="*/ 5385461 h 6858000"/>
              <a:gd name="connsiteX43" fmla="*/ 622750 w 1605470"/>
              <a:gd name="connsiteY43" fmla="*/ 5363084 h 6858000"/>
              <a:gd name="connsiteX44" fmla="*/ 638731 w 1605470"/>
              <a:gd name="connsiteY44" fmla="*/ 5330009 h 6858000"/>
              <a:gd name="connsiteX45" fmla="*/ 672224 w 1605470"/>
              <a:gd name="connsiteY45" fmla="*/ 5273739 h 6858000"/>
              <a:gd name="connsiteX46" fmla="*/ 681823 w 1605470"/>
              <a:gd name="connsiteY46" fmla="*/ 5241779 h 6858000"/>
              <a:gd name="connsiteX47" fmla="*/ 693049 w 1605470"/>
              <a:gd name="connsiteY47" fmla="*/ 5225268 h 6858000"/>
              <a:gd name="connsiteX48" fmla="*/ 694069 w 1605470"/>
              <a:gd name="connsiteY48" fmla="*/ 5217684 h 6858000"/>
              <a:gd name="connsiteX49" fmla="*/ 701410 w 1605470"/>
              <a:gd name="connsiteY49" fmla="*/ 5193377 h 6858000"/>
              <a:gd name="connsiteX50" fmla="*/ 704713 w 1605470"/>
              <a:gd name="connsiteY50" fmla="*/ 5179288 h 6858000"/>
              <a:gd name="connsiteX51" fmla="*/ 705697 w 1605470"/>
              <a:gd name="connsiteY51" fmla="*/ 5173621 h 6858000"/>
              <a:gd name="connsiteX52" fmla="*/ 701331 w 1605470"/>
              <a:gd name="connsiteY52" fmla="*/ 5159961 h 6858000"/>
              <a:gd name="connsiteX53" fmla="*/ 708008 w 1605470"/>
              <a:gd name="connsiteY53" fmla="*/ 5144295 h 6858000"/>
              <a:gd name="connsiteX54" fmla="*/ 704941 w 1605470"/>
              <a:gd name="connsiteY54" fmla="*/ 5125185 h 6858000"/>
              <a:gd name="connsiteX55" fmla="*/ 711771 w 1605470"/>
              <a:gd name="connsiteY55" fmla="*/ 5121884 h 6858000"/>
              <a:gd name="connsiteX56" fmla="*/ 718807 w 1605470"/>
              <a:gd name="connsiteY56" fmla="*/ 5067850 h 6858000"/>
              <a:gd name="connsiteX57" fmla="*/ 721538 w 1605470"/>
              <a:gd name="connsiteY57" fmla="*/ 5060861 h 6858000"/>
              <a:gd name="connsiteX58" fmla="*/ 718242 w 1605470"/>
              <a:gd name="connsiteY58" fmla="*/ 5034192 h 6858000"/>
              <a:gd name="connsiteX59" fmla="*/ 719796 w 1605470"/>
              <a:gd name="connsiteY59" fmla="*/ 4993030 h 6858000"/>
              <a:gd name="connsiteX60" fmla="*/ 726705 w 1605470"/>
              <a:gd name="connsiteY60" fmla="*/ 4946844 h 6858000"/>
              <a:gd name="connsiteX61" fmla="*/ 722561 w 1605470"/>
              <a:gd name="connsiteY61" fmla="*/ 4932692 h 6858000"/>
              <a:gd name="connsiteX62" fmla="*/ 724935 w 1605470"/>
              <a:gd name="connsiteY62" fmla="*/ 4821504 h 6858000"/>
              <a:gd name="connsiteX63" fmla="*/ 732118 w 1605470"/>
              <a:gd name="connsiteY63" fmla="*/ 4801535 h 6858000"/>
              <a:gd name="connsiteX64" fmla="*/ 739787 w 1605470"/>
              <a:gd name="connsiteY64" fmla="*/ 4797794 h 6858000"/>
              <a:gd name="connsiteX65" fmla="*/ 741081 w 1605470"/>
              <a:gd name="connsiteY65" fmla="*/ 4784526 h 6858000"/>
              <a:gd name="connsiteX66" fmla="*/ 742865 w 1605470"/>
              <a:gd name="connsiteY66" fmla="*/ 4781211 h 6858000"/>
              <a:gd name="connsiteX67" fmla="*/ 751652 w 1605470"/>
              <a:gd name="connsiteY67" fmla="*/ 4761984 h 6858000"/>
              <a:gd name="connsiteX68" fmla="*/ 747700 w 1605470"/>
              <a:gd name="connsiteY68" fmla="*/ 4690749 h 6858000"/>
              <a:gd name="connsiteX69" fmla="*/ 743180 w 1605470"/>
              <a:gd name="connsiteY69" fmla="*/ 4584173 h 6858000"/>
              <a:gd name="connsiteX70" fmla="*/ 738263 w 1605470"/>
              <a:gd name="connsiteY70" fmla="*/ 4444346 h 6858000"/>
              <a:gd name="connsiteX71" fmla="*/ 756542 w 1605470"/>
              <a:gd name="connsiteY71" fmla="*/ 4350346 h 6858000"/>
              <a:gd name="connsiteX72" fmla="*/ 715481 w 1605470"/>
              <a:gd name="connsiteY72" fmla="*/ 4214165 h 6858000"/>
              <a:gd name="connsiteX73" fmla="*/ 719554 w 1605470"/>
              <a:gd name="connsiteY73" fmla="*/ 4090296 h 6858000"/>
              <a:gd name="connsiteX74" fmla="*/ 704810 w 1605470"/>
              <a:gd name="connsiteY74" fmla="*/ 4033999 h 6858000"/>
              <a:gd name="connsiteX75" fmla="*/ 705959 w 1605470"/>
              <a:gd name="connsiteY75" fmla="*/ 4031933 h 6858000"/>
              <a:gd name="connsiteX76" fmla="*/ 704535 w 1605470"/>
              <a:gd name="connsiteY76" fmla="*/ 4013953 h 6858000"/>
              <a:gd name="connsiteX77" fmla="*/ 700443 w 1605470"/>
              <a:gd name="connsiteY77" fmla="*/ 4010511 h 6858000"/>
              <a:gd name="connsiteX78" fmla="*/ 698282 w 1605470"/>
              <a:gd name="connsiteY78" fmla="*/ 3998331 h 6858000"/>
              <a:gd name="connsiteX79" fmla="*/ 690830 w 1605470"/>
              <a:gd name="connsiteY79" fmla="*/ 3974753 h 6858000"/>
              <a:gd name="connsiteX80" fmla="*/ 692428 w 1605470"/>
              <a:gd name="connsiteY80" fmla="*/ 3969950 h 6858000"/>
              <a:gd name="connsiteX81" fmla="*/ 685850 w 1605470"/>
              <a:gd name="connsiteY81" fmla="*/ 3933779 h 6858000"/>
              <a:gd name="connsiteX82" fmla="*/ 687181 w 1605470"/>
              <a:gd name="connsiteY82" fmla="*/ 3933093 h 6858000"/>
              <a:gd name="connsiteX83" fmla="*/ 691535 w 1605470"/>
              <a:gd name="connsiteY83" fmla="*/ 3922082 h 6858000"/>
              <a:gd name="connsiteX84" fmla="*/ 696613 w 1605470"/>
              <a:gd name="connsiteY84" fmla="*/ 3901461 h 6858000"/>
              <a:gd name="connsiteX85" fmla="*/ 719207 w 1605470"/>
              <a:gd name="connsiteY85" fmla="*/ 3813873 h 6858000"/>
              <a:gd name="connsiteX86" fmla="*/ 718632 w 1605470"/>
              <a:gd name="connsiteY86" fmla="*/ 3806161 h 6858000"/>
              <a:gd name="connsiteX87" fmla="*/ 718939 w 1605470"/>
              <a:gd name="connsiteY87" fmla="*/ 3805957 h 6858000"/>
              <a:gd name="connsiteX88" fmla="*/ 718966 w 1605470"/>
              <a:gd name="connsiteY88" fmla="*/ 3797724 h 6858000"/>
              <a:gd name="connsiteX89" fmla="*/ 717581 w 1605470"/>
              <a:gd name="connsiteY89" fmla="*/ 3792098 h 6858000"/>
              <a:gd name="connsiteX90" fmla="*/ 716465 w 1605470"/>
              <a:gd name="connsiteY90" fmla="*/ 3777135 h 6858000"/>
              <a:gd name="connsiteX91" fmla="*/ 718198 w 1605470"/>
              <a:gd name="connsiteY91" fmla="*/ 3771656 h 6858000"/>
              <a:gd name="connsiteX92" fmla="*/ 721941 w 1605470"/>
              <a:gd name="connsiteY92" fmla="*/ 3769007 h 6858000"/>
              <a:gd name="connsiteX93" fmla="*/ 721407 w 1605470"/>
              <a:gd name="connsiteY93" fmla="*/ 3767709 h 6858000"/>
              <a:gd name="connsiteX94" fmla="*/ 730103 w 1605470"/>
              <a:gd name="connsiteY94" fmla="*/ 3738082 h 6858000"/>
              <a:gd name="connsiteX95" fmla="*/ 737449 w 1605470"/>
              <a:gd name="connsiteY95" fmla="*/ 3673397 h 6858000"/>
              <a:gd name="connsiteX96" fmla="*/ 736745 w 1605470"/>
              <a:gd name="connsiteY96" fmla="*/ 3637109 h 6858000"/>
              <a:gd name="connsiteX97" fmla="*/ 740188 w 1605470"/>
              <a:gd name="connsiteY97" fmla="*/ 3536883 h 6858000"/>
              <a:gd name="connsiteX98" fmla="*/ 747726 w 1605470"/>
              <a:gd name="connsiteY98" fmla="*/ 3435652 h 6858000"/>
              <a:gd name="connsiteX99" fmla="*/ 774383 w 1605470"/>
              <a:gd name="connsiteY99" fmla="*/ 3381564 h 6858000"/>
              <a:gd name="connsiteX100" fmla="*/ 774870 w 1605470"/>
              <a:gd name="connsiteY100" fmla="*/ 3375761 h 6858000"/>
              <a:gd name="connsiteX101" fmla="*/ 770510 w 1605470"/>
              <a:gd name="connsiteY101" fmla="*/ 3361844 h 6858000"/>
              <a:gd name="connsiteX102" fmla="*/ 767933 w 1605470"/>
              <a:gd name="connsiteY102" fmla="*/ 3356929 h 6858000"/>
              <a:gd name="connsiteX103" fmla="*/ 766158 w 1605470"/>
              <a:gd name="connsiteY103" fmla="*/ 3349058 h 6858000"/>
              <a:gd name="connsiteX104" fmla="*/ 766414 w 1605470"/>
              <a:gd name="connsiteY104" fmla="*/ 3348763 h 6858000"/>
              <a:gd name="connsiteX105" fmla="*/ 764166 w 1605470"/>
              <a:gd name="connsiteY105" fmla="*/ 3341588 h 6858000"/>
              <a:gd name="connsiteX106" fmla="*/ 749397 w 1605470"/>
              <a:gd name="connsiteY106" fmla="*/ 3307769 h 6858000"/>
              <a:gd name="connsiteX107" fmla="*/ 766960 w 1605470"/>
              <a:gd name="connsiteY107" fmla="*/ 3250522 h 6858000"/>
              <a:gd name="connsiteX108" fmla="*/ 767385 w 1605470"/>
              <a:gd name="connsiteY108" fmla="*/ 3229163 h 6858000"/>
              <a:gd name="connsiteX109" fmla="*/ 769208 w 1605470"/>
              <a:gd name="connsiteY109" fmla="*/ 3217217 h 6858000"/>
              <a:gd name="connsiteX110" fmla="*/ 770350 w 1605470"/>
              <a:gd name="connsiteY110" fmla="*/ 3216125 h 6858000"/>
              <a:gd name="connsiteX111" fmla="*/ 756043 w 1605470"/>
              <a:gd name="connsiteY111" fmla="*/ 3183755 h 6858000"/>
              <a:gd name="connsiteX112" fmla="*/ 756544 w 1605470"/>
              <a:gd name="connsiteY112" fmla="*/ 3178642 h 6858000"/>
              <a:gd name="connsiteX113" fmla="*/ 744144 w 1605470"/>
              <a:gd name="connsiteY113" fmla="*/ 3158586 h 6858000"/>
              <a:gd name="connsiteX114" fmla="*/ 739378 w 1605470"/>
              <a:gd name="connsiteY114" fmla="*/ 3147669 h 6858000"/>
              <a:gd name="connsiteX115" fmla="*/ 734648 w 1605470"/>
              <a:gd name="connsiteY115" fmla="*/ 3145733 h 6858000"/>
              <a:gd name="connsiteX116" fmla="*/ 729329 w 1605470"/>
              <a:gd name="connsiteY116" fmla="*/ 3129034 h 6858000"/>
              <a:gd name="connsiteX117" fmla="*/ 729994 w 1605470"/>
              <a:gd name="connsiteY117" fmla="*/ 3126682 h 6858000"/>
              <a:gd name="connsiteX118" fmla="*/ 720862 w 1605470"/>
              <a:gd name="connsiteY118" fmla="*/ 3114519 h 6858000"/>
              <a:gd name="connsiteX119" fmla="*/ 707471 w 1605470"/>
              <a:gd name="connsiteY119" fmla="*/ 3106272 h 6858000"/>
              <a:gd name="connsiteX120" fmla="*/ 680201 w 1605470"/>
              <a:gd name="connsiteY120" fmla="*/ 2958185 h 6858000"/>
              <a:gd name="connsiteX121" fmla="*/ 622815 w 1605470"/>
              <a:gd name="connsiteY121" fmla="*/ 2762989 h 6858000"/>
              <a:gd name="connsiteX122" fmla="*/ 571733 w 1605470"/>
              <a:gd name="connsiteY122" fmla="*/ 2554718 h 6858000"/>
              <a:gd name="connsiteX123" fmla="*/ 551827 w 1605470"/>
              <a:gd name="connsiteY123" fmla="*/ 2485734 h 6858000"/>
              <a:gd name="connsiteX124" fmla="*/ 542550 w 1605470"/>
              <a:gd name="connsiteY124" fmla="*/ 2447068 h 6858000"/>
              <a:gd name="connsiteX125" fmla="*/ 529511 w 1605470"/>
              <a:gd name="connsiteY125" fmla="*/ 2425819 h 6858000"/>
              <a:gd name="connsiteX126" fmla="*/ 528878 w 1605470"/>
              <a:gd name="connsiteY126" fmla="*/ 2408971 h 6858000"/>
              <a:gd name="connsiteX127" fmla="*/ 535510 w 1605470"/>
              <a:gd name="connsiteY127" fmla="*/ 2402874 h 6858000"/>
              <a:gd name="connsiteX128" fmla="*/ 538122 w 1605470"/>
              <a:gd name="connsiteY128" fmla="*/ 2381443 h 6858000"/>
              <a:gd name="connsiteX129" fmla="*/ 514451 w 1605470"/>
              <a:gd name="connsiteY129" fmla="*/ 2261920 h 6858000"/>
              <a:gd name="connsiteX130" fmla="*/ 486968 w 1605470"/>
              <a:gd name="connsiteY130" fmla="*/ 2182937 h 6858000"/>
              <a:gd name="connsiteX131" fmla="*/ 488555 w 1605470"/>
              <a:gd name="connsiteY131" fmla="*/ 2155135 h 6858000"/>
              <a:gd name="connsiteX132" fmla="*/ 486013 w 1605470"/>
              <a:gd name="connsiteY132" fmla="*/ 2118008 h 6858000"/>
              <a:gd name="connsiteX133" fmla="*/ 487006 w 1605470"/>
              <a:gd name="connsiteY133" fmla="*/ 2050531 h 6858000"/>
              <a:gd name="connsiteX134" fmla="*/ 478812 w 1605470"/>
              <a:gd name="connsiteY134" fmla="*/ 1963269 h 6858000"/>
              <a:gd name="connsiteX135" fmla="*/ 442619 w 1605470"/>
              <a:gd name="connsiteY135" fmla="*/ 1910499 h 6858000"/>
              <a:gd name="connsiteX136" fmla="*/ 446785 w 1605470"/>
              <a:gd name="connsiteY136" fmla="*/ 1903212 h 6858000"/>
              <a:gd name="connsiteX137" fmla="*/ 436547 w 1605470"/>
              <a:gd name="connsiteY137" fmla="*/ 1861531 h 6858000"/>
              <a:gd name="connsiteX138" fmla="*/ 390346 w 1605470"/>
              <a:gd name="connsiteY138" fmla="*/ 1732919 h 6858000"/>
              <a:gd name="connsiteX139" fmla="*/ 362657 w 1605470"/>
              <a:gd name="connsiteY139" fmla="*/ 1663540 h 6858000"/>
              <a:gd name="connsiteX140" fmla="*/ 361783 w 1605470"/>
              <a:gd name="connsiteY140" fmla="*/ 1615777 h 6858000"/>
              <a:gd name="connsiteX141" fmla="*/ 342578 w 1605470"/>
              <a:gd name="connsiteY141" fmla="*/ 1563678 h 6858000"/>
              <a:gd name="connsiteX142" fmla="*/ 355658 w 1605470"/>
              <a:gd name="connsiteY142" fmla="*/ 1519474 h 6858000"/>
              <a:gd name="connsiteX143" fmla="*/ 348400 w 1605470"/>
              <a:gd name="connsiteY143" fmla="*/ 1477995 h 6858000"/>
              <a:gd name="connsiteX144" fmla="*/ 334485 w 1605470"/>
              <a:gd name="connsiteY144" fmla="*/ 1373769 h 6858000"/>
              <a:gd name="connsiteX145" fmla="*/ 342792 w 1605470"/>
              <a:gd name="connsiteY145" fmla="*/ 1307086 h 6858000"/>
              <a:gd name="connsiteX146" fmla="*/ 343980 w 1605470"/>
              <a:gd name="connsiteY146" fmla="*/ 1189033 h 6858000"/>
              <a:gd name="connsiteX147" fmla="*/ 348665 w 1605470"/>
              <a:gd name="connsiteY147" fmla="*/ 1168288 h 6858000"/>
              <a:gd name="connsiteX148" fmla="*/ 340947 w 1605470"/>
              <a:gd name="connsiteY148" fmla="*/ 1142577 h 6858000"/>
              <a:gd name="connsiteX149" fmla="*/ 330253 w 1605470"/>
              <a:gd name="connsiteY149" fmla="*/ 1088484 h 6858000"/>
              <a:gd name="connsiteX150" fmla="*/ 318989 w 1605470"/>
              <a:gd name="connsiteY150" fmla="*/ 1016103 h 6858000"/>
              <a:gd name="connsiteX151" fmla="*/ 320445 w 1605470"/>
              <a:gd name="connsiteY151" fmla="*/ 932283 h 6858000"/>
              <a:gd name="connsiteX152" fmla="*/ 322681 w 1605470"/>
              <a:gd name="connsiteY152" fmla="*/ 915925 h 6858000"/>
              <a:gd name="connsiteX153" fmla="*/ 315310 w 1605470"/>
              <a:gd name="connsiteY153" fmla="*/ 896999 h 6858000"/>
              <a:gd name="connsiteX154" fmla="*/ 284718 w 1605470"/>
              <a:gd name="connsiteY154" fmla="*/ 821517 h 6858000"/>
              <a:gd name="connsiteX155" fmla="*/ 263668 w 1605470"/>
              <a:gd name="connsiteY155" fmla="*/ 751353 h 6858000"/>
              <a:gd name="connsiteX156" fmla="*/ 263226 w 1605470"/>
              <a:gd name="connsiteY156" fmla="*/ 721230 h 6858000"/>
              <a:gd name="connsiteX157" fmla="*/ 248897 w 1605470"/>
              <a:gd name="connsiteY157" fmla="*/ 681659 h 6858000"/>
              <a:gd name="connsiteX158" fmla="*/ 234316 w 1605470"/>
              <a:gd name="connsiteY158" fmla="*/ 635218 h 6858000"/>
              <a:gd name="connsiteX159" fmla="*/ 239327 w 1605470"/>
              <a:gd name="connsiteY159" fmla="*/ 613763 h 6858000"/>
              <a:gd name="connsiteX160" fmla="*/ 225269 w 1605470"/>
              <a:gd name="connsiteY160" fmla="*/ 598582 h 6858000"/>
              <a:gd name="connsiteX161" fmla="*/ 224950 w 1605470"/>
              <a:gd name="connsiteY161" fmla="*/ 576846 h 6858000"/>
              <a:gd name="connsiteX162" fmla="*/ 204576 w 1605470"/>
              <a:gd name="connsiteY162" fmla="*/ 530055 h 6858000"/>
              <a:gd name="connsiteX163" fmla="*/ 219064 w 1605470"/>
              <a:gd name="connsiteY163" fmla="*/ 469651 h 6858000"/>
              <a:gd name="connsiteX164" fmla="*/ 195012 w 1605470"/>
              <a:gd name="connsiteY164" fmla="*/ 448559 h 6858000"/>
              <a:gd name="connsiteX165" fmla="*/ 201434 w 1605470"/>
              <a:gd name="connsiteY165" fmla="*/ 441529 h 6858000"/>
              <a:gd name="connsiteX166" fmla="*/ 200655 w 1605470"/>
              <a:gd name="connsiteY166" fmla="*/ 428927 h 6858000"/>
              <a:gd name="connsiteX167" fmla="*/ 190059 w 1605470"/>
              <a:gd name="connsiteY167" fmla="*/ 430161 h 6858000"/>
              <a:gd name="connsiteX168" fmla="*/ 167079 w 1605470"/>
              <a:gd name="connsiteY168" fmla="*/ 367211 h 6858000"/>
              <a:gd name="connsiteX169" fmla="*/ 124571 w 1605470"/>
              <a:gd name="connsiteY169" fmla="*/ 302178 h 6858000"/>
              <a:gd name="connsiteX170" fmla="*/ 103243 w 1605470"/>
              <a:gd name="connsiteY170" fmla="*/ 211375 h 6858000"/>
              <a:gd name="connsiteX171" fmla="*/ 94571 w 1605470"/>
              <a:gd name="connsiteY171" fmla="*/ 184179 h 6858000"/>
              <a:gd name="connsiteX172" fmla="*/ 13437 w 1605470"/>
              <a:gd name="connsiteY172" fmla="*/ 19287 h 6858000"/>
              <a:gd name="connsiteX173" fmla="*/ 0 w 1605470"/>
              <a:gd name="connsiteY17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08019 w 1605470"/>
              <a:gd name="connsiteY42" fmla="*/ 5385461 h 6858000"/>
              <a:gd name="connsiteX43" fmla="*/ 622750 w 1605470"/>
              <a:gd name="connsiteY43" fmla="*/ 5363084 h 6858000"/>
              <a:gd name="connsiteX44" fmla="*/ 638731 w 1605470"/>
              <a:gd name="connsiteY44" fmla="*/ 5330009 h 6858000"/>
              <a:gd name="connsiteX45" fmla="*/ 672224 w 1605470"/>
              <a:gd name="connsiteY45" fmla="*/ 5273739 h 6858000"/>
              <a:gd name="connsiteX46" fmla="*/ 681823 w 1605470"/>
              <a:gd name="connsiteY46" fmla="*/ 5241779 h 6858000"/>
              <a:gd name="connsiteX47" fmla="*/ 693049 w 1605470"/>
              <a:gd name="connsiteY47" fmla="*/ 5225268 h 6858000"/>
              <a:gd name="connsiteX48" fmla="*/ 694069 w 1605470"/>
              <a:gd name="connsiteY48" fmla="*/ 5217684 h 6858000"/>
              <a:gd name="connsiteX49" fmla="*/ 701410 w 1605470"/>
              <a:gd name="connsiteY49" fmla="*/ 5193377 h 6858000"/>
              <a:gd name="connsiteX50" fmla="*/ 704713 w 1605470"/>
              <a:gd name="connsiteY50" fmla="*/ 5179288 h 6858000"/>
              <a:gd name="connsiteX51" fmla="*/ 705697 w 1605470"/>
              <a:gd name="connsiteY51" fmla="*/ 5173621 h 6858000"/>
              <a:gd name="connsiteX52" fmla="*/ 701331 w 1605470"/>
              <a:gd name="connsiteY52" fmla="*/ 5159961 h 6858000"/>
              <a:gd name="connsiteX53" fmla="*/ 708008 w 1605470"/>
              <a:gd name="connsiteY53" fmla="*/ 5144295 h 6858000"/>
              <a:gd name="connsiteX54" fmla="*/ 704941 w 1605470"/>
              <a:gd name="connsiteY54" fmla="*/ 5125185 h 6858000"/>
              <a:gd name="connsiteX55" fmla="*/ 711771 w 1605470"/>
              <a:gd name="connsiteY55" fmla="*/ 5121884 h 6858000"/>
              <a:gd name="connsiteX56" fmla="*/ 718807 w 1605470"/>
              <a:gd name="connsiteY56" fmla="*/ 5067850 h 6858000"/>
              <a:gd name="connsiteX57" fmla="*/ 721538 w 1605470"/>
              <a:gd name="connsiteY57" fmla="*/ 5060861 h 6858000"/>
              <a:gd name="connsiteX58" fmla="*/ 718242 w 1605470"/>
              <a:gd name="connsiteY58" fmla="*/ 5034192 h 6858000"/>
              <a:gd name="connsiteX59" fmla="*/ 719796 w 1605470"/>
              <a:gd name="connsiteY59" fmla="*/ 4993030 h 6858000"/>
              <a:gd name="connsiteX60" fmla="*/ 726705 w 1605470"/>
              <a:gd name="connsiteY60" fmla="*/ 4946844 h 6858000"/>
              <a:gd name="connsiteX61" fmla="*/ 722561 w 1605470"/>
              <a:gd name="connsiteY61" fmla="*/ 4932692 h 6858000"/>
              <a:gd name="connsiteX62" fmla="*/ 724935 w 1605470"/>
              <a:gd name="connsiteY62" fmla="*/ 4821504 h 6858000"/>
              <a:gd name="connsiteX63" fmla="*/ 732118 w 1605470"/>
              <a:gd name="connsiteY63" fmla="*/ 4801535 h 6858000"/>
              <a:gd name="connsiteX64" fmla="*/ 739787 w 1605470"/>
              <a:gd name="connsiteY64" fmla="*/ 4797794 h 6858000"/>
              <a:gd name="connsiteX65" fmla="*/ 741081 w 1605470"/>
              <a:gd name="connsiteY65" fmla="*/ 4784526 h 6858000"/>
              <a:gd name="connsiteX66" fmla="*/ 742865 w 1605470"/>
              <a:gd name="connsiteY66" fmla="*/ 4781211 h 6858000"/>
              <a:gd name="connsiteX67" fmla="*/ 751652 w 1605470"/>
              <a:gd name="connsiteY67" fmla="*/ 4761984 h 6858000"/>
              <a:gd name="connsiteX68" fmla="*/ 747700 w 1605470"/>
              <a:gd name="connsiteY68" fmla="*/ 4690749 h 6858000"/>
              <a:gd name="connsiteX69" fmla="*/ 743180 w 1605470"/>
              <a:gd name="connsiteY69" fmla="*/ 4584173 h 6858000"/>
              <a:gd name="connsiteX70" fmla="*/ 738263 w 1605470"/>
              <a:gd name="connsiteY70" fmla="*/ 4444346 h 6858000"/>
              <a:gd name="connsiteX71" fmla="*/ 756542 w 1605470"/>
              <a:gd name="connsiteY71" fmla="*/ 4350346 h 6858000"/>
              <a:gd name="connsiteX72" fmla="*/ 715481 w 1605470"/>
              <a:gd name="connsiteY72" fmla="*/ 4214165 h 6858000"/>
              <a:gd name="connsiteX73" fmla="*/ 719554 w 1605470"/>
              <a:gd name="connsiteY73" fmla="*/ 4090296 h 6858000"/>
              <a:gd name="connsiteX74" fmla="*/ 704810 w 1605470"/>
              <a:gd name="connsiteY74" fmla="*/ 4033999 h 6858000"/>
              <a:gd name="connsiteX75" fmla="*/ 705959 w 1605470"/>
              <a:gd name="connsiteY75" fmla="*/ 4031933 h 6858000"/>
              <a:gd name="connsiteX76" fmla="*/ 704535 w 1605470"/>
              <a:gd name="connsiteY76" fmla="*/ 4013953 h 6858000"/>
              <a:gd name="connsiteX77" fmla="*/ 700443 w 1605470"/>
              <a:gd name="connsiteY77" fmla="*/ 4010511 h 6858000"/>
              <a:gd name="connsiteX78" fmla="*/ 698282 w 1605470"/>
              <a:gd name="connsiteY78" fmla="*/ 3998331 h 6858000"/>
              <a:gd name="connsiteX79" fmla="*/ 690830 w 1605470"/>
              <a:gd name="connsiteY79" fmla="*/ 3974753 h 6858000"/>
              <a:gd name="connsiteX80" fmla="*/ 692428 w 1605470"/>
              <a:gd name="connsiteY80" fmla="*/ 3969950 h 6858000"/>
              <a:gd name="connsiteX81" fmla="*/ 685850 w 1605470"/>
              <a:gd name="connsiteY81" fmla="*/ 3933779 h 6858000"/>
              <a:gd name="connsiteX82" fmla="*/ 687181 w 1605470"/>
              <a:gd name="connsiteY82" fmla="*/ 3933093 h 6858000"/>
              <a:gd name="connsiteX83" fmla="*/ 691535 w 1605470"/>
              <a:gd name="connsiteY83" fmla="*/ 3922082 h 6858000"/>
              <a:gd name="connsiteX84" fmla="*/ 696613 w 1605470"/>
              <a:gd name="connsiteY84" fmla="*/ 3901461 h 6858000"/>
              <a:gd name="connsiteX85" fmla="*/ 719207 w 1605470"/>
              <a:gd name="connsiteY85" fmla="*/ 3813873 h 6858000"/>
              <a:gd name="connsiteX86" fmla="*/ 718632 w 1605470"/>
              <a:gd name="connsiteY86" fmla="*/ 3806161 h 6858000"/>
              <a:gd name="connsiteX87" fmla="*/ 718939 w 1605470"/>
              <a:gd name="connsiteY87" fmla="*/ 3805957 h 6858000"/>
              <a:gd name="connsiteX88" fmla="*/ 718966 w 1605470"/>
              <a:gd name="connsiteY88" fmla="*/ 3797724 h 6858000"/>
              <a:gd name="connsiteX89" fmla="*/ 717581 w 1605470"/>
              <a:gd name="connsiteY89" fmla="*/ 3792098 h 6858000"/>
              <a:gd name="connsiteX90" fmla="*/ 716465 w 1605470"/>
              <a:gd name="connsiteY90" fmla="*/ 3777135 h 6858000"/>
              <a:gd name="connsiteX91" fmla="*/ 718198 w 1605470"/>
              <a:gd name="connsiteY91" fmla="*/ 3771656 h 6858000"/>
              <a:gd name="connsiteX92" fmla="*/ 721941 w 1605470"/>
              <a:gd name="connsiteY92" fmla="*/ 3769007 h 6858000"/>
              <a:gd name="connsiteX93" fmla="*/ 721407 w 1605470"/>
              <a:gd name="connsiteY93" fmla="*/ 3767709 h 6858000"/>
              <a:gd name="connsiteX94" fmla="*/ 730103 w 1605470"/>
              <a:gd name="connsiteY94" fmla="*/ 3738082 h 6858000"/>
              <a:gd name="connsiteX95" fmla="*/ 737449 w 1605470"/>
              <a:gd name="connsiteY95" fmla="*/ 3673397 h 6858000"/>
              <a:gd name="connsiteX96" fmla="*/ 736745 w 1605470"/>
              <a:gd name="connsiteY96" fmla="*/ 3637109 h 6858000"/>
              <a:gd name="connsiteX97" fmla="*/ 740188 w 1605470"/>
              <a:gd name="connsiteY97" fmla="*/ 3536883 h 6858000"/>
              <a:gd name="connsiteX98" fmla="*/ 747726 w 1605470"/>
              <a:gd name="connsiteY98" fmla="*/ 3435652 h 6858000"/>
              <a:gd name="connsiteX99" fmla="*/ 774383 w 1605470"/>
              <a:gd name="connsiteY99" fmla="*/ 3381564 h 6858000"/>
              <a:gd name="connsiteX100" fmla="*/ 774870 w 1605470"/>
              <a:gd name="connsiteY100" fmla="*/ 3375761 h 6858000"/>
              <a:gd name="connsiteX101" fmla="*/ 770510 w 1605470"/>
              <a:gd name="connsiteY101" fmla="*/ 3361844 h 6858000"/>
              <a:gd name="connsiteX102" fmla="*/ 767933 w 1605470"/>
              <a:gd name="connsiteY102" fmla="*/ 3356929 h 6858000"/>
              <a:gd name="connsiteX103" fmla="*/ 766158 w 1605470"/>
              <a:gd name="connsiteY103" fmla="*/ 3349058 h 6858000"/>
              <a:gd name="connsiteX104" fmla="*/ 766414 w 1605470"/>
              <a:gd name="connsiteY104" fmla="*/ 3348763 h 6858000"/>
              <a:gd name="connsiteX105" fmla="*/ 764166 w 1605470"/>
              <a:gd name="connsiteY105" fmla="*/ 3341588 h 6858000"/>
              <a:gd name="connsiteX106" fmla="*/ 749397 w 1605470"/>
              <a:gd name="connsiteY106" fmla="*/ 3307769 h 6858000"/>
              <a:gd name="connsiteX107" fmla="*/ 766960 w 1605470"/>
              <a:gd name="connsiteY107" fmla="*/ 3250522 h 6858000"/>
              <a:gd name="connsiteX108" fmla="*/ 767385 w 1605470"/>
              <a:gd name="connsiteY108" fmla="*/ 3229163 h 6858000"/>
              <a:gd name="connsiteX109" fmla="*/ 769208 w 1605470"/>
              <a:gd name="connsiteY109" fmla="*/ 3217217 h 6858000"/>
              <a:gd name="connsiteX110" fmla="*/ 770350 w 1605470"/>
              <a:gd name="connsiteY110" fmla="*/ 3216125 h 6858000"/>
              <a:gd name="connsiteX111" fmla="*/ 756043 w 1605470"/>
              <a:gd name="connsiteY111" fmla="*/ 3183755 h 6858000"/>
              <a:gd name="connsiteX112" fmla="*/ 756544 w 1605470"/>
              <a:gd name="connsiteY112" fmla="*/ 3178642 h 6858000"/>
              <a:gd name="connsiteX113" fmla="*/ 744144 w 1605470"/>
              <a:gd name="connsiteY113" fmla="*/ 3158586 h 6858000"/>
              <a:gd name="connsiteX114" fmla="*/ 739378 w 1605470"/>
              <a:gd name="connsiteY114" fmla="*/ 3147669 h 6858000"/>
              <a:gd name="connsiteX115" fmla="*/ 734648 w 1605470"/>
              <a:gd name="connsiteY115" fmla="*/ 3145733 h 6858000"/>
              <a:gd name="connsiteX116" fmla="*/ 729329 w 1605470"/>
              <a:gd name="connsiteY116" fmla="*/ 3129034 h 6858000"/>
              <a:gd name="connsiteX117" fmla="*/ 729994 w 1605470"/>
              <a:gd name="connsiteY117" fmla="*/ 3126682 h 6858000"/>
              <a:gd name="connsiteX118" fmla="*/ 720862 w 1605470"/>
              <a:gd name="connsiteY118" fmla="*/ 3114519 h 6858000"/>
              <a:gd name="connsiteX119" fmla="*/ 707471 w 1605470"/>
              <a:gd name="connsiteY119" fmla="*/ 3106272 h 6858000"/>
              <a:gd name="connsiteX120" fmla="*/ 680201 w 1605470"/>
              <a:gd name="connsiteY120" fmla="*/ 2958185 h 6858000"/>
              <a:gd name="connsiteX121" fmla="*/ 622815 w 1605470"/>
              <a:gd name="connsiteY121" fmla="*/ 2762989 h 6858000"/>
              <a:gd name="connsiteX122" fmla="*/ 571733 w 1605470"/>
              <a:gd name="connsiteY122" fmla="*/ 2554718 h 6858000"/>
              <a:gd name="connsiteX123" fmla="*/ 551827 w 1605470"/>
              <a:gd name="connsiteY123" fmla="*/ 2485734 h 6858000"/>
              <a:gd name="connsiteX124" fmla="*/ 542550 w 1605470"/>
              <a:gd name="connsiteY124" fmla="*/ 2447068 h 6858000"/>
              <a:gd name="connsiteX125" fmla="*/ 529511 w 1605470"/>
              <a:gd name="connsiteY125" fmla="*/ 2425819 h 6858000"/>
              <a:gd name="connsiteX126" fmla="*/ 528878 w 1605470"/>
              <a:gd name="connsiteY126" fmla="*/ 2408971 h 6858000"/>
              <a:gd name="connsiteX127" fmla="*/ 535510 w 1605470"/>
              <a:gd name="connsiteY127" fmla="*/ 2402874 h 6858000"/>
              <a:gd name="connsiteX128" fmla="*/ 538122 w 1605470"/>
              <a:gd name="connsiteY128" fmla="*/ 2381443 h 6858000"/>
              <a:gd name="connsiteX129" fmla="*/ 514451 w 1605470"/>
              <a:gd name="connsiteY129" fmla="*/ 2261920 h 6858000"/>
              <a:gd name="connsiteX130" fmla="*/ 486968 w 1605470"/>
              <a:gd name="connsiteY130" fmla="*/ 2182937 h 6858000"/>
              <a:gd name="connsiteX131" fmla="*/ 488555 w 1605470"/>
              <a:gd name="connsiteY131" fmla="*/ 2155135 h 6858000"/>
              <a:gd name="connsiteX132" fmla="*/ 486013 w 1605470"/>
              <a:gd name="connsiteY132" fmla="*/ 2118008 h 6858000"/>
              <a:gd name="connsiteX133" fmla="*/ 487006 w 1605470"/>
              <a:gd name="connsiteY133" fmla="*/ 2050531 h 6858000"/>
              <a:gd name="connsiteX134" fmla="*/ 478812 w 1605470"/>
              <a:gd name="connsiteY134" fmla="*/ 1963269 h 6858000"/>
              <a:gd name="connsiteX135" fmla="*/ 442619 w 1605470"/>
              <a:gd name="connsiteY135" fmla="*/ 1910499 h 6858000"/>
              <a:gd name="connsiteX136" fmla="*/ 446785 w 1605470"/>
              <a:gd name="connsiteY136" fmla="*/ 1903212 h 6858000"/>
              <a:gd name="connsiteX137" fmla="*/ 436547 w 1605470"/>
              <a:gd name="connsiteY137" fmla="*/ 1861531 h 6858000"/>
              <a:gd name="connsiteX138" fmla="*/ 390346 w 1605470"/>
              <a:gd name="connsiteY138" fmla="*/ 1732919 h 6858000"/>
              <a:gd name="connsiteX139" fmla="*/ 362657 w 1605470"/>
              <a:gd name="connsiteY139" fmla="*/ 1663540 h 6858000"/>
              <a:gd name="connsiteX140" fmla="*/ 361783 w 1605470"/>
              <a:gd name="connsiteY140" fmla="*/ 1615777 h 6858000"/>
              <a:gd name="connsiteX141" fmla="*/ 342578 w 1605470"/>
              <a:gd name="connsiteY141" fmla="*/ 1563678 h 6858000"/>
              <a:gd name="connsiteX142" fmla="*/ 355658 w 1605470"/>
              <a:gd name="connsiteY142" fmla="*/ 1519474 h 6858000"/>
              <a:gd name="connsiteX143" fmla="*/ 348400 w 1605470"/>
              <a:gd name="connsiteY143" fmla="*/ 1477995 h 6858000"/>
              <a:gd name="connsiteX144" fmla="*/ 334485 w 1605470"/>
              <a:gd name="connsiteY144" fmla="*/ 1373769 h 6858000"/>
              <a:gd name="connsiteX145" fmla="*/ 342792 w 1605470"/>
              <a:gd name="connsiteY145" fmla="*/ 1307086 h 6858000"/>
              <a:gd name="connsiteX146" fmla="*/ 343980 w 1605470"/>
              <a:gd name="connsiteY146" fmla="*/ 1189033 h 6858000"/>
              <a:gd name="connsiteX147" fmla="*/ 348665 w 1605470"/>
              <a:gd name="connsiteY147" fmla="*/ 1168288 h 6858000"/>
              <a:gd name="connsiteX148" fmla="*/ 340947 w 1605470"/>
              <a:gd name="connsiteY148" fmla="*/ 1142577 h 6858000"/>
              <a:gd name="connsiteX149" fmla="*/ 330253 w 1605470"/>
              <a:gd name="connsiteY149" fmla="*/ 1088484 h 6858000"/>
              <a:gd name="connsiteX150" fmla="*/ 318989 w 1605470"/>
              <a:gd name="connsiteY150" fmla="*/ 1016103 h 6858000"/>
              <a:gd name="connsiteX151" fmla="*/ 320445 w 1605470"/>
              <a:gd name="connsiteY151" fmla="*/ 932283 h 6858000"/>
              <a:gd name="connsiteX152" fmla="*/ 322681 w 1605470"/>
              <a:gd name="connsiteY152" fmla="*/ 915925 h 6858000"/>
              <a:gd name="connsiteX153" fmla="*/ 315310 w 1605470"/>
              <a:gd name="connsiteY153" fmla="*/ 896999 h 6858000"/>
              <a:gd name="connsiteX154" fmla="*/ 284718 w 1605470"/>
              <a:gd name="connsiteY154" fmla="*/ 821517 h 6858000"/>
              <a:gd name="connsiteX155" fmla="*/ 263668 w 1605470"/>
              <a:gd name="connsiteY155" fmla="*/ 751353 h 6858000"/>
              <a:gd name="connsiteX156" fmla="*/ 263226 w 1605470"/>
              <a:gd name="connsiteY156" fmla="*/ 721230 h 6858000"/>
              <a:gd name="connsiteX157" fmla="*/ 248897 w 1605470"/>
              <a:gd name="connsiteY157" fmla="*/ 681659 h 6858000"/>
              <a:gd name="connsiteX158" fmla="*/ 234316 w 1605470"/>
              <a:gd name="connsiteY158" fmla="*/ 635218 h 6858000"/>
              <a:gd name="connsiteX159" fmla="*/ 239327 w 1605470"/>
              <a:gd name="connsiteY159" fmla="*/ 613763 h 6858000"/>
              <a:gd name="connsiteX160" fmla="*/ 225269 w 1605470"/>
              <a:gd name="connsiteY160" fmla="*/ 598582 h 6858000"/>
              <a:gd name="connsiteX161" fmla="*/ 224950 w 1605470"/>
              <a:gd name="connsiteY161" fmla="*/ 576846 h 6858000"/>
              <a:gd name="connsiteX162" fmla="*/ 204576 w 1605470"/>
              <a:gd name="connsiteY162" fmla="*/ 530055 h 6858000"/>
              <a:gd name="connsiteX163" fmla="*/ 219064 w 1605470"/>
              <a:gd name="connsiteY163" fmla="*/ 469651 h 6858000"/>
              <a:gd name="connsiteX164" fmla="*/ 195012 w 1605470"/>
              <a:gd name="connsiteY164" fmla="*/ 448559 h 6858000"/>
              <a:gd name="connsiteX165" fmla="*/ 201434 w 1605470"/>
              <a:gd name="connsiteY165" fmla="*/ 441529 h 6858000"/>
              <a:gd name="connsiteX166" fmla="*/ 200655 w 1605470"/>
              <a:gd name="connsiteY166" fmla="*/ 428927 h 6858000"/>
              <a:gd name="connsiteX167" fmla="*/ 190059 w 1605470"/>
              <a:gd name="connsiteY167" fmla="*/ 430161 h 6858000"/>
              <a:gd name="connsiteX168" fmla="*/ 167079 w 1605470"/>
              <a:gd name="connsiteY168" fmla="*/ 367211 h 6858000"/>
              <a:gd name="connsiteX169" fmla="*/ 124571 w 1605470"/>
              <a:gd name="connsiteY169" fmla="*/ 302178 h 6858000"/>
              <a:gd name="connsiteX170" fmla="*/ 103243 w 1605470"/>
              <a:gd name="connsiteY170" fmla="*/ 211375 h 6858000"/>
              <a:gd name="connsiteX171" fmla="*/ 94571 w 1605470"/>
              <a:gd name="connsiteY171" fmla="*/ 184179 h 6858000"/>
              <a:gd name="connsiteX172" fmla="*/ 13437 w 1605470"/>
              <a:gd name="connsiteY172" fmla="*/ 19287 h 6858000"/>
              <a:gd name="connsiteX173" fmla="*/ 0 w 1605470"/>
              <a:gd name="connsiteY17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63084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24935 w 1605470"/>
              <a:gd name="connsiteY61" fmla="*/ 4821504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56542 w 1605470"/>
              <a:gd name="connsiteY70" fmla="*/ 4350346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486968 w 1605470"/>
              <a:gd name="connsiteY129" fmla="*/ 2182937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42619 w 1605470"/>
              <a:gd name="connsiteY134" fmla="*/ 1910499 h 6858000"/>
              <a:gd name="connsiteX135" fmla="*/ 446785 w 1605470"/>
              <a:gd name="connsiteY135" fmla="*/ 1903212 h 6858000"/>
              <a:gd name="connsiteX136" fmla="*/ 436547 w 1605470"/>
              <a:gd name="connsiteY136" fmla="*/ 1861531 h 6858000"/>
              <a:gd name="connsiteX137" fmla="*/ 390346 w 1605470"/>
              <a:gd name="connsiteY137" fmla="*/ 1732919 h 6858000"/>
              <a:gd name="connsiteX138" fmla="*/ 362657 w 1605470"/>
              <a:gd name="connsiteY138" fmla="*/ 1663540 h 6858000"/>
              <a:gd name="connsiteX139" fmla="*/ 361783 w 1605470"/>
              <a:gd name="connsiteY139" fmla="*/ 1615777 h 6858000"/>
              <a:gd name="connsiteX140" fmla="*/ 342578 w 1605470"/>
              <a:gd name="connsiteY140" fmla="*/ 1563678 h 6858000"/>
              <a:gd name="connsiteX141" fmla="*/ 355658 w 1605470"/>
              <a:gd name="connsiteY141" fmla="*/ 1519474 h 6858000"/>
              <a:gd name="connsiteX142" fmla="*/ 348400 w 1605470"/>
              <a:gd name="connsiteY142" fmla="*/ 1477995 h 6858000"/>
              <a:gd name="connsiteX143" fmla="*/ 334485 w 1605470"/>
              <a:gd name="connsiteY143" fmla="*/ 1373769 h 6858000"/>
              <a:gd name="connsiteX144" fmla="*/ 342792 w 1605470"/>
              <a:gd name="connsiteY144" fmla="*/ 1307086 h 6858000"/>
              <a:gd name="connsiteX145" fmla="*/ 343980 w 1605470"/>
              <a:gd name="connsiteY145" fmla="*/ 1189033 h 6858000"/>
              <a:gd name="connsiteX146" fmla="*/ 348665 w 1605470"/>
              <a:gd name="connsiteY146" fmla="*/ 1168288 h 6858000"/>
              <a:gd name="connsiteX147" fmla="*/ 340947 w 1605470"/>
              <a:gd name="connsiteY147" fmla="*/ 1142577 h 6858000"/>
              <a:gd name="connsiteX148" fmla="*/ 330253 w 1605470"/>
              <a:gd name="connsiteY148" fmla="*/ 1088484 h 6858000"/>
              <a:gd name="connsiteX149" fmla="*/ 318989 w 1605470"/>
              <a:gd name="connsiteY149" fmla="*/ 1016103 h 6858000"/>
              <a:gd name="connsiteX150" fmla="*/ 320445 w 1605470"/>
              <a:gd name="connsiteY150" fmla="*/ 932283 h 6858000"/>
              <a:gd name="connsiteX151" fmla="*/ 322681 w 1605470"/>
              <a:gd name="connsiteY151" fmla="*/ 915925 h 6858000"/>
              <a:gd name="connsiteX152" fmla="*/ 315310 w 1605470"/>
              <a:gd name="connsiteY152" fmla="*/ 896999 h 6858000"/>
              <a:gd name="connsiteX153" fmla="*/ 284718 w 1605470"/>
              <a:gd name="connsiteY153" fmla="*/ 821517 h 6858000"/>
              <a:gd name="connsiteX154" fmla="*/ 263668 w 1605470"/>
              <a:gd name="connsiteY154" fmla="*/ 751353 h 6858000"/>
              <a:gd name="connsiteX155" fmla="*/ 263226 w 1605470"/>
              <a:gd name="connsiteY155" fmla="*/ 721230 h 6858000"/>
              <a:gd name="connsiteX156" fmla="*/ 248897 w 1605470"/>
              <a:gd name="connsiteY156" fmla="*/ 681659 h 6858000"/>
              <a:gd name="connsiteX157" fmla="*/ 234316 w 1605470"/>
              <a:gd name="connsiteY157" fmla="*/ 635218 h 6858000"/>
              <a:gd name="connsiteX158" fmla="*/ 239327 w 1605470"/>
              <a:gd name="connsiteY158" fmla="*/ 613763 h 6858000"/>
              <a:gd name="connsiteX159" fmla="*/ 225269 w 1605470"/>
              <a:gd name="connsiteY159" fmla="*/ 598582 h 6858000"/>
              <a:gd name="connsiteX160" fmla="*/ 224950 w 1605470"/>
              <a:gd name="connsiteY160" fmla="*/ 576846 h 6858000"/>
              <a:gd name="connsiteX161" fmla="*/ 204576 w 1605470"/>
              <a:gd name="connsiteY161" fmla="*/ 530055 h 6858000"/>
              <a:gd name="connsiteX162" fmla="*/ 219064 w 1605470"/>
              <a:gd name="connsiteY162" fmla="*/ 469651 h 6858000"/>
              <a:gd name="connsiteX163" fmla="*/ 195012 w 1605470"/>
              <a:gd name="connsiteY163" fmla="*/ 448559 h 6858000"/>
              <a:gd name="connsiteX164" fmla="*/ 201434 w 1605470"/>
              <a:gd name="connsiteY164" fmla="*/ 441529 h 6858000"/>
              <a:gd name="connsiteX165" fmla="*/ 200655 w 1605470"/>
              <a:gd name="connsiteY165" fmla="*/ 428927 h 6858000"/>
              <a:gd name="connsiteX166" fmla="*/ 190059 w 1605470"/>
              <a:gd name="connsiteY166" fmla="*/ 430161 h 6858000"/>
              <a:gd name="connsiteX167" fmla="*/ 167079 w 1605470"/>
              <a:gd name="connsiteY167" fmla="*/ 367211 h 6858000"/>
              <a:gd name="connsiteX168" fmla="*/ 124571 w 1605470"/>
              <a:gd name="connsiteY168" fmla="*/ 302178 h 6858000"/>
              <a:gd name="connsiteX169" fmla="*/ 103243 w 1605470"/>
              <a:gd name="connsiteY169" fmla="*/ 211375 h 6858000"/>
              <a:gd name="connsiteX170" fmla="*/ 94571 w 1605470"/>
              <a:gd name="connsiteY170" fmla="*/ 184179 h 6858000"/>
              <a:gd name="connsiteX171" fmla="*/ 13437 w 1605470"/>
              <a:gd name="connsiteY171" fmla="*/ 19287 h 6858000"/>
              <a:gd name="connsiteX172" fmla="*/ 0 w 1605470"/>
              <a:gd name="connsiteY17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24935 w 1605470"/>
              <a:gd name="connsiteY61" fmla="*/ 4821504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56542 w 1605470"/>
              <a:gd name="connsiteY70" fmla="*/ 4350346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486968 w 1605470"/>
              <a:gd name="connsiteY129" fmla="*/ 2182937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42619 w 1605470"/>
              <a:gd name="connsiteY134" fmla="*/ 1910499 h 6858000"/>
              <a:gd name="connsiteX135" fmla="*/ 446785 w 1605470"/>
              <a:gd name="connsiteY135" fmla="*/ 1903212 h 6858000"/>
              <a:gd name="connsiteX136" fmla="*/ 436547 w 1605470"/>
              <a:gd name="connsiteY136" fmla="*/ 1861531 h 6858000"/>
              <a:gd name="connsiteX137" fmla="*/ 390346 w 1605470"/>
              <a:gd name="connsiteY137" fmla="*/ 1732919 h 6858000"/>
              <a:gd name="connsiteX138" fmla="*/ 362657 w 1605470"/>
              <a:gd name="connsiteY138" fmla="*/ 1663540 h 6858000"/>
              <a:gd name="connsiteX139" fmla="*/ 361783 w 1605470"/>
              <a:gd name="connsiteY139" fmla="*/ 1615777 h 6858000"/>
              <a:gd name="connsiteX140" fmla="*/ 342578 w 1605470"/>
              <a:gd name="connsiteY140" fmla="*/ 1563678 h 6858000"/>
              <a:gd name="connsiteX141" fmla="*/ 355658 w 1605470"/>
              <a:gd name="connsiteY141" fmla="*/ 1519474 h 6858000"/>
              <a:gd name="connsiteX142" fmla="*/ 348400 w 1605470"/>
              <a:gd name="connsiteY142" fmla="*/ 1477995 h 6858000"/>
              <a:gd name="connsiteX143" fmla="*/ 334485 w 1605470"/>
              <a:gd name="connsiteY143" fmla="*/ 1373769 h 6858000"/>
              <a:gd name="connsiteX144" fmla="*/ 342792 w 1605470"/>
              <a:gd name="connsiteY144" fmla="*/ 1307086 h 6858000"/>
              <a:gd name="connsiteX145" fmla="*/ 343980 w 1605470"/>
              <a:gd name="connsiteY145" fmla="*/ 1189033 h 6858000"/>
              <a:gd name="connsiteX146" fmla="*/ 348665 w 1605470"/>
              <a:gd name="connsiteY146" fmla="*/ 1168288 h 6858000"/>
              <a:gd name="connsiteX147" fmla="*/ 340947 w 1605470"/>
              <a:gd name="connsiteY147" fmla="*/ 1142577 h 6858000"/>
              <a:gd name="connsiteX148" fmla="*/ 330253 w 1605470"/>
              <a:gd name="connsiteY148" fmla="*/ 1088484 h 6858000"/>
              <a:gd name="connsiteX149" fmla="*/ 318989 w 1605470"/>
              <a:gd name="connsiteY149" fmla="*/ 1016103 h 6858000"/>
              <a:gd name="connsiteX150" fmla="*/ 320445 w 1605470"/>
              <a:gd name="connsiteY150" fmla="*/ 932283 h 6858000"/>
              <a:gd name="connsiteX151" fmla="*/ 322681 w 1605470"/>
              <a:gd name="connsiteY151" fmla="*/ 915925 h 6858000"/>
              <a:gd name="connsiteX152" fmla="*/ 315310 w 1605470"/>
              <a:gd name="connsiteY152" fmla="*/ 896999 h 6858000"/>
              <a:gd name="connsiteX153" fmla="*/ 284718 w 1605470"/>
              <a:gd name="connsiteY153" fmla="*/ 821517 h 6858000"/>
              <a:gd name="connsiteX154" fmla="*/ 263668 w 1605470"/>
              <a:gd name="connsiteY154" fmla="*/ 751353 h 6858000"/>
              <a:gd name="connsiteX155" fmla="*/ 263226 w 1605470"/>
              <a:gd name="connsiteY155" fmla="*/ 721230 h 6858000"/>
              <a:gd name="connsiteX156" fmla="*/ 248897 w 1605470"/>
              <a:gd name="connsiteY156" fmla="*/ 681659 h 6858000"/>
              <a:gd name="connsiteX157" fmla="*/ 234316 w 1605470"/>
              <a:gd name="connsiteY157" fmla="*/ 635218 h 6858000"/>
              <a:gd name="connsiteX158" fmla="*/ 239327 w 1605470"/>
              <a:gd name="connsiteY158" fmla="*/ 613763 h 6858000"/>
              <a:gd name="connsiteX159" fmla="*/ 225269 w 1605470"/>
              <a:gd name="connsiteY159" fmla="*/ 598582 h 6858000"/>
              <a:gd name="connsiteX160" fmla="*/ 224950 w 1605470"/>
              <a:gd name="connsiteY160" fmla="*/ 576846 h 6858000"/>
              <a:gd name="connsiteX161" fmla="*/ 204576 w 1605470"/>
              <a:gd name="connsiteY161" fmla="*/ 530055 h 6858000"/>
              <a:gd name="connsiteX162" fmla="*/ 219064 w 1605470"/>
              <a:gd name="connsiteY162" fmla="*/ 469651 h 6858000"/>
              <a:gd name="connsiteX163" fmla="*/ 195012 w 1605470"/>
              <a:gd name="connsiteY163" fmla="*/ 448559 h 6858000"/>
              <a:gd name="connsiteX164" fmla="*/ 201434 w 1605470"/>
              <a:gd name="connsiteY164" fmla="*/ 441529 h 6858000"/>
              <a:gd name="connsiteX165" fmla="*/ 200655 w 1605470"/>
              <a:gd name="connsiteY165" fmla="*/ 428927 h 6858000"/>
              <a:gd name="connsiteX166" fmla="*/ 190059 w 1605470"/>
              <a:gd name="connsiteY166" fmla="*/ 430161 h 6858000"/>
              <a:gd name="connsiteX167" fmla="*/ 167079 w 1605470"/>
              <a:gd name="connsiteY167" fmla="*/ 367211 h 6858000"/>
              <a:gd name="connsiteX168" fmla="*/ 124571 w 1605470"/>
              <a:gd name="connsiteY168" fmla="*/ 302178 h 6858000"/>
              <a:gd name="connsiteX169" fmla="*/ 103243 w 1605470"/>
              <a:gd name="connsiteY169" fmla="*/ 211375 h 6858000"/>
              <a:gd name="connsiteX170" fmla="*/ 94571 w 1605470"/>
              <a:gd name="connsiteY170" fmla="*/ 184179 h 6858000"/>
              <a:gd name="connsiteX171" fmla="*/ 13437 w 1605470"/>
              <a:gd name="connsiteY171" fmla="*/ 19287 h 6858000"/>
              <a:gd name="connsiteX172" fmla="*/ 0 w 1605470"/>
              <a:gd name="connsiteY17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24935 w 1605470"/>
              <a:gd name="connsiteY61" fmla="*/ 4821504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34828 w 1605470"/>
              <a:gd name="connsiteY70" fmla="*/ 4375228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486968 w 1605470"/>
              <a:gd name="connsiteY129" fmla="*/ 2182937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42619 w 1605470"/>
              <a:gd name="connsiteY134" fmla="*/ 1910499 h 6858000"/>
              <a:gd name="connsiteX135" fmla="*/ 446785 w 1605470"/>
              <a:gd name="connsiteY135" fmla="*/ 1903212 h 6858000"/>
              <a:gd name="connsiteX136" fmla="*/ 436547 w 1605470"/>
              <a:gd name="connsiteY136" fmla="*/ 1861531 h 6858000"/>
              <a:gd name="connsiteX137" fmla="*/ 390346 w 1605470"/>
              <a:gd name="connsiteY137" fmla="*/ 1732919 h 6858000"/>
              <a:gd name="connsiteX138" fmla="*/ 362657 w 1605470"/>
              <a:gd name="connsiteY138" fmla="*/ 1663540 h 6858000"/>
              <a:gd name="connsiteX139" fmla="*/ 361783 w 1605470"/>
              <a:gd name="connsiteY139" fmla="*/ 1615777 h 6858000"/>
              <a:gd name="connsiteX140" fmla="*/ 342578 w 1605470"/>
              <a:gd name="connsiteY140" fmla="*/ 1563678 h 6858000"/>
              <a:gd name="connsiteX141" fmla="*/ 355658 w 1605470"/>
              <a:gd name="connsiteY141" fmla="*/ 1519474 h 6858000"/>
              <a:gd name="connsiteX142" fmla="*/ 348400 w 1605470"/>
              <a:gd name="connsiteY142" fmla="*/ 1477995 h 6858000"/>
              <a:gd name="connsiteX143" fmla="*/ 334485 w 1605470"/>
              <a:gd name="connsiteY143" fmla="*/ 1373769 h 6858000"/>
              <a:gd name="connsiteX144" fmla="*/ 342792 w 1605470"/>
              <a:gd name="connsiteY144" fmla="*/ 1307086 h 6858000"/>
              <a:gd name="connsiteX145" fmla="*/ 343980 w 1605470"/>
              <a:gd name="connsiteY145" fmla="*/ 1189033 h 6858000"/>
              <a:gd name="connsiteX146" fmla="*/ 348665 w 1605470"/>
              <a:gd name="connsiteY146" fmla="*/ 1168288 h 6858000"/>
              <a:gd name="connsiteX147" fmla="*/ 340947 w 1605470"/>
              <a:gd name="connsiteY147" fmla="*/ 1142577 h 6858000"/>
              <a:gd name="connsiteX148" fmla="*/ 330253 w 1605470"/>
              <a:gd name="connsiteY148" fmla="*/ 1088484 h 6858000"/>
              <a:gd name="connsiteX149" fmla="*/ 318989 w 1605470"/>
              <a:gd name="connsiteY149" fmla="*/ 1016103 h 6858000"/>
              <a:gd name="connsiteX150" fmla="*/ 320445 w 1605470"/>
              <a:gd name="connsiteY150" fmla="*/ 932283 h 6858000"/>
              <a:gd name="connsiteX151" fmla="*/ 322681 w 1605470"/>
              <a:gd name="connsiteY151" fmla="*/ 915925 h 6858000"/>
              <a:gd name="connsiteX152" fmla="*/ 315310 w 1605470"/>
              <a:gd name="connsiteY152" fmla="*/ 896999 h 6858000"/>
              <a:gd name="connsiteX153" fmla="*/ 284718 w 1605470"/>
              <a:gd name="connsiteY153" fmla="*/ 821517 h 6858000"/>
              <a:gd name="connsiteX154" fmla="*/ 263668 w 1605470"/>
              <a:gd name="connsiteY154" fmla="*/ 751353 h 6858000"/>
              <a:gd name="connsiteX155" fmla="*/ 263226 w 1605470"/>
              <a:gd name="connsiteY155" fmla="*/ 721230 h 6858000"/>
              <a:gd name="connsiteX156" fmla="*/ 248897 w 1605470"/>
              <a:gd name="connsiteY156" fmla="*/ 681659 h 6858000"/>
              <a:gd name="connsiteX157" fmla="*/ 234316 w 1605470"/>
              <a:gd name="connsiteY157" fmla="*/ 635218 h 6858000"/>
              <a:gd name="connsiteX158" fmla="*/ 239327 w 1605470"/>
              <a:gd name="connsiteY158" fmla="*/ 613763 h 6858000"/>
              <a:gd name="connsiteX159" fmla="*/ 225269 w 1605470"/>
              <a:gd name="connsiteY159" fmla="*/ 598582 h 6858000"/>
              <a:gd name="connsiteX160" fmla="*/ 224950 w 1605470"/>
              <a:gd name="connsiteY160" fmla="*/ 576846 h 6858000"/>
              <a:gd name="connsiteX161" fmla="*/ 204576 w 1605470"/>
              <a:gd name="connsiteY161" fmla="*/ 530055 h 6858000"/>
              <a:gd name="connsiteX162" fmla="*/ 219064 w 1605470"/>
              <a:gd name="connsiteY162" fmla="*/ 469651 h 6858000"/>
              <a:gd name="connsiteX163" fmla="*/ 195012 w 1605470"/>
              <a:gd name="connsiteY163" fmla="*/ 448559 h 6858000"/>
              <a:gd name="connsiteX164" fmla="*/ 201434 w 1605470"/>
              <a:gd name="connsiteY164" fmla="*/ 441529 h 6858000"/>
              <a:gd name="connsiteX165" fmla="*/ 200655 w 1605470"/>
              <a:gd name="connsiteY165" fmla="*/ 428927 h 6858000"/>
              <a:gd name="connsiteX166" fmla="*/ 190059 w 1605470"/>
              <a:gd name="connsiteY166" fmla="*/ 430161 h 6858000"/>
              <a:gd name="connsiteX167" fmla="*/ 167079 w 1605470"/>
              <a:gd name="connsiteY167" fmla="*/ 367211 h 6858000"/>
              <a:gd name="connsiteX168" fmla="*/ 124571 w 1605470"/>
              <a:gd name="connsiteY168" fmla="*/ 302178 h 6858000"/>
              <a:gd name="connsiteX169" fmla="*/ 103243 w 1605470"/>
              <a:gd name="connsiteY169" fmla="*/ 211375 h 6858000"/>
              <a:gd name="connsiteX170" fmla="*/ 94571 w 1605470"/>
              <a:gd name="connsiteY170" fmla="*/ 184179 h 6858000"/>
              <a:gd name="connsiteX171" fmla="*/ 13437 w 1605470"/>
              <a:gd name="connsiteY171" fmla="*/ 19287 h 6858000"/>
              <a:gd name="connsiteX172" fmla="*/ 0 w 1605470"/>
              <a:gd name="connsiteY17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24935 w 1605470"/>
              <a:gd name="connsiteY61" fmla="*/ 4821504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34828 w 1605470"/>
              <a:gd name="connsiteY70" fmla="*/ 4375228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486968 w 1605470"/>
              <a:gd name="connsiteY129" fmla="*/ 2182937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42619 w 1605470"/>
              <a:gd name="connsiteY134" fmla="*/ 1910499 h 6858000"/>
              <a:gd name="connsiteX135" fmla="*/ 436547 w 1605470"/>
              <a:gd name="connsiteY135" fmla="*/ 1861531 h 6858000"/>
              <a:gd name="connsiteX136" fmla="*/ 390346 w 1605470"/>
              <a:gd name="connsiteY136" fmla="*/ 1732919 h 6858000"/>
              <a:gd name="connsiteX137" fmla="*/ 362657 w 1605470"/>
              <a:gd name="connsiteY137" fmla="*/ 1663540 h 6858000"/>
              <a:gd name="connsiteX138" fmla="*/ 361783 w 1605470"/>
              <a:gd name="connsiteY138" fmla="*/ 1615777 h 6858000"/>
              <a:gd name="connsiteX139" fmla="*/ 342578 w 1605470"/>
              <a:gd name="connsiteY139" fmla="*/ 1563678 h 6858000"/>
              <a:gd name="connsiteX140" fmla="*/ 355658 w 1605470"/>
              <a:gd name="connsiteY140" fmla="*/ 1519474 h 6858000"/>
              <a:gd name="connsiteX141" fmla="*/ 348400 w 1605470"/>
              <a:gd name="connsiteY141" fmla="*/ 1477995 h 6858000"/>
              <a:gd name="connsiteX142" fmla="*/ 334485 w 1605470"/>
              <a:gd name="connsiteY142" fmla="*/ 1373769 h 6858000"/>
              <a:gd name="connsiteX143" fmla="*/ 342792 w 1605470"/>
              <a:gd name="connsiteY143" fmla="*/ 1307086 h 6858000"/>
              <a:gd name="connsiteX144" fmla="*/ 343980 w 1605470"/>
              <a:gd name="connsiteY144" fmla="*/ 1189033 h 6858000"/>
              <a:gd name="connsiteX145" fmla="*/ 348665 w 1605470"/>
              <a:gd name="connsiteY145" fmla="*/ 1168288 h 6858000"/>
              <a:gd name="connsiteX146" fmla="*/ 340947 w 1605470"/>
              <a:gd name="connsiteY146" fmla="*/ 1142577 h 6858000"/>
              <a:gd name="connsiteX147" fmla="*/ 330253 w 1605470"/>
              <a:gd name="connsiteY147" fmla="*/ 1088484 h 6858000"/>
              <a:gd name="connsiteX148" fmla="*/ 318989 w 1605470"/>
              <a:gd name="connsiteY148" fmla="*/ 1016103 h 6858000"/>
              <a:gd name="connsiteX149" fmla="*/ 320445 w 1605470"/>
              <a:gd name="connsiteY149" fmla="*/ 932283 h 6858000"/>
              <a:gd name="connsiteX150" fmla="*/ 322681 w 1605470"/>
              <a:gd name="connsiteY150" fmla="*/ 915925 h 6858000"/>
              <a:gd name="connsiteX151" fmla="*/ 315310 w 1605470"/>
              <a:gd name="connsiteY151" fmla="*/ 896999 h 6858000"/>
              <a:gd name="connsiteX152" fmla="*/ 284718 w 1605470"/>
              <a:gd name="connsiteY152" fmla="*/ 821517 h 6858000"/>
              <a:gd name="connsiteX153" fmla="*/ 263668 w 1605470"/>
              <a:gd name="connsiteY153" fmla="*/ 751353 h 6858000"/>
              <a:gd name="connsiteX154" fmla="*/ 263226 w 1605470"/>
              <a:gd name="connsiteY154" fmla="*/ 721230 h 6858000"/>
              <a:gd name="connsiteX155" fmla="*/ 248897 w 1605470"/>
              <a:gd name="connsiteY155" fmla="*/ 681659 h 6858000"/>
              <a:gd name="connsiteX156" fmla="*/ 234316 w 1605470"/>
              <a:gd name="connsiteY156" fmla="*/ 635218 h 6858000"/>
              <a:gd name="connsiteX157" fmla="*/ 239327 w 1605470"/>
              <a:gd name="connsiteY157" fmla="*/ 613763 h 6858000"/>
              <a:gd name="connsiteX158" fmla="*/ 225269 w 1605470"/>
              <a:gd name="connsiteY158" fmla="*/ 598582 h 6858000"/>
              <a:gd name="connsiteX159" fmla="*/ 224950 w 1605470"/>
              <a:gd name="connsiteY159" fmla="*/ 576846 h 6858000"/>
              <a:gd name="connsiteX160" fmla="*/ 204576 w 1605470"/>
              <a:gd name="connsiteY160" fmla="*/ 530055 h 6858000"/>
              <a:gd name="connsiteX161" fmla="*/ 219064 w 1605470"/>
              <a:gd name="connsiteY161" fmla="*/ 469651 h 6858000"/>
              <a:gd name="connsiteX162" fmla="*/ 195012 w 1605470"/>
              <a:gd name="connsiteY162" fmla="*/ 448559 h 6858000"/>
              <a:gd name="connsiteX163" fmla="*/ 201434 w 1605470"/>
              <a:gd name="connsiteY163" fmla="*/ 441529 h 6858000"/>
              <a:gd name="connsiteX164" fmla="*/ 200655 w 1605470"/>
              <a:gd name="connsiteY164" fmla="*/ 428927 h 6858000"/>
              <a:gd name="connsiteX165" fmla="*/ 190059 w 1605470"/>
              <a:gd name="connsiteY165" fmla="*/ 430161 h 6858000"/>
              <a:gd name="connsiteX166" fmla="*/ 167079 w 1605470"/>
              <a:gd name="connsiteY166" fmla="*/ 367211 h 6858000"/>
              <a:gd name="connsiteX167" fmla="*/ 124571 w 1605470"/>
              <a:gd name="connsiteY167" fmla="*/ 302178 h 6858000"/>
              <a:gd name="connsiteX168" fmla="*/ 103243 w 1605470"/>
              <a:gd name="connsiteY168" fmla="*/ 211375 h 6858000"/>
              <a:gd name="connsiteX169" fmla="*/ 94571 w 1605470"/>
              <a:gd name="connsiteY169" fmla="*/ 184179 h 6858000"/>
              <a:gd name="connsiteX170" fmla="*/ 13437 w 1605470"/>
              <a:gd name="connsiteY170" fmla="*/ 19287 h 6858000"/>
              <a:gd name="connsiteX171" fmla="*/ 0 w 1605470"/>
              <a:gd name="connsiteY17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24935 w 1605470"/>
              <a:gd name="connsiteY61" fmla="*/ 4821504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34828 w 1605470"/>
              <a:gd name="connsiteY70" fmla="*/ 4375228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486968 w 1605470"/>
              <a:gd name="connsiteY129" fmla="*/ 2182937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59990 w 1605470"/>
              <a:gd name="connsiteY134" fmla="*/ 1906352 h 6858000"/>
              <a:gd name="connsiteX135" fmla="*/ 436547 w 1605470"/>
              <a:gd name="connsiteY135" fmla="*/ 1861531 h 6858000"/>
              <a:gd name="connsiteX136" fmla="*/ 390346 w 1605470"/>
              <a:gd name="connsiteY136" fmla="*/ 1732919 h 6858000"/>
              <a:gd name="connsiteX137" fmla="*/ 362657 w 1605470"/>
              <a:gd name="connsiteY137" fmla="*/ 1663540 h 6858000"/>
              <a:gd name="connsiteX138" fmla="*/ 361783 w 1605470"/>
              <a:gd name="connsiteY138" fmla="*/ 1615777 h 6858000"/>
              <a:gd name="connsiteX139" fmla="*/ 342578 w 1605470"/>
              <a:gd name="connsiteY139" fmla="*/ 1563678 h 6858000"/>
              <a:gd name="connsiteX140" fmla="*/ 355658 w 1605470"/>
              <a:gd name="connsiteY140" fmla="*/ 1519474 h 6858000"/>
              <a:gd name="connsiteX141" fmla="*/ 348400 w 1605470"/>
              <a:gd name="connsiteY141" fmla="*/ 1477995 h 6858000"/>
              <a:gd name="connsiteX142" fmla="*/ 334485 w 1605470"/>
              <a:gd name="connsiteY142" fmla="*/ 1373769 h 6858000"/>
              <a:gd name="connsiteX143" fmla="*/ 342792 w 1605470"/>
              <a:gd name="connsiteY143" fmla="*/ 1307086 h 6858000"/>
              <a:gd name="connsiteX144" fmla="*/ 343980 w 1605470"/>
              <a:gd name="connsiteY144" fmla="*/ 1189033 h 6858000"/>
              <a:gd name="connsiteX145" fmla="*/ 348665 w 1605470"/>
              <a:gd name="connsiteY145" fmla="*/ 1168288 h 6858000"/>
              <a:gd name="connsiteX146" fmla="*/ 340947 w 1605470"/>
              <a:gd name="connsiteY146" fmla="*/ 1142577 h 6858000"/>
              <a:gd name="connsiteX147" fmla="*/ 330253 w 1605470"/>
              <a:gd name="connsiteY147" fmla="*/ 1088484 h 6858000"/>
              <a:gd name="connsiteX148" fmla="*/ 318989 w 1605470"/>
              <a:gd name="connsiteY148" fmla="*/ 1016103 h 6858000"/>
              <a:gd name="connsiteX149" fmla="*/ 320445 w 1605470"/>
              <a:gd name="connsiteY149" fmla="*/ 932283 h 6858000"/>
              <a:gd name="connsiteX150" fmla="*/ 322681 w 1605470"/>
              <a:gd name="connsiteY150" fmla="*/ 915925 h 6858000"/>
              <a:gd name="connsiteX151" fmla="*/ 315310 w 1605470"/>
              <a:gd name="connsiteY151" fmla="*/ 896999 h 6858000"/>
              <a:gd name="connsiteX152" fmla="*/ 284718 w 1605470"/>
              <a:gd name="connsiteY152" fmla="*/ 821517 h 6858000"/>
              <a:gd name="connsiteX153" fmla="*/ 263668 w 1605470"/>
              <a:gd name="connsiteY153" fmla="*/ 751353 h 6858000"/>
              <a:gd name="connsiteX154" fmla="*/ 263226 w 1605470"/>
              <a:gd name="connsiteY154" fmla="*/ 721230 h 6858000"/>
              <a:gd name="connsiteX155" fmla="*/ 248897 w 1605470"/>
              <a:gd name="connsiteY155" fmla="*/ 681659 h 6858000"/>
              <a:gd name="connsiteX156" fmla="*/ 234316 w 1605470"/>
              <a:gd name="connsiteY156" fmla="*/ 635218 h 6858000"/>
              <a:gd name="connsiteX157" fmla="*/ 239327 w 1605470"/>
              <a:gd name="connsiteY157" fmla="*/ 613763 h 6858000"/>
              <a:gd name="connsiteX158" fmla="*/ 225269 w 1605470"/>
              <a:gd name="connsiteY158" fmla="*/ 598582 h 6858000"/>
              <a:gd name="connsiteX159" fmla="*/ 224950 w 1605470"/>
              <a:gd name="connsiteY159" fmla="*/ 576846 h 6858000"/>
              <a:gd name="connsiteX160" fmla="*/ 204576 w 1605470"/>
              <a:gd name="connsiteY160" fmla="*/ 530055 h 6858000"/>
              <a:gd name="connsiteX161" fmla="*/ 219064 w 1605470"/>
              <a:gd name="connsiteY161" fmla="*/ 469651 h 6858000"/>
              <a:gd name="connsiteX162" fmla="*/ 195012 w 1605470"/>
              <a:gd name="connsiteY162" fmla="*/ 448559 h 6858000"/>
              <a:gd name="connsiteX163" fmla="*/ 201434 w 1605470"/>
              <a:gd name="connsiteY163" fmla="*/ 441529 h 6858000"/>
              <a:gd name="connsiteX164" fmla="*/ 200655 w 1605470"/>
              <a:gd name="connsiteY164" fmla="*/ 428927 h 6858000"/>
              <a:gd name="connsiteX165" fmla="*/ 190059 w 1605470"/>
              <a:gd name="connsiteY165" fmla="*/ 430161 h 6858000"/>
              <a:gd name="connsiteX166" fmla="*/ 167079 w 1605470"/>
              <a:gd name="connsiteY166" fmla="*/ 367211 h 6858000"/>
              <a:gd name="connsiteX167" fmla="*/ 124571 w 1605470"/>
              <a:gd name="connsiteY167" fmla="*/ 302178 h 6858000"/>
              <a:gd name="connsiteX168" fmla="*/ 103243 w 1605470"/>
              <a:gd name="connsiteY168" fmla="*/ 211375 h 6858000"/>
              <a:gd name="connsiteX169" fmla="*/ 94571 w 1605470"/>
              <a:gd name="connsiteY169" fmla="*/ 184179 h 6858000"/>
              <a:gd name="connsiteX170" fmla="*/ 13437 w 1605470"/>
              <a:gd name="connsiteY170" fmla="*/ 19287 h 6858000"/>
              <a:gd name="connsiteX171" fmla="*/ 0 w 1605470"/>
              <a:gd name="connsiteY17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24935 w 1605470"/>
              <a:gd name="connsiteY61" fmla="*/ 4821504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34828 w 1605470"/>
              <a:gd name="connsiteY70" fmla="*/ 4375228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504338 w 1605470"/>
              <a:gd name="connsiteY129" fmla="*/ 2195378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59990 w 1605470"/>
              <a:gd name="connsiteY134" fmla="*/ 1906352 h 6858000"/>
              <a:gd name="connsiteX135" fmla="*/ 436547 w 1605470"/>
              <a:gd name="connsiteY135" fmla="*/ 1861531 h 6858000"/>
              <a:gd name="connsiteX136" fmla="*/ 390346 w 1605470"/>
              <a:gd name="connsiteY136" fmla="*/ 1732919 h 6858000"/>
              <a:gd name="connsiteX137" fmla="*/ 362657 w 1605470"/>
              <a:gd name="connsiteY137" fmla="*/ 1663540 h 6858000"/>
              <a:gd name="connsiteX138" fmla="*/ 361783 w 1605470"/>
              <a:gd name="connsiteY138" fmla="*/ 1615777 h 6858000"/>
              <a:gd name="connsiteX139" fmla="*/ 342578 w 1605470"/>
              <a:gd name="connsiteY139" fmla="*/ 1563678 h 6858000"/>
              <a:gd name="connsiteX140" fmla="*/ 355658 w 1605470"/>
              <a:gd name="connsiteY140" fmla="*/ 1519474 h 6858000"/>
              <a:gd name="connsiteX141" fmla="*/ 348400 w 1605470"/>
              <a:gd name="connsiteY141" fmla="*/ 1477995 h 6858000"/>
              <a:gd name="connsiteX142" fmla="*/ 334485 w 1605470"/>
              <a:gd name="connsiteY142" fmla="*/ 1373769 h 6858000"/>
              <a:gd name="connsiteX143" fmla="*/ 342792 w 1605470"/>
              <a:gd name="connsiteY143" fmla="*/ 1307086 h 6858000"/>
              <a:gd name="connsiteX144" fmla="*/ 343980 w 1605470"/>
              <a:gd name="connsiteY144" fmla="*/ 1189033 h 6858000"/>
              <a:gd name="connsiteX145" fmla="*/ 348665 w 1605470"/>
              <a:gd name="connsiteY145" fmla="*/ 1168288 h 6858000"/>
              <a:gd name="connsiteX146" fmla="*/ 340947 w 1605470"/>
              <a:gd name="connsiteY146" fmla="*/ 1142577 h 6858000"/>
              <a:gd name="connsiteX147" fmla="*/ 330253 w 1605470"/>
              <a:gd name="connsiteY147" fmla="*/ 1088484 h 6858000"/>
              <a:gd name="connsiteX148" fmla="*/ 318989 w 1605470"/>
              <a:gd name="connsiteY148" fmla="*/ 1016103 h 6858000"/>
              <a:gd name="connsiteX149" fmla="*/ 320445 w 1605470"/>
              <a:gd name="connsiteY149" fmla="*/ 932283 h 6858000"/>
              <a:gd name="connsiteX150" fmla="*/ 322681 w 1605470"/>
              <a:gd name="connsiteY150" fmla="*/ 915925 h 6858000"/>
              <a:gd name="connsiteX151" fmla="*/ 315310 w 1605470"/>
              <a:gd name="connsiteY151" fmla="*/ 896999 h 6858000"/>
              <a:gd name="connsiteX152" fmla="*/ 284718 w 1605470"/>
              <a:gd name="connsiteY152" fmla="*/ 821517 h 6858000"/>
              <a:gd name="connsiteX153" fmla="*/ 263668 w 1605470"/>
              <a:gd name="connsiteY153" fmla="*/ 751353 h 6858000"/>
              <a:gd name="connsiteX154" fmla="*/ 263226 w 1605470"/>
              <a:gd name="connsiteY154" fmla="*/ 721230 h 6858000"/>
              <a:gd name="connsiteX155" fmla="*/ 248897 w 1605470"/>
              <a:gd name="connsiteY155" fmla="*/ 681659 h 6858000"/>
              <a:gd name="connsiteX156" fmla="*/ 234316 w 1605470"/>
              <a:gd name="connsiteY156" fmla="*/ 635218 h 6858000"/>
              <a:gd name="connsiteX157" fmla="*/ 239327 w 1605470"/>
              <a:gd name="connsiteY157" fmla="*/ 613763 h 6858000"/>
              <a:gd name="connsiteX158" fmla="*/ 225269 w 1605470"/>
              <a:gd name="connsiteY158" fmla="*/ 598582 h 6858000"/>
              <a:gd name="connsiteX159" fmla="*/ 224950 w 1605470"/>
              <a:gd name="connsiteY159" fmla="*/ 576846 h 6858000"/>
              <a:gd name="connsiteX160" fmla="*/ 204576 w 1605470"/>
              <a:gd name="connsiteY160" fmla="*/ 530055 h 6858000"/>
              <a:gd name="connsiteX161" fmla="*/ 219064 w 1605470"/>
              <a:gd name="connsiteY161" fmla="*/ 469651 h 6858000"/>
              <a:gd name="connsiteX162" fmla="*/ 195012 w 1605470"/>
              <a:gd name="connsiteY162" fmla="*/ 448559 h 6858000"/>
              <a:gd name="connsiteX163" fmla="*/ 201434 w 1605470"/>
              <a:gd name="connsiteY163" fmla="*/ 441529 h 6858000"/>
              <a:gd name="connsiteX164" fmla="*/ 200655 w 1605470"/>
              <a:gd name="connsiteY164" fmla="*/ 428927 h 6858000"/>
              <a:gd name="connsiteX165" fmla="*/ 190059 w 1605470"/>
              <a:gd name="connsiteY165" fmla="*/ 430161 h 6858000"/>
              <a:gd name="connsiteX166" fmla="*/ 167079 w 1605470"/>
              <a:gd name="connsiteY166" fmla="*/ 367211 h 6858000"/>
              <a:gd name="connsiteX167" fmla="*/ 124571 w 1605470"/>
              <a:gd name="connsiteY167" fmla="*/ 302178 h 6858000"/>
              <a:gd name="connsiteX168" fmla="*/ 103243 w 1605470"/>
              <a:gd name="connsiteY168" fmla="*/ 211375 h 6858000"/>
              <a:gd name="connsiteX169" fmla="*/ 94571 w 1605470"/>
              <a:gd name="connsiteY169" fmla="*/ 184179 h 6858000"/>
              <a:gd name="connsiteX170" fmla="*/ 13437 w 1605470"/>
              <a:gd name="connsiteY170" fmla="*/ 19287 h 6858000"/>
              <a:gd name="connsiteX171" fmla="*/ 0 w 1605470"/>
              <a:gd name="connsiteY17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37964 w 1605470"/>
              <a:gd name="connsiteY61" fmla="*/ 4858827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34828 w 1605470"/>
              <a:gd name="connsiteY70" fmla="*/ 4375228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504338 w 1605470"/>
              <a:gd name="connsiteY129" fmla="*/ 2195378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59990 w 1605470"/>
              <a:gd name="connsiteY134" fmla="*/ 1906352 h 6858000"/>
              <a:gd name="connsiteX135" fmla="*/ 436547 w 1605470"/>
              <a:gd name="connsiteY135" fmla="*/ 1861531 h 6858000"/>
              <a:gd name="connsiteX136" fmla="*/ 390346 w 1605470"/>
              <a:gd name="connsiteY136" fmla="*/ 1732919 h 6858000"/>
              <a:gd name="connsiteX137" fmla="*/ 362657 w 1605470"/>
              <a:gd name="connsiteY137" fmla="*/ 1663540 h 6858000"/>
              <a:gd name="connsiteX138" fmla="*/ 361783 w 1605470"/>
              <a:gd name="connsiteY138" fmla="*/ 1615777 h 6858000"/>
              <a:gd name="connsiteX139" fmla="*/ 342578 w 1605470"/>
              <a:gd name="connsiteY139" fmla="*/ 1563678 h 6858000"/>
              <a:gd name="connsiteX140" fmla="*/ 355658 w 1605470"/>
              <a:gd name="connsiteY140" fmla="*/ 1519474 h 6858000"/>
              <a:gd name="connsiteX141" fmla="*/ 348400 w 1605470"/>
              <a:gd name="connsiteY141" fmla="*/ 1477995 h 6858000"/>
              <a:gd name="connsiteX142" fmla="*/ 334485 w 1605470"/>
              <a:gd name="connsiteY142" fmla="*/ 1373769 h 6858000"/>
              <a:gd name="connsiteX143" fmla="*/ 342792 w 1605470"/>
              <a:gd name="connsiteY143" fmla="*/ 1307086 h 6858000"/>
              <a:gd name="connsiteX144" fmla="*/ 343980 w 1605470"/>
              <a:gd name="connsiteY144" fmla="*/ 1189033 h 6858000"/>
              <a:gd name="connsiteX145" fmla="*/ 348665 w 1605470"/>
              <a:gd name="connsiteY145" fmla="*/ 1168288 h 6858000"/>
              <a:gd name="connsiteX146" fmla="*/ 340947 w 1605470"/>
              <a:gd name="connsiteY146" fmla="*/ 1142577 h 6858000"/>
              <a:gd name="connsiteX147" fmla="*/ 330253 w 1605470"/>
              <a:gd name="connsiteY147" fmla="*/ 1088484 h 6858000"/>
              <a:gd name="connsiteX148" fmla="*/ 318989 w 1605470"/>
              <a:gd name="connsiteY148" fmla="*/ 1016103 h 6858000"/>
              <a:gd name="connsiteX149" fmla="*/ 320445 w 1605470"/>
              <a:gd name="connsiteY149" fmla="*/ 932283 h 6858000"/>
              <a:gd name="connsiteX150" fmla="*/ 322681 w 1605470"/>
              <a:gd name="connsiteY150" fmla="*/ 915925 h 6858000"/>
              <a:gd name="connsiteX151" fmla="*/ 315310 w 1605470"/>
              <a:gd name="connsiteY151" fmla="*/ 896999 h 6858000"/>
              <a:gd name="connsiteX152" fmla="*/ 284718 w 1605470"/>
              <a:gd name="connsiteY152" fmla="*/ 821517 h 6858000"/>
              <a:gd name="connsiteX153" fmla="*/ 263668 w 1605470"/>
              <a:gd name="connsiteY153" fmla="*/ 751353 h 6858000"/>
              <a:gd name="connsiteX154" fmla="*/ 263226 w 1605470"/>
              <a:gd name="connsiteY154" fmla="*/ 721230 h 6858000"/>
              <a:gd name="connsiteX155" fmla="*/ 248897 w 1605470"/>
              <a:gd name="connsiteY155" fmla="*/ 681659 h 6858000"/>
              <a:gd name="connsiteX156" fmla="*/ 234316 w 1605470"/>
              <a:gd name="connsiteY156" fmla="*/ 635218 h 6858000"/>
              <a:gd name="connsiteX157" fmla="*/ 239327 w 1605470"/>
              <a:gd name="connsiteY157" fmla="*/ 613763 h 6858000"/>
              <a:gd name="connsiteX158" fmla="*/ 225269 w 1605470"/>
              <a:gd name="connsiteY158" fmla="*/ 598582 h 6858000"/>
              <a:gd name="connsiteX159" fmla="*/ 224950 w 1605470"/>
              <a:gd name="connsiteY159" fmla="*/ 576846 h 6858000"/>
              <a:gd name="connsiteX160" fmla="*/ 204576 w 1605470"/>
              <a:gd name="connsiteY160" fmla="*/ 530055 h 6858000"/>
              <a:gd name="connsiteX161" fmla="*/ 219064 w 1605470"/>
              <a:gd name="connsiteY161" fmla="*/ 469651 h 6858000"/>
              <a:gd name="connsiteX162" fmla="*/ 195012 w 1605470"/>
              <a:gd name="connsiteY162" fmla="*/ 448559 h 6858000"/>
              <a:gd name="connsiteX163" fmla="*/ 201434 w 1605470"/>
              <a:gd name="connsiteY163" fmla="*/ 441529 h 6858000"/>
              <a:gd name="connsiteX164" fmla="*/ 200655 w 1605470"/>
              <a:gd name="connsiteY164" fmla="*/ 428927 h 6858000"/>
              <a:gd name="connsiteX165" fmla="*/ 190059 w 1605470"/>
              <a:gd name="connsiteY165" fmla="*/ 430161 h 6858000"/>
              <a:gd name="connsiteX166" fmla="*/ 167079 w 1605470"/>
              <a:gd name="connsiteY166" fmla="*/ 367211 h 6858000"/>
              <a:gd name="connsiteX167" fmla="*/ 124571 w 1605470"/>
              <a:gd name="connsiteY167" fmla="*/ 302178 h 6858000"/>
              <a:gd name="connsiteX168" fmla="*/ 103243 w 1605470"/>
              <a:gd name="connsiteY168" fmla="*/ 211375 h 6858000"/>
              <a:gd name="connsiteX169" fmla="*/ 94571 w 1605470"/>
              <a:gd name="connsiteY169" fmla="*/ 184179 h 6858000"/>
              <a:gd name="connsiteX170" fmla="*/ 13437 w 1605470"/>
              <a:gd name="connsiteY170" fmla="*/ 19287 h 6858000"/>
              <a:gd name="connsiteX171" fmla="*/ 0 w 1605470"/>
              <a:gd name="connsiteY17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44206 w 1605470"/>
              <a:gd name="connsiteY39" fmla="*/ 5641620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37964 w 1605470"/>
              <a:gd name="connsiteY61" fmla="*/ 4858827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34828 w 1605470"/>
              <a:gd name="connsiteY70" fmla="*/ 4375228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504338 w 1605470"/>
              <a:gd name="connsiteY129" fmla="*/ 2195378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59990 w 1605470"/>
              <a:gd name="connsiteY134" fmla="*/ 1906352 h 6858000"/>
              <a:gd name="connsiteX135" fmla="*/ 436547 w 1605470"/>
              <a:gd name="connsiteY135" fmla="*/ 1861531 h 6858000"/>
              <a:gd name="connsiteX136" fmla="*/ 390346 w 1605470"/>
              <a:gd name="connsiteY136" fmla="*/ 1732919 h 6858000"/>
              <a:gd name="connsiteX137" fmla="*/ 362657 w 1605470"/>
              <a:gd name="connsiteY137" fmla="*/ 1663540 h 6858000"/>
              <a:gd name="connsiteX138" fmla="*/ 361783 w 1605470"/>
              <a:gd name="connsiteY138" fmla="*/ 1615777 h 6858000"/>
              <a:gd name="connsiteX139" fmla="*/ 342578 w 1605470"/>
              <a:gd name="connsiteY139" fmla="*/ 1563678 h 6858000"/>
              <a:gd name="connsiteX140" fmla="*/ 355658 w 1605470"/>
              <a:gd name="connsiteY140" fmla="*/ 1519474 h 6858000"/>
              <a:gd name="connsiteX141" fmla="*/ 348400 w 1605470"/>
              <a:gd name="connsiteY141" fmla="*/ 1477995 h 6858000"/>
              <a:gd name="connsiteX142" fmla="*/ 334485 w 1605470"/>
              <a:gd name="connsiteY142" fmla="*/ 1373769 h 6858000"/>
              <a:gd name="connsiteX143" fmla="*/ 342792 w 1605470"/>
              <a:gd name="connsiteY143" fmla="*/ 1307086 h 6858000"/>
              <a:gd name="connsiteX144" fmla="*/ 343980 w 1605470"/>
              <a:gd name="connsiteY144" fmla="*/ 1189033 h 6858000"/>
              <a:gd name="connsiteX145" fmla="*/ 348665 w 1605470"/>
              <a:gd name="connsiteY145" fmla="*/ 1168288 h 6858000"/>
              <a:gd name="connsiteX146" fmla="*/ 340947 w 1605470"/>
              <a:gd name="connsiteY146" fmla="*/ 1142577 h 6858000"/>
              <a:gd name="connsiteX147" fmla="*/ 330253 w 1605470"/>
              <a:gd name="connsiteY147" fmla="*/ 1088484 h 6858000"/>
              <a:gd name="connsiteX148" fmla="*/ 318989 w 1605470"/>
              <a:gd name="connsiteY148" fmla="*/ 1016103 h 6858000"/>
              <a:gd name="connsiteX149" fmla="*/ 320445 w 1605470"/>
              <a:gd name="connsiteY149" fmla="*/ 932283 h 6858000"/>
              <a:gd name="connsiteX150" fmla="*/ 322681 w 1605470"/>
              <a:gd name="connsiteY150" fmla="*/ 915925 h 6858000"/>
              <a:gd name="connsiteX151" fmla="*/ 315310 w 1605470"/>
              <a:gd name="connsiteY151" fmla="*/ 896999 h 6858000"/>
              <a:gd name="connsiteX152" fmla="*/ 284718 w 1605470"/>
              <a:gd name="connsiteY152" fmla="*/ 821517 h 6858000"/>
              <a:gd name="connsiteX153" fmla="*/ 263668 w 1605470"/>
              <a:gd name="connsiteY153" fmla="*/ 751353 h 6858000"/>
              <a:gd name="connsiteX154" fmla="*/ 263226 w 1605470"/>
              <a:gd name="connsiteY154" fmla="*/ 721230 h 6858000"/>
              <a:gd name="connsiteX155" fmla="*/ 248897 w 1605470"/>
              <a:gd name="connsiteY155" fmla="*/ 681659 h 6858000"/>
              <a:gd name="connsiteX156" fmla="*/ 234316 w 1605470"/>
              <a:gd name="connsiteY156" fmla="*/ 635218 h 6858000"/>
              <a:gd name="connsiteX157" fmla="*/ 239327 w 1605470"/>
              <a:gd name="connsiteY157" fmla="*/ 613763 h 6858000"/>
              <a:gd name="connsiteX158" fmla="*/ 225269 w 1605470"/>
              <a:gd name="connsiteY158" fmla="*/ 598582 h 6858000"/>
              <a:gd name="connsiteX159" fmla="*/ 224950 w 1605470"/>
              <a:gd name="connsiteY159" fmla="*/ 576846 h 6858000"/>
              <a:gd name="connsiteX160" fmla="*/ 204576 w 1605470"/>
              <a:gd name="connsiteY160" fmla="*/ 530055 h 6858000"/>
              <a:gd name="connsiteX161" fmla="*/ 219064 w 1605470"/>
              <a:gd name="connsiteY161" fmla="*/ 469651 h 6858000"/>
              <a:gd name="connsiteX162" fmla="*/ 195012 w 1605470"/>
              <a:gd name="connsiteY162" fmla="*/ 448559 h 6858000"/>
              <a:gd name="connsiteX163" fmla="*/ 201434 w 1605470"/>
              <a:gd name="connsiteY163" fmla="*/ 441529 h 6858000"/>
              <a:gd name="connsiteX164" fmla="*/ 200655 w 1605470"/>
              <a:gd name="connsiteY164" fmla="*/ 428927 h 6858000"/>
              <a:gd name="connsiteX165" fmla="*/ 190059 w 1605470"/>
              <a:gd name="connsiteY165" fmla="*/ 430161 h 6858000"/>
              <a:gd name="connsiteX166" fmla="*/ 167079 w 1605470"/>
              <a:gd name="connsiteY166" fmla="*/ 367211 h 6858000"/>
              <a:gd name="connsiteX167" fmla="*/ 124571 w 1605470"/>
              <a:gd name="connsiteY167" fmla="*/ 302178 h 6858000"/>
              <a:gd name="connsiteX168" fmla="*/ 103243 w 1605470"/>
              <a:gd name="connsiteY168" fmla="*/ 211375 h 6858000"/>
              <a:gd name="connsiteX169" fmla="*/ 94571 w 1605470"/>
              <a:gd name="connsiteY169" fmla="*/ 184179 h 6858000"/>
              <a:gd name="connsiteX170" fmla="*/ 13437 w 1605470"/>
              <a:gd name="connsiteY170" fmla="*/ 19287 h 6858000"/>
              <a:gd name="connsiteX171" fmla="*/ 0 w 1605470"/>
              <a:gd name="connsiteY17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44206 w 1605470"/>
              <a:gd name="connsiteY39" fmla="*/ 5641620 h 6858000"/>
              <a:gd name="connsiteX40" fmla="*/ 591557 w 1605470"/>
              <a:gd name="connsiteY40" fmla="*/ 5476393 h 6858000"/>
              <a:gd name="connsiteX41" fmla="*/ 622750 w 1605470"/>
              <a:gd name="connsiteY41" fmla="*/ 5396260 h 6858000"/>
              <a:gd name="connsiteX42" fmla="*/ 638731 w 1605470"/>
              <a:gd name="connsiteY42" fmla="*/ 5330009 h 6858000"/>
              <a:gd name="connsiteX43" fmla="*/ 672224 w 1605470"/>
              <a:gd name="connsiteY43" fmla="*/ 5273739 h 6858000"/>
              <a:gd name="connsiteX44" fmla="*/ 681823 w 1605470"/>
              <a:gd name="connsiteY44" fmla="*/ 5241779 h 6858000"/>
              <a:gd name="connsiteX45" fmla="*/ 693049 w 1605470"/>
              <a:gd name="connsiteY45" fmla="*/ 5225268 h 6858000"/>
              <a:gd name="connsiteX46" fmla="*/ 694069 w 1605470"/>
              <a:gd name="connsiteY46" fmla="*/ 5217684 h 6858000"/>
              <a:gd name="connsiteX47" fmla="*/ 701410 w 1605470"/>
              <a:gd name="connsiteY47" fmla="*/ 5193377 h 6858000"/>
              <a:gd name="connsiteX48" fmla="*/ 704713 w 1605470"/>
              <a:gd name="connsiteY48" fmla="*/ 5179288 h 6858000"/>
              <a:gd name="connsiteX49" fmla="*/ 705697 w 1605470"/>
              <a:gd name="connsiteY49" fmla="*/ 5173621 h 6858000"/>
              <a:gd name="connsiteX50" fmla="*/ 701331 w 1605470"/>
              <a:gd name="connsiteY50" fmla="*/ 5159961 h 6858000"/>
              <a:gd name="connsiteX51" fmla="*/ 708008 w 1605470"/>
              <a:gd name="connsiteY51" fmla="*/ 5144295 h 6858000"/>
              <a:gd name="connsiteX52" fmla="*/ 704941 w 1605470"/>
              <a:gd name="connsiteY52" fmla="*/ 5125185 h 6858000"/>
              <a:gd name="connsiteX53" fmla="*/ 711771 w 1605470"/>
              <a:gd name="connsiteY53" fmla="*/ 5121884 h 6858000"/>
              <a:gd name="connsiteX54" fmla="*/ 718807 w 1605470"/>
              <a:gd name="connsiteY54" fmla="*/ 5067850 h 6858000"/>
              <a:gd name="connsiteX55" fmla="*/ 721538 w 1605470"/>
              <a:gd name="connsiteY55" fmla="*/ 5060861 h 6858000"/>
              <a:gd name="connsiteX56" fmla="*/ 718242 w 1605470"/>
              <a:gd name="connsiteY56" fmla="*/ 5034192 h 6858000"/>
              <a:gd name="connsiteX57" fmla="*/ 719796 w 1605470"/>
              <a:gd name="connsiteY57" fmla="*/ 4993030 h 6858000"/>
              <a:gd name="connsiteX58" fmla="*/ 726705 w 1605470"/>
              <a:gd name="connsiteY58" fmla="*/ 4946844 h 6858000"/>
              <a:gd name="connsiteX59" fmla="*/ 722561 w 1605470"/>
              <a:gd name="connsiteY59" fmla="*/ 4932692 h 6858000"/>
              <a:gd name="connsiteX60" fmla="*/ 737964 w 1605470"/>
              <a:gd name="connsiteY60" fmla="*/ 4858827 h 6858000"/>
              <a:gd name="connsiteX61" fmla="*/ 732118 w 1605470"/>
              <a:gd name="connsiteY61" fmla="*/ 4801535 h 6858000"/>
              <a:gd name="connsiteX62" fmla="*/ 739787 w 1605470"/>
              <a:gd name="connsiteY62" fmla="*/ 4797794 h 6858000"/>
              <a:gd name="connsiteX63" fmla="*/ 741081 w 1605470"/>
              <a:gd name="connsiteY63" fmla="*/ 4784526 h 6858000"/>
              <a:gd name="connsiteX64" fmla="*/ 742865 w 1605470"/>
              <a:gd name="connsiteY64" fmla="*/ 4781211 h 6858000"/>
              <a:gd name="connsiteX65" fmla="*/ 751652 w 1605470"/>
              <a:gd name="connsiteY65" fmla="*/ 4761984 h 6858000"/>
              <a:gd name="connsiteX66" fmla="*/ 747700 w 1605470"/>
              <a:gd name="connsiteY66" fmla="*/ 4690749 h 6858000"/>
              <a:gd name="connsiteX67" fmla="*/ 743180 w 1605470"/>
              <a:gd name="connsiteY67" fmla="*/ 4584173 h 6858000"/>
              <a:gd name="connsiteX68" fmla="*/ 738263 w 1605470"/>
              <a:gd name="connsiteY68" fmla="*/ 4444346 h 6858000"/>
              <a:gd name="connsiteX69" fmla="*/ 734828 w 1605470"/>
              <a:gd name="connsiteY69" fmla="*/ 4375228 h 6858000"/>
              <a:gd name="connsiteX70" fmla="*/ 715481 w 1605470"/>
              <a:gd name="connsiteY70" fmla="*/ 4214165 h 6858000"/>
              <a:gd name="connsiteX71" fmla="*/ 719554 w 1605470"/>
              <a:gd name="connsiteY71" fmla="*/ 4090296 h 6858000"/>
              <a:gd name="connsiteX72" fmla="*/ 704810 w 1605470"/>
              <a:gd name="connsiteY72" fmla="*/ 4033999 h 6858000"/>
              <a:gd name="connsiteX73" fmla="*/ 705959 w 1605470"/>
              <a:gd name="connsiteY73" fmla="*/ 4031933 h 6858000"/>
              <a:gd name="connsiteX74" fmla="*/ 704535 w 1605470"/>
              <a:gd name="connsiteY74" fmla="*/ 4013953 h 6858000"/>
              <a:gd name="connsiteX75" fmla="*/ 700443 w 1605470"/>
              <a:gd name="connsiteY75" fmla="*/ 4010511 h 6858000"/>
              <a:gd name="connsiteX76" fmla="*/ 698282 w 1605470"/>
              <a:gd name="connsiteY76" fmla="*/ 3998331 h 6858000"/>
              <a:gd name="connsiteX77" fmla="*/ 690830 w 1605470"/>
              <a:gd name="connsiteY77" fmla="*/ 3974753 h 6858000"/>
              <a:gd name="connsiteX78" fmla="*/ 692428 w 1605470"/>
              <a:gd name="connsiteY78" fmla="*/ 3969950 h 6858000"/>
              <a:gd name="connsiteX79" fmla="*/ 685850 w 1605470"/>
              <a:gd name="connsiteY79" fmla="*/ 3933779 h 6858000"/>
              <a:gd name="connsiteX80" fmla="*/ 687181 w 1605470"/>
              <a:gd name="connsiteY80" fmla="*/ 3933093 h 6858000"/>
              <a:gd name="connsiteX81" fmla="*/ 691535 w 1605470"/>
              <a:gd name="connsiteY81" fmla="*/ 3922082 h 6858000"/>
              <a:gd name="connsiteX82" fmla="*/ 696613 w 1605470"/>
              <a:gd name="connsiteY82" fmla="*/ 3901461 h 6858000"/>
              <a:gd name="connsiteX83" fmla="*/ 719207 w 1605470"/>
              <a:gd name="connsiteY83" fmla="*/ 3813873 h 6858000"/>
              <a:gd name="connsiteX84" fmla="*/ 718632 w 1605470"/>
              <a:gd name="connsiteY84" fmla="*/ 3806161 h 6858000"/>
              <a:gd name="connsiteX85" fmla="*/ 718939 w 1605470"/>
              <a:gd name="connsiteY85" fmla="*/ 3805957 h 6858000"/>
              <a:gd name="connsiteX86" fmla="*/ 718966 w 1605470"/>
              <a:gd name="connsiteY86" fmla="*/ 3797724 h 6858000"/>
              <a:gd name="connsiteX87" fmla="*/ 717581 w 1605470"/>
              <a:gd name="connsiteY87" fmla="*/ 3792098 h 6858000"/>
              <a:gd name="connsiteX88" fmla="*/ 716465 w 1605470"/>
              <a:gd name="connsiteY88" fmla="*/ 3777135 h 6858000"/>
              <a:gd name="connsiteX89" fmla="*/ 718198 w 1605470"/>
              <a:gd name="connsiteY89" fmla="*/ 3771656 h 6858000"/>
              <a:gd name="connsiteX90" fmla="*/ 721941 w 1605470"/>
              <a:gd name="connsiteY90" fmla="*/ 3769007 h 6858000"/>
              <a:gd name="connsiteX91" fmla="*/ 721407 w 1605470"/>
              <a:gd name="connsiteY91" fmla="*/ 3767709 h 6858000"/>
              <a:gd name="connsiteX92" fmla="*/ 730103 w 1605470"/>
              <a:gd name="connsiteY92" fmla="*/ 3738082 h 6858000"/>
              <a:gd name="connsiteX93" fmla="*/ 737449 w 1605470"/>
              <a:gd name="connsiteY93" fmla="*/ 3673397 h 6858000"/>
              <a:gd name="connsiteX94" fmla="*/ 736745 w 1605470"/>
              <a:gd name="connsiteY94" fmla="*/ 3637109 h 6858000"/>
              <a:gd name="connsiteX95" fmla="*/ 740188 w 1605470"/>
              <a:gd name="connsiteY95" fmla="*/ 3536883 h 6858000"/>
              <a:gd name="connsiteX96" fmla="*/ 747726 w 1605470"/>
              <a:gd name="connsiteY96" fmla="*/ 3435652 h 6858000"/>
              <a:gd name="connsiteX97" fmla="*/ 774383 w 1605470"/>
              <a:gd name="connsiteY97" fmla="*/ 3381564 h 6858000"/>
              <a:gd name="connsiteX98" fmla="*/ 774870 w 1605470"/>
              <a:gd name="connsiteY98" fmla="*/ 3375761 h 6858000"/>
              <a:gd name="connsiteX99" fmla="*/ 770510 w 1605470"/>
              <a:gd name="connsiteY99" fmla="*/ 3361844 h 6858000"/>
              <a:gd name="connsiteX100" fmla="*/ 767933 w 1605470"/>
              <a:gd name="connsiteY100" fmla="*/ 3356929 h 6858000"/>
              <a:gd name="connsiteX101" fmla="*/ 766158 w 1605470"/>
              <a:gd name="connsiteY101" fmla="*/ 3349058 h 6858000"/>
              <a:gd name="connsiteX102" fmla="*/ 766414 w 1605470"/>
              <a:gd name="connsiteY102" fmla="*/ 3348763 h 6858000"/>
              <a:gd name="connsiteX103" fmla="*/ 764166 w 1605470"/>
              <a:gd name="connsiteY103" fmla="*/ 3341588 h 6858000"/>
              <a:gd name="connsiteX104" fmla="*/ 749397 w 1605470"/>
              <a:gd name="connsiteY104" fmla="*/ 3307769 h 6858000"/>
              <a:gd name="connsiteX105" fmla="*/ 766960 w 1605470"/>
              <a:gd name="connsiteY105" fmla="*/ 3250522 h 6858000"/>
              <a:gd name="connsiteX106" fmla="*/ 767385 w 1605470"/>
              <a:gd name="connsiteY106" fmla="*/ 3229163 h 6858000"/>
              <a:gd name="connsiteX107" fmla="*/ 769208 w 1605470"/>
              <a:gd name="connsiteY107" fmla="*/ 3217217 h 6858000"/>
              <a:gd name="connsiteX108" fmla="*/ 770350 w 1605470"/>
              <a:gd name="connsiteY108" fmla="*/ 3216125 h 6858000"/>
              <a:gd name="connsiteX109" fmla="*/ 756043 w 1605470"/>
              <a:gd name="connsiteY109" fmla="*/ 3183755 h 6858000"/>
              <a:gd name="connsiteX110" fmla="*/ 756544 w 1605470"/>
              <a:gd name="connsiteY110" fmla="*/ 3178642 h 6858000"/>
              <a:gd name="connsiteX111" fmla="*/ 744144 w 1605470"/>
              <a:gd name="connsiteY111" fmla="*/ 3158586 h 6858000"/>
              <a:gd name="connsiteX112" fmla="*/ 739378 w 1605470"/>
              <a:gd name="connsiteY112" fmla="*/ 3147669 h 6858000"/>
              <a:gd name="connsiteX113" fmla="*/ 734648 w 1605470"/>
              <a:gd name="connsiteY113" fmla="*/ 3145733 h 6858000"/>
              <a:gd name="connsiteX114" fmla="*/ 729329 w 1605470"/>
              <a:gd name="connsiteY114" fmla="*/ 3129034 h 6858000"/>
              <a:gd name="connsiteX115" fmla="*/ 729994 w 1605470"/>
              <a:gd name="connsiteY115" fmla="*/ 3126682 h 6858000"/>
              <a:gd name="connsiteX116" fmla="*/ 720862 w 1605470"/>
              <a:gd name="connsiteY116" fmla="*/ 3114519 h 6858000"/>
              <a:gd name="connsiteX117" fmla="*/ 707471 w 1605470"/>
              <a:gd name="connsiteY117" fmla="*/ 3106272 h 6858000"/>
              <a:gd name="connsiteX118" fmla="*/ 680201 w 1605470"/>
              <a:gd name="connsiteY118" fmla="*/ 2958185 h 6858000"/>
              <a:gd name="connsiteX119" fmla="*/ 622815 w 1605470"/>
              <a:gd name="connsiteY119" fmla="*/ 2762989 h 6858000"/>
              <a:gd name="connsiteX120" fmla="*/ 571733 w 1605470"/>
              <a:gd name="connsiteY120" fmla="*/ 2554718 h 6858000"/>
              <a:gd name="connsiteX121" fmla="*/ 551827 w 1605470"/>
              <a:gd name="connsiteY121" fmla="*/ 2485734 h 6858000"/>
              <a:gd name="connsiteX122" fmla="*/ 542550 w 1605470"/>
              <a:gd name="connsiteY122" fmla="*/ 2447068 h 6858000"/>
              <a:gd name="connsiteX123" fmla="*/ 529511 w 1605470"/>
              <a:gd name="connsiteY123" fmla="*/ 2425819 h 6858000"/>
              <a:gd name="connsiteX124" fmla="*/ 528878 w 1605470"/>
              <a:gd name="connsiteY124" fmla="*/ 2408971 h 6858000"/>
              <a:gd name="connsiteX125" fmla="*/ 535510 w 1605470"/>
              <a:gd name="connsiteY125" fmla="*/ 2402874 h 6858000"/>
              <a:gd name="connsiteX126" fmla="*/ 538122 w 1605470"/>
              <a:gd name="connsiteY126" fmla="*/ 2381443 h 6858000"/>
              <a:gd name="connsiteX127" fmla="*/ 514451 w 1605470"/>
              <a:gd name="connsiteY127" fmla="*/ 2261920 h 6858000"/>
              <a:gd name="connsiteX128" fmla="*/ 504338 w 1605470"/>
              <a:gd name="connsiteY128" fmla="*/ 2195378 h 6858000"/>
              <a:gd name="connsiteX129" fmla="*/ 488555 w 1605470"/>
              <a:gd name="connsiteY129" fmla="*/ 2155135 h 6858000"/>
              <a:gd name="connsiteX130" fmla="*/ 486013 w 1605470"/>
              <a:gd name="connsiteY130" fmla="*/ 2118008 h 6858000"/>
              <a:gd name="connsiteX131" fmla="*/ 487006 w 1605470"/>
              <a:gd name="connsiteY131" fmla="*/ 2050531 h 6858000"/>
              <a:gd name="connsiteX132" fmla="*/ 478812 w 1605470"/>
              <a:gd name="connsiteY132" fmla="*/ 1963269 h 6858000"/>
              <a:gd name="connsiteX133" fmla="*/ 459990 w 1605470"/>
              <a:gd name="connsiteY133" fmla="*/ 1906352 h 6858000"/>
              <a:gd name="connsiteX134" fmla="*/ 436547 w 1605470"/>
              <a:gd name="connsiteY134" fmla="*/ 1861531 h 6858000"/>
              <a:gd name="connsiteX135" fmla="*/ 390346 w 1605470"/>
              <a:gd name="connsiteY135" fmla="*/ 1732919 h 6858000"/>
              <a:gd name="connsiteX136" fmla="*/ 362657 w 1605470"/>
              <a:gd name="connsiteY136" fmla="*/ 1663540 h 6858000"/>
              <a:gd name="connsiteX137" fmla="*/ 361783 w 1605470"/>
              <a:gd name="connsiteY137" fmla="*/ 1615777 h 6858000"/>
              <a:gd name="connsiteX138" fmla="*/ 342578 w 1605470"/>
              <a:gd name="connsiteY138" fmla="*/ 1563678 h 6858000"/>
              <a:gd name="connsiteX139" fmla="*/ 355658 w 1605470"/>
              <a:gd name="connsiteY139" fmla="*/ 1519474 h 6858000"/>
              <a:gd name="connsiteX140" fmla="*/ 348400 w 1605470"/>
              <a:gd name="connsiteY140" fmla="*/ 1477995 h 6858000"/>
              <a:gd name="connsiteX141" fmla="*/ 334485 w 1605470"/>
              <a:gd name="connsiteY141" fmla="*/ 1373769 h 6858000"/>
              <a:gd name="connsiteX142" fmla="*/ 342792 w 1605470"/>
              <a:gd name="connsiteY142" fmla="*/ 1307086 h 6858000"/>
              <a:gd name="connsiteX143" fmla="*/ 343980 w 1605470"/>
              <a:gd name="connsiteY143" fmla="*/ 1189033 h 6858000"/>
              <a:gd name="connsiteX144" fmla="*/ 348665 w 1605470"/>
              <a:gd name="connsiteY144" fmla="*/ 1168288 h 6858000"/>
              <a:gd name="connsiteX145" fmla="*/ 340947 w 1605470"/>
              <a:gd name="connsiteY145" fmla="*/ 1142577 h 6858000"/>
              <a:gd name="connsiteX146" fmla="*/ 330253 w 1605470"/>
              <a:gd name="connsiteY146" fmla="*/ 1088484 h 6858000"/>
              <a:gd name="connsiteX147" fmla="*/ 318989 w 1605470"/>
              <a:gd name="connsiteY147" fmla="*/ 1016103 h 6858000"/>
              <a:gd name="connsiteX148" fmla="*/ 320445 w 1605470"/>
              <a:gd name="connsiteY148" fmla="*/ 932283 h 6858000"/>
              <a:gd name="connsiteX149" fmla="*/ 322681 w 1605470"/>
              <a:gd name="connsiteY149" fmla="*/ 915925 h 6858000"/>
              <a:gd name="connsiteX150" fmla="*/ 315310 w 1605470"/>
              <a:gd name="connsiteY150" fmla="*/ 896999 h 6858000"/>
              <a:gd name="connsiteX151" fmla="*/ 284718 w 1605470"/>
              <a:gd name="connsiteY151" fmla="*/ 821517 h 6858000"/>
              <a:gd name="connsiteX152" fmla="*/ 263668 w 1605470"/>
              <a:gd name="connsiteY152" fmla="*/ 751353 h 6858000"/>
              <a:gd name="connsiteX153" fmla="*/ 263226 w 1605470"/>
              <a:gd name="connsiteY153" fmla="*/ 721230 h 6858000"/>
              <a:gd name="connsiteX154" fmla="*/ 248897 w 1605470"/>
              <a:gd name="connsiteY154" fmla="*/ 681659 h 6858000"/>
              <a:gd name="connsiteX155" fmla="*/ 234316 w 1605470"/>
              <a:gd name="connsiteY155" fmla="*/ 635218 h 6858000"/>
              <a:gd name="connsiteX156" fmla="*/ 239327 w 1605470"/>
              <a:gd name="connsiteY156" fmla="*/ 613763 h 6858000"/>
              <a:gd name="connsiteX157" fmla="*/ 225269 w 1605470"/>
              <a:gd name="connsiteY157" fmla="*/ 598582 h 6858000"/>
              <a:gd name="connsiteX158" fmla="*/ 224950 w 1605470"/>
              <a:gd name="connsiteY158" fmla="*/ 576846 h 6858000"/>
              <a:gd name="connsiteX159" fmla="*/ 204576 w 1605470"/>
              <a:gd name="connsiteY159" fmla="*/ 530055 h 6858000"/>
              <a:gd name="connsiteX160" fmla="*/ 219064 w 1605470"/>
              <a:gd name="connsiteY160" fmla="*/ 469651 h 6858000"/>
              <a:gd name="connsiteX161" fmla="*/ 195012 w 1605470"/>
              <a:gd name="connsiteY161" fmla="*/ 448559 h 6858000"/>
              <a:gd name="connsiteX162" fmla="*/ 201434 w 1605470"/>
              <a:gd name="connsiteY162" fmla="*/ 441529 h 6858000"/>
              <a:gd name="connsiteX163" fmla="*/ 200655 w 1605470"/>
              <a:gd name="connsiteY163" fmla="*/ 428927 h 6858000"/>
              <a:gd name="connsiteX164" fmla="*/ 190059 w 1605470"/>
              <a:gd name="connsiteY164" fmla="*/ 430161 h 6858000"/>
              <a:gd name="connsiteX165" fmla="*/ 167079 w 1605470"/>
              <a:gd name="connsiteY165" fmla="*/ 367211 h 6858000"/>
              <a:gd name="connsiteX166" fmla="*/ 124571 w 1605470"/>
              <a:gd name="connsiteY166" fmla="*/ 302178 h 6858000"/>
              <a:gd name="connsiteX167" fmla="*/ 103243 w 1605470"/>
              <a:gd name="connsiteY167" fmla="*/ 211375 h 6858000"/>
              <a:gd name="connsiteX168" fmla="*/ 94571 w 1605470"/>
              <a:gd name="connsiteY168" fmla="*/ 184179 h 6858000"/>
              <a:gd name="connsiteX169" fmla="*/ 13437 w 1605470"/>
              <a:gd name="connsiteY169" fmla="*/ 19287 h 6858000"/>
              <a:gd name="connsiteX170" fmla="*/ 0 w 1605470"/>
              <a:gd name="connsiteY17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4383 w 1605470"/>
              <a:gd name="connsiteY96" fmla="*/ 3381564 h 6858000"/>
              <a:gd name="connsiteX97" fmla="*/ 774870 w 1605470"/>
              <a:gd name="connsiteY97" fmla="*/ 3375761 h 6858000"/>
              <a:gd name="connsiteX98" fmla="*/ 770510 w 1605470"/>
              <a:gd name="connsiteY98" fmla="*/ 3361844 h 6858000"/>
              <a:gd name="connsiteX99" fmla="*/ 767933 w 1605470"/>
              <a:gd name="connsiteY99" fmla="*/ 3356929 h 6858000"/>
              <a:gd name="connsiteX100" fmla="*/ 766158 w 1605470"/>
              <a:gd name="connsiteY100" fmla="*/ 3349058 h 6858000"/>
              <a:gd name="connsiteX101" fmla="*/ 766414 w 1605470"/>
              <a:gd name="connsiteY101" fmla="*/ 3348763 h 6858000"/>
              <a:gd name="connsiteX102" fmla="*/ 764166 w 1605470"/>
              <a:gd name="connsiteY102" fmla="*/ 3341588 h 6858000"/>
              <a:gd name="connsiteX103" fmla="*/ 749397 w 1605470"/>
              <a:gd name="connsiteY103" fmla="*/ 3307769 h 6858000"/>
              <a:gd name="connsiteX104" fmla="*/ 766960 w 1605470"/>
              <a:gd name="connsiteY104" fmla="*/ 3250522 h 6858000"/>
              <a:gd name="connsiteX105" fmla="*/ 767385 w 1605470"/>
              <a:gd name="connsiteY105" fmla="*/ 3229163 h 6858000"/>
              <a:gd name="connsiteX106" fmla="*/ 769208 w 1605470"/>
              <a:gd name="connsiteY106" fmla="*/ 3217217 h 6858000"/>
              <a:gd name="connsiteX107" fmla="*/ 770350 w 1605470"/>
              <a:gd name="connsiteY107" fmla="*/ 3216125 h 6858000"/>
              <a:gd name="connsiteX108" fmla="*/ 756043 w 1605470"/>
              <a:gd name="connsiteY108" fmla="*/ 3183755 h 6858000"/>
              <a:gd name="connsiteX109" fmla="*/ 756544 w 1605470"/>
              <a:gd name="connsiteY109" fmla="*/ 3178642 h 6858000"/>
              <a:gd name="connsiteX110" fmla="*/ 744144 w 1605470"/>
              <a:gd name="connsiteY110" fmla="*/ 3158586 h 6858000"/>
              <a:gd name="connsiteX111" fmla="*/ 739378 w 1605470"/>
              <a:gd name="connsiteY111" fmla="*/ 3147669 h 6858000"/>
              <a:gd name="connsiteX112" fmla="*/ 734648 w 1605470"/>
              <a:gd name="connsiteY112" fmla="*/ 3145733 h 6858000"/>
              <a:gd name="connsiteX113" fmla="*/ 729329 w 1605470"/>
              <a:gd name="connsiteY113" fmla="*/ 3129034 h 6858000"/>
              <a:gd name="connsiteX114" fmla="*/ 729994 w 1605470"/>
              <a:gd name="connsiteY114" fmla="*/ 3126682 h 6858000"/>
              <a:gd name="connsiteX115" fmla="*/ 720862 w 1605470"/>
              <a:gd name="connsiteY115" fmla="*/ 3114519 h 6858000"/>
              <a:gd name="connsiteX116" fmla="*/ 707471 w 1605470"/>
              <a:gd name="connsiteY116" fmla="*/ 3106272 h 6858000"/>
              <a:gd name="connsiteX117" fmla="*/ 680201 w 1605470"/>
              <a:gd name="connsiteY117" fmla="*/ 2958185 h 6858000"/>
              <a:gd name="connsiteX118" fmla="*/ 622815 w 1605470"/>
              <a:gd name="connsiteY118" fmla="*/ 2762989 h 6858000"/>
              <a:gd name="connsiteX119" fmla="*/ 571733 w 1605470"/>
              <a:gd name="connsiteY119" fmla="*/ 2554718 h 6858000"/>
              <a:gd name="connsiteX120" fmla="*/ 551827 w 1605470"/>
              <a:gd name="connsiteY120" fmla="*/ 2485734 h 6858000"/>
              <a:gd name="connsiteX121" fmla="*/ 542550 w 1605470"/>
              <a:gd name="connsiteY121" fmla="*/ 2447068 h 6858000"/>
              <a:gd name="connsiteX122" fmla="*/ 529511 w 1605470"/>
              <a:gd name="connsiteY122" fmla="*/ 2425819 h 6858000"/>
              <a:gd name="connsiteX123" fmla="*/ 528878 w 1605470"/>
              <a:gd name="connsiteY123" fmla="*/ 2408971 h 6858000"/>
              <a:gd name="connsiteX124" fmla="*/ 535510 w 1605470"/>
              <a:gd name="connsiteY124" fmla="*/ 2402874 h 6858000"/>
              <a:gd name="connsiteX125" fmla="*/ 538122 w 1605470"/>
              <a:gd name="connsiteY125" fmla="*/ 2381443 h 6858000"/>
              <a:gd name="connsiteX126" fmla="*/ 514451 w 1605470"/>
              <a:gd name="connsiteY126" fmla="*/ 2261920 h 6858000"/>
              <a:gd name="connsiteX127" fmla="*/ 504338 w 1605470"/>
              <a:gd name="connsiteY127" fmla="*/ 2195378 h 6858000"/>
              <a:gd name="connsiteX128" fmla="*/ 488555 w 1605470"/>
              <a:gd name="connsiteY128" fmla="*/ 2155135 h 6858000"/>
              <a:gd name="connsiteX129" fmla="*/ 486013 w 1605470"/>
              <a:gd name="connsiteY129" fmla="*/ 2118008 h 6858000"/>
              <a:gd name="connsiteX130" fmla="*/ 487006 w 1605470"/>
              <a:gd name="connsiteY130" fmla="*/ 2050531 h 6858000"/>
              <a:gd name="connsiteX131" fmla="*/ 478812 w 1605470"/>
              <a:gd name="connsiteY131" fmla="*/ 1963269 h 6858000"/>
              <a:gd name="connsiteX132" fmla="*/ 459990 w 1605470"/>
              <a:gd name="connsiteY132" fmla="*/ 1906352 h 6858000"/>
              <a:gd name="connsiteX133" fmla="*/ 436547 w 1605470"/>
              <a:gd name="connsiteY133" fmla="*/ 1861531 h 6858000"/>
              <a:gd name="connsiteX134" fmla="*/ 390346 w 1605470"/>
              <a:gd name="connsiteY134" fmla="*/ 1732919 h 6858000"/>
              <a:gd name="connsiteX135" fmla="*/ 362657 w 1605470"/>
              <a:gd name="connsiteY135" fmla="*/ 1663540 h 6858000"/>
              <a:gd name="connsiteX136" fmla="*/ 361783 w 1605470"/>
              <a:gd name="connsiteY136" fmla="*/ 1615777 h 6858000"/>
              <a:gd name="connsiteX137" fmla="*/ 342578 w 1605470"/>
              <a:gd name="connsiteY137" fmla="*/ 1563678 h 6858000"/>
              <a:gd name="connsiteX138" fmla="*/ 355658 w 1605470"/>
              <a:gd name="connsiteY138" fmla="*/ 1519474 h 6858000"/>
              <a:gd name="connsiteX139" fmla="*/ 348400 w 1605470"/>
              <a:gd name="connsiteY139" fmla="*/ 1477995 h 6858000"/>
              <a:gd name="connsiteX140" fmla="*/ 334485 w 1605470"/>
              <a:gd name="connsiteY140" fmla="*/ 1373769 h 6858000"/>
              <a:gd name="connsiteX141" fmla="*/ 342792 w 1605470"/>
              <a:gd name="connsiteY141" fmla="*/ 1307086 h 6858000"/>
              <a:gd name="connsiteX142" fmla="*/ 343980 w 1605470"/>
              <a:gd name="connsiteY142" fmla="*/ 1189033 h 6858000"/>
              <a:gd name="connsiteX143" fmla="*/ 348665 w 1605470"/>
              <a:gd name="connsiteY143" fmla="*/ 1168288 h 6858000"/>
              <a:gd name="connsiteX144" fmla="*/ 340947 w 1605470"/>
              <a:gd name="connsiteY144" fmla="*/ 1142577 h 6858000"/>
              <a:gd name="connsiteX145" fmla="*/ 330253 w 1605470"/>
              <a:gd name="connsiteY145" fmla="*/ 1088484 h 6858000"/>
              <a:gd name="connsiteX146" fmla="*/ 318989 w 1605470"/>
              <a:gd name="connsiteY146" fmla="*/ 1016103 h 6858000"/>
              <a:gd name="connsiteX147" fmla="*/ 320445 w 1605470"/>
              <a:gd name="connsiteY147" fmla="*/ 932283 h 6858000"/>
              <a:gd name="connsiteX148" fmla="*/ 322681 w 1605470"/>
              <a:gd name="connsiteY148" fmla="*/ 915925 h 6858000"/>
              <a:gd name="connsiteX149" fmla="*/ 315310 w 1605470"/>
              <a:gd name="connsiteY149" fmla="*/ 896999 h 6858000"/>
              <a:gd name="connsiteX150" fmla="*/ 284718 w 1605470"/>
              <a:gd name="connsiteY150" fmla="*/ 821517 h 6858000"/>
              <a:gd name="connsiteX151" fmla="*/ 263668 w 1605470"/>
              <a:gd name="connsiteY151" fmla="*/ 751353 h 6858000"/>
              <a:gd name="connsiteX152" fmla="*/ 263226 w 1605470"/>
              <a:gd name="connsiteY152" fmla="*/ 721230 h 6858000"/>
              <a:gd name="connsiteX153" fmla="*/ 248897 w 1605470"/>
              <a:gd name="connsiteY153" fmla="*/ 681659 h 6858000"/>
              <a:gd name="connsiteX154" fmla="*/ 234316 w 1605470"/>
              <a:gd name="connsiteY154" fmla="*/ 635218 h 6858000"/>
              <a:gd name="connsiteX155" fmla="*/ 239327 w 1605470"/>
              <a:gd name="connsiteY155" fmla="*/ 613763 h 6858000"/>
              <a:gd name="connsiteX156" fmla="*/ 225269 w 1605470"/>
              <a:gd name="connsiteY156" fmla="*/ 598582 h 6858000"/>
              <a:gd name="connsiteX157" fmla="*/ 224950 w 1605470"/>
              <a:gd name="connsiteY157" fmla="*/ 576846 h 6858000"/>
              <a:gd name="connsiteX158" fmla="*/ 204576 w 1605470"/>
              <a:gd name="connsiteY158" fmla="*/ 530055 h 6858000"/>
              <a:gd name="connsiteX159" fmla="*/ 219064 w 1605470"/>
              <a:gd name="connsiteY159" fmla="*/ 469651 h 6858000"/>
              <a:gd name="connsiteX160" fmla="*/ 195012 w 1605470"/>
              <a:gd name="connsiteY160" fmla="*/ 448559 h 6858000"/>
              <a:gd name="connsiteX161" fmla="*/ 201434 w 1605470"/>
              <a:gd name="connsiteY161" fmla="*/ 441529 h 6858000"/>
              <a:gd name="connsiteX162" fmla="*/ 200655 w 1605470"/>
              <a:gd name="connsiteY162" fmla="*/ 428927 h 6858000"/>
              <a:gd name="connsiteX163" fmla="*/ 190059 w 1605470"/>
              <a:gd name="connsiteY163" fmla="*/ 430161 h 6858000"/>
              <a:gd name="connsiteX164" fmla="*/ 167079 w 1605470"/>
              <a:gd name="connsiteY164" fmla="*/ 367211 h 6858000"/>
              <a:gd name="connsiteX165" fmla="*/ 124571 w 1605470"/>
              <a:gd name="connsiteY165" fmla="*/ 302178 h 6858000"/>
              <a:gd name="connsiteX166" fmla="*/ 103243 w 1605470"/>
              <a:gd name="connsiteY166" fmla="*/ 211375 h 6858000"/>
              <a:gd name="connsiteX167" fmla="*/ 94571 w 1605470"/>
              <a:gd name="connsiteY167" fmla="*/ 184179 h 6858000"/>
              <a:gd name="connsiteX168" fmla="*/ 13437 w 1605470"/>
              <a:gd name="connsiteY168" fmla="*/ 19287 h 6858000"/>
              <a:gd name="connsiteX169" fmla="*/ 0 w 1605470"/>
              <a:gd name="connsiteY16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4383 w 1605470"/>
              <a:gd name="connsiteY96" fmla="*/ 3381564 h 6858000"/>
              <a:gd name="connsiteX97" fmla="*/ 774870 w 1605470"/>
              <a:gd name="connsiteY97" fmla="*/ 3375761 h 6858000"/>
              <a:gd name="connsiteX98" fmla="*/ 770510 w 1605470"/>
              <a:gd name="connsiteY98" fmla="*/ 3361844 h 6858000"/>
              <a:gd name="connsiteX99" fmla="*/ 767933 w 1605470"/>
              <a:gd name="connsiteY99" fmla="*/ 3356929 h 6858000"/>
              <a:gd name="connsiteX100" fmla="*/ 766158 w 1605470"/>
              <a:gd name="connsiteY100" fmla="*/ 3349058 h 6858000"/>
              <a:gd name="connsiteX101" fmla="*/ 766414 w 1605470"/>
              <a:gd name="connsiteY101" fmla="*/ 3348763 h 6858000"/>
              <a:gd name="connsiteX102" fmla="*/ 764166 w 1605470"/>
              <a:gd name="connsiteY102" fmla="*/ 3341588 h 6858000"/>
              <a:gd name="connsiteX103" fmla="*/ 749397 w 1605470"/>
              <a:gd name="connsiteY103" fmla="*/ 3307769 h 6858000"/>
              <a:gd name="connsiteX104" fmla="*/ 766960 w 1605470"/>
              <a:gd name="connsiteY104" fmla="*/ 3250522 h 6858000"/>
              <a:gd name="connsiteX105" fmla="*/ 767385 w 1605470"/>
              <a:gd name="connsiteY105" fmla="*/ 3229163 h 6858000"/>
              <a:gd name="connsiteX106" fmla="*/ 769208 w 1605470"/>
              <a:gd name="connsiteY106" fmla="*/ 3217217 h 6858000"/>
              <a:gd name="connsiteX107" fmla="*/ 770350 w 1605470"/>
              <a:gd name="connsiteY107" fmla="*/ 3216125 h 6858000"/>
              <a:gd name="connsiteX108" fmla="*/ 756043 w 1605470"/>
              <a:gd name="connsiteY108" fmla="*/ 3183755 h 6858000"/>
              <a:gd name="connsiteX109" fmla="*/ 756544 w 1605470"/>
              <a:gd name="connsiteY109" fmla="*/ 3178642 h 6858000"/>
              <a:gd name="connsiteX110" fmla="*/ 744144 w 1605470"/>
              <a:gd name="connsiteY110" fmla="*/ 3158586 h 6858000"/>
              <a:gd name="connsiteX111" fmla="*/ 739378 w 1605470"/>
              <a:gd name="connsiteY111" fmla="*/ 3147669 h 6858000"/>
              <a:gd name="connsiteX112" fmla="*/ 734648 w 1605470"/>
              <a:gd name="connsiteY112" fmla="*/ 3145733 h 6858000"/>
              <a:gd name="connsiteX113" fmla="*/ 729329 w 1605470"/>
              <a:gd name="connsiteY113" fmla="*/ 3129034 h 6858000"/>
              <a:gd name="connsiteX114" fmla="*/ 729994 w 1605470"/>
              <a:gd name="connsiteY114" fmla="*/ 3126682 h 6858000"/>
              <a:gd name="connsiteX115" fmla="*/ 720862 w 1605470"/>
              <a:gd name="connsiteY115" fmla="*/ 3114519 h 6858000"/>
              <a:gd name="connsiteX116" fmla="*/ 707471 w 1605470"/>
              <a:gd name="connsiteY116" fmla="*/ 3106272 h 6858000"/>
              <a:gd name="connsiteX117" fmla="*/ 680201 w 1605470"/>
              <a:gd name="connsiteY117" fmla="*/ 2958185 h 6858000"/>
              <a:gd name="connsiteX118" fmla="*/ 622815 w 1605470"/>
              <a:gd name="connsiteY118" fmla="*/ 2762989 h 6858000"/>
              <a:gd name="connsiteX119" fmla="*/ 571733 w 1605470"/>
              <a:gd name="connsiteY119" fmla="*/ 2554718 h 6858000"/>
              <a:gd name="connsiteX120" fmla="*/ 551827 w 1605470"/>
              <a:gd name="connsiteY120" fmla="*/ 2485734 h 6858000"/>
              <a:gd name="connsiteX121" fmla="*/ 542550 w 1605470"/>
              <a:gd name="connsiteY121" fmla="*/ 2447068 h 6858000"/>
              <a:gd name="connsiteX122" fmla="*/ 529511 w 1605470"/>
              <a:gd name="connsiteY122" fmla="*/ 2425819 h 6858000"/>
              <a:gd name="connsiteX123" fmla="*/ 528878 w 1605470"/>
              <a:gd name="connsiteY123" fmla="*/ 2408971 h 6858000"/>
              <a:gd name="connsiteX124" fmla="*/ 535510 w 1605470"/>
              <a:gd name="connsiteY124" fmla="*/ 2402874 h 6858000"/>
              <a:gd name="connsiteX125" fmla="*/ 538122 w 1605470"/>
              <a:gd name="connsiteY125" fmla="*/ 2381443 h 6858000"/>
              <a:gd name="connsiteX126" fmla="*/ 514451 w 1605470"/>
              <a:gd name="connsiteY126" fmla="*/ 2261920 h 6858000"/>
              <a:gd name="connsiteX127" fmla="*/ 504338 w 1605470"/>
              <a:gd name="connsiteY127" fmla="*/ 2195378 h 6858000"/>
              <a:gd name="connsiteX128" fmla="*/ 488555 w 1605470"/>
              <a:gd name="connsiteY128" fmla="*/ 2155135 h 6858000"/>
              <a:gd name="connsiteX129" fmla="*/ 486013 w 1605470"/>
              <a:gd name="connsiteY129" fmla="*/ 2118008 h 6858000"/>
              <a:gd name="connsiteX130" fmla="*/ 487006 w 1605470"/>
              <a:gd name="connsiteY130" fmla="*/ 2050531 h 6858000"/>
              <a:gd name="connsiteX131" fmla="*/ 478812 w 1605470"/>
              <a:gd name="connsiteY131" fmla="*/ 1963269 h 6858000"/>
              <a:gd name="connsiteX132" fmla="*/ 459990 w 1605470"/>
              <a:gd name="connsiteY132" fmla="*/ 1906352 h 6858000"/>
              <a:gd name="connsiteX133" fmla="*/ 436547 w 1605470"/>
              <a:gd name="connsiteY133" fmla="*/ 1861531 h 6858000"/>
              <a:gd name="connsiteX134" fmla="*/ 390346 w 1605470"/>
              <a:gd name="connsiteY134" fmla="*/ 1732919 h 6858000"/>
              <a:gd name="connsiteX135" fmla="*/ 362657 w 1605470"/>
              <a:gd name="connsiteY135" fmla="*/ 1663540 h 6858000"/>
              <a:gd name="connsiteX136" fmla="*/ 361783 w 1605470"/>
              <a:gd name="connsiteY136" fmla="*/ 1615777 h 6858000"/>
              <a:gd name="connsiteX137" fmla="*/ 342578 w 1605470"/>
              <a:gd name="connsiteY137" fmla="*/ 1563678 h 6858000"/>
              <a:gd name="connsiteX138" fmla="*/ 355658 w 1605470"/>
              <a:gd name="connsiteY138" fmla="*/ 1519474 h 6858000"/>
              <a:gd name="connsiteX139" fmla="*/ 348400 w 1605470"/>
              <a:gd name="connsiteY139" fmla="*/ 1477995 h 6858000"/>
              <a:gd name="connsiteX140" fmla="*/ 334485 w 1605470"/>
              <a:gd name="connsiteY140" fmla="*/ 1373769 h 6858000"/>
              <a:gd name="connsiteX141" fmla="*/ 342792 w 1605470"/>
              <a:gd name="connsiteY141" fmla="*/ 1307086 h 6858000"/>
              <a:gd name="connsiteX142" fmla="*/ 343980 w 1605470"/>
              <a:gd name="connsiteY142" fmla="*/ 1189033 h 6858000"/>
              <a:gd name="connsiteX143" fmla="*/ 348665 w 1605470"/>
              <a:gd name="connsiteY143" fmla="*/ 1168288 h 6858000"/>
              <a:gd name="connsiteX144" fmla="*/ 340947 w 1605470"/>
              <a:gd name="connsiteY144" fmla="*/ 1142577 h 6858000"/>
              <a:gd name="connsiteX145" fmla="*/ 330253 w 1605470"/>
              <a:gd name="connsiteY145" fmla="*/ 1088484 h 6858000"/>
              <a:gd name="connsiteX146" fmla="*/ 318989 w 1605470"/>
              <a:gd name="connsiteY146" fmla="*/ 1016103 h 6858000"/>
              <a:gd name="connsiteX147" fmla="*/ 320445 w 1605470"/>
              <a:gd name="connsiteY147" fmla="*/ 932283 h 6858000"/>
              <a:gd name="connsiteX148" fmla="*/ 322681 w 1605470"/>
              <a:gd name="connsiteY148" fmla="*/ 915925 h 6858000"/>
              <a:gd name="connsiteX149" fmla="*/ 315310 w 1605470"/>
              <a:gd name="connsiteY149" fmla="*/ 896999 h 6858000"/>
              <a:gd name="connsiteX150" fmla="*/ 284718 w 1605470"/>
              <a:gd name="connsiteY150" fmla="*/ 821517 h 6858000"/>
              <a:gd name="connsiteX151" fmla="*/ 263668 w 1605470"/>
              <a:gd name="connsiteY151" fmla="*/ 751353 h 6858000"/>
              <a:gd name="connsiteX152" fmla="*/ 263226 w 1605470"/>
              <a:gd name="connsiteY152" fmla="*/ 721230 h 6858000"/>
              <a:gd name="connsiteX153" fmla="*/ 248897 w 1605470"/>
              <a:gd name="connsiteY153" fmla="*/ 681659 h 6858000"/>
              <a:gd name="connsiteX154" fmla="*/ 234316 w 1605470"/>
              <a:gd name="connsiteY154" fmla="*/ 635218 h 6858000"/>
              <a:gd name="connsiteX155" fmla="*/ 239327 w 1605470"/>
              <a:gd name="connsiteY155" fmla="*/ 613763 h 6858000"/>
              <a:gd name="connsiteX156" fmla="*/ 225269 w 1605470"/>
              <a:gd name="connsiteY156" fmla="*/ 598582 h 6858000"/>
              <a:gd name="connsiteX157" fmla="*/ 224950 w 1605470"/>
              <a:gd name="connsiteY157" fmla="*/ 576846 h 6858000"/>
              <a:gd name="connsiteX158" fmla="*/ 204576 w 1605470"/>
              <a:gd name="connsiteY158" fmla="*/ 530055 h 6858000"/>
              <a:gd name="connsiteX159" fmla="*/ 219064 w 1605470"/>
              <a:gd name="connsiteY159" fmla="*/ 469651 h 6858000"/>
              <a:gd name="connsiteX160" fmla="*/ 195012 w 1605470"/>
              <a:gd name="connsiteY160" fmla="*/ 448559 h 6858000"/>
              <a:gd name="connsiteX161" fmla="*/ 201434 w 1605470"/>
              <a:gd name="connsiteY161" fmla="*/ 441529 h 6858000"/>
              <a:gd name="connsiteX162" fmla="*/ 200655 w 1605470"/>
              <a:gd name="connsiteY162" fmla="*/ 428927 h 6858000"/>
              <a:gd name="connsiteX163" fmla="*/ 190059 w 1605470"/>
              <a:gd name="connsiteY163" fmla="*/ 430161 h 6858000"/>
              <a:gd name="connsiteX164" fmla="*/ 167079 w 1605470"/>
              <a:gd name="connsiteY164" fmla="*/ 367211 h 6858000"/>
              <a:gd name="connsiteX165" fmla="*/ 124571 w 1605470"/>
              <a:gd name="connsiteY165" fmla="*/ 302178 h 6858000"/>
              <a:gd name="connsiteX166" fmla="*/ 103243 w 1605470"/>
              <a:gd name="connsiteY166" fmla="*/ 211375 h 6858000"/>
              <a:gd name="connsiteX167" fmla="*/ 94571 w 1605470"/>
              <a:gd name="connsiteY167" fmla="*/ 184179 h 6858000"/>
              <a:gd name="connsiteX168" fmla="*/ 13437 w 1605470"/>
              <a:gd name="connsiteY168" fmla="*/ 19287 h 6858000"/>
              <a:gd name="connsiteX169" fmla="*/ 0 w 1605470"/>
              <a:gd name="connsiteY16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4383 w 1605470"/>
              <a:gd name="connsiteY96" fmla="*/ 3381564 h 6858000"/>
              <a:gd name="connsiteX97" fmla="*/ 774870 w 1605470"/>
              <a:gd name="connsiteY97" fmla="*/ 3375761 h 6858000"/>
              <a:gd name="connsiteX98" fmla="*/ 770510 w 1605470"/>
              <a:gd name="connsiteY98" fmla="*/ 3361844 h 6858000"/>
              <a:gd name="connsiteX99" fmla="*/ 767933 w 1605470"/>
              <a:gd name="connsiteY99" fmla="*/ 3356929 h 6858000"/>
              <a:gd name="connsiteX100" fmla="*/ 766158 w 1605470"/>
              <a:gd name="connsiteY100" fmla="*/ 3349058 h 6858000"/>
              <a:gd name="connsiteX101" fmla="*/ 766414 w 1605470"/>
              <a:gd name="connsiteY101" fmla="*/ 3348763 h 6858000"/>
              <a:gd name="connsiteX102" fmla="*/ 764166 w 1605470"/>
              <a:gd name="connsiteY102" fmla="*/ 3341588 h 6858000"/>
              <a:gd name="connsiteX103" fmla="*/ 749397 w 1605470"/>
              <a:gd name="connsiteY103" fmla="*/ 3307769 h 6858000"/>
              <a:gd name="connsiteX104" fmla="*/ 766960 w 1605470"/>
              <a:gd name="connsiteY104" fmla="*/ 3250522 h 6858000"/>
              <a:gd name="connsiteX105" fmla="*/ 767385 w 1605470"/>
              <a:gd name="connsiteY105" fmla="*/ 3229163 h 6858000"/>
              <a:gd name="connsiteX106" fmla="*/ 769208 w 1605470"/>
              <a:gd name="connsiteY106" fmla="*/ 3217217 h 6858000"/>
              <a:gd name="connsiteX107" fmla="*/ 770350 w 1605470"/>
              <a:gd name="connsiteY107" fmla="*/ 3216125 h 6858000"/>
              <a:gd name="connsiteX108" fmla="*/ 756043 w 1605470"/>
              <a:gd name="connsiteY108" fmla="*/ 3183755 h 6858000"/>
              <a:gd name="connsiteX109" fmla="*/ 756544 w 1605470"/>
              <a:gd name="connsiteY109" fmla="*/ 3178642 h 6858000"/>
              <a:gd name="connsiteX110" fmla="*/ 744144 w 1605470"/>
              <a:gd name="connsiteY110" fmla="*/ 3158586 h 6858000"/>
              <a:gd name="connsiteX111" fmla="*/ 739378 w 1605470"/>
              <a:gd name="connsiteY111" fmla="*/ 3147669 h 6858000"/>
              <a:gd name="connsiteX112" fmla="*/ 734648 w 1605470"/>
              <a:gd name="connsiteY112" fmla="*/ 3145733 h 6858000"/>
              <a:gd name="connsiteX113" fmla="*/ 729329 w 1605470"/>
              <a:gd name="connsiteY113" fmla="*/ 3129034 h 6858000"/>
              <a:gd name="connsiteX114" fmla="*/ 729994 w 1605470"/>
              <a:gd name="connsiteY114" fmla="*/ 3126682 h 6858000"/>
              <a:gd name="connsiteX115" fmla="*/ 720862 w 1605470"/>
              <a:gd name="connsiteY115" fmla="*/ 3114519 h 6858000"/>
              <a:gd name="connsiteX116" fmla="*/ 707471 w 1605470"/>
              <a:gd name="connsiteY116" fmla="*/ 3106272 h 6858000"/>
              <a:gd name="connsiteX117" fmla="*/ 680201 w 1605470"/>
              <a:gd name="connsiteY117" fmla="*/ 2958185 h 6858000"/>
              <a:gd name="connsiteX118" fmla="*/ 622815 w 1605470"/>
              <a:gd name="connsiteY118" fmla="*/ 2762989 h 6858000"/>
              <a:gd name="connsiteX119" fmla="*/ 571733 w 1605470"/>
              <a:gd name="connsiteY119" fmla="*/ 2554718 h 6858000"/>
              <a:gd name="connsiteX120" fmla="*/ 551827 w 1605470"/>
              <a:gd name="connsiteY120" fmla="*/ 2485734 h 6858000"/>
              <a:gd name="connsiteX121" fmla="*/ 542550 w 1605470"/>
              <a:gd name="connsiteY121" fmla="*/ 2447068 h 6858000"/>
              <a:gd name="connsiteX122" fmla="*/ 529511 w 1605470"/>
              <a:gd name="connsiteY122" fmla="*/ 2425819 h 6858000"/>
              <a:gd name="connsiteX123" fmla="*/ 528878 w 1605470"/>
              <a:gd name="connsiteY123" fmla="*/ 2408971 h 6858000"/>
              <a:gd name="connsiteX124" fmla="*/ 535510 w 1605470"/>
              <a:gd name="connsiteY124" fmla="*/ 2402874 h 6858000"/>
              <a:gd name="connsiteX125" fmla="*/ 538122 w 1605470"/>
              <a:gd name="connsiteY125" fmla="*/ 2381443 h 6858000"/>
              <a:gd name="connsiteX126" fmla="*/ 514451 w 1605470"/>
              <a:gd name="connsiteY126" fmla="*/ 2261920 h 6858000"/>
              <a:gd name="connsiteX127" fmla="*/ 504338 w 1605470"/>
              <a:gd name="connsiteY127" fmla="*/ 2195378 h 6858000"/>
              <a:gd name="connsiteX128" fmla="*/ 488555 w 1605470"/>
              <a:gd name="connsiteY128" fmla="*/ 2155135 h 6858000"/>
              <a:gd name="connsiteX129" fmla="*/ 486013 w 1605470"/>
              <a:gd name="connsiteY129" fmla="*/ 2118008 h 6858000"/>
              <a:gd name="connsiteX130" fmla="*/ 487006 w 1605470"/>
              <a:gd name="connsiteY130" fmla="*/ 2050531 h 6858000"/>
              <a:gd name="connsiteX131" fmla="*/ 478812 w 1605470"/>
              <a:gd name="connsiteY131" fmla="*/ 1963269 h 6858000"/>
              <a:gd name="connsiteX132" fmla="*/ 459990 w 1605470"/>
              <a:gd name="connsiteY132" fmla="*/ 1906352 h 6858000"/>
              <a:gd name="connsiteX133" fmla="*/ 436547 w 1605470"/>
              <a:gd name="connsiteY133" fmla="*/ 1861531 h 6858000"/>
              <a:gd name="connsiteX134" fmla="*/ 390346 w 1605470"/>
              <a:gd name="connsiteY134" fmla="*/ 1732919 h 6858000"/>
              <a:gd name="connsiteX135" fmla="*/ 362657 w 1605470"/>
              <a:gd name="connsiteY135" fmla="*/ 1663540 h 6858000"/>
              <a:gd name="connsiteX136" fmla="*/ 361783 w 1605470"/>
              <a:gd name="connsiteY136" fmla="*/ 1615777 h 6858000"/>
              <a:gd name="connsiteX137" fmla="*/ 342578 w 1605470"/>
              <a:gd name="connsiteY137" fmla="*/ 1563678 h 6858000"/>
              <a:gd name="connsiteX138" fmla="*/ 355658 w 1605470"/>
              <a:gd name="connsiteY138" fmla="*/ 1519474 h 6858000"/>
              <a:gd name="connsiteX139" fmla="*/ 348400 w 1605470"/>
              <a:gd name="connsiteY139" fmla="*/ 1477995 h 6858000"/>
              <a:gd name="connsiteX140" fmla="*/ 334485 w 1605470"/>
              <a:gd name="connsiteY140" fmla="*/ 1373769 h 6858000"/>
              <a:gd name="connsiteX141" fmla="*/ 342792 w 1605470"/>
              <a:gd name="connsiteY141" fmla="*/ 1307086 h 6858000"/>
              <a:gd name="connsiteX142" fmla="*/ 343980 w 1605470"/>
              <a:gd name="connsiteY142" fmla="*/ 1189033 h 6858000"/>
              <a:gd name="connsiteX143" fmla="*/ 348665 w 1605470"/>
              <a:gd name="connsiteY143" fmla="*/ 1168288 h 6858000"/>
              <a:gd name="connsiteX144" fmla="*/ 340947 w 1605470"/>
              <a:gd name="connsiteY144" fmla="*/ 1142577 h 6858000"/>
              <a:gd name="connsiteX145" fmla="*/ 330253 w 1605470"/>
              <a:gd name="connsiteY145" fmla="*/ 1088484 h 6858000"/>
              <a:gd name="connsiteX146" fmla="*/ 318989 w 1605470"/>
              <a:gd name="connsiteY146" fmla="*/ 1016103 h 6858000"/>
              <a:gd name="connsiteX147" fmla="*/ 320445 w 1605470"/>
              <a:gd name="connsiteY147" fmla="*/ 932283 h 6858000"/>
              <a:gd name="connsiteX148" fmla="*/ 322681 w 1605470"/>
              <a:gd name="connsiteY148" fmla="*/ 915925 h 6858000"/>
              <a:gd name="connsiteX149" fmla="*/ 315310 w 1605470"/>
              <a:gd name="connsiteY149" fmla="*/ 896999 h 6858000"/>
              <a:gd name="connsiteX150" fmla="*/ 284718 w 1605470"/>
              <a:gd name="connsiteY150" fmla="*/ 821517 h 6858000"/>
              <a:gd name="connsiteX151" fmla="*/ 263668 w 1605470"/>
              <a:gd name="connsiteY151" fmla="*/ 751353 h 6858000"/>
              <a:gd name="connsiteX152" fmla="*/ 263226 w 1605470"/>
              <a:gd name="connsiteY152" fmla="*/ 721230 h 6858000"/>
              <a:gd name="connsiteX153" fmla="*/ 248897 w 1605470"/>
              <a:gd name="connsiteY153" fmla="*/ 681659 h 6858000"/>
              <a:gd name="connsiteX154" fmla="*/ 234316 w 1605470"/>
              <a:gd name="connsiteY154" fmla="*/ 635218 h 6858000"/>
              <a:gd name="connsiteX155" fmla="*/ 239327 w 1605470"/>
              <a:gd name="connsiteY155" fmla="*/ 613763 h 6858000"/>
              <a:gd name="connsiteX156" fmla="*/ 225269 w 1605470"/>
              <a:gd name="connsiteY156" fmla="*/ 598582 h 6858000"/>
              <a:gd name="connsiteX157" fmla="*/ 224950 w 1605470"/>
              <a:gd name="connsiteY157" fmla="*/ 576846 h 6858000"/>
              <a:gd name="connsiteX158" fmla="*/ 204576 w 1605470"/>
              <a:gd name="connsiteY158" fmla="*/ 530055 h 6858000"/>
              <a:gd name="connsiteX159" fmla="*/ 219064 w 1605470"/>
              <a:gd name="connsiteY159" fmla="*/ 469651 h 6858000"/>
              <a:gd name="connsiteX160" fmla="*/ 195012 w 1605470"/>
              <a:gd name="connsiteY160" fmla="*/ 448559 h 6858000"/>
              <a:gd name="connsiteX161" fmla="*/ 201434 w 1605470"/>
              <a:gd name="connsiteY161" fmla="*/ 441529 h 6858000"/>
              <a:gd name="connsiteX162" fmla="*/ 200655 w 1605470"/>
              <a:gd name="connsiteY162" fmla="*/ 428927 h 6858000"/>
              <a:gd name="connsiteX163" fmla="*/ 190059 w 1605470"/>
              <a:gd name="connsiteY163" fmla="*/ 430161 h 6858000"/>
              <a:gd name="connsiteX164" fmla="*/ 167079 w 1605470"/>
              <a:gd name="connsiteY164" fmla="*/ 367211 h 6858000"/>
              <a:gd name="connsiteX165" fmla="*/ 124571 w 1605470"/>
              <a:gd name="connsiteY165" fmla="*/ 302178 h 6858000"/>
              <a:gd name="connsiteX166" fmla="*/ 103243 w 1605470"/>
              <a:gd name="connsiteY166" fmla="*/ 211375 h 6858000"/>
              <a:gd name="connsiteX167" fmla="*/ 94571 w 1605470"/>
              <a:gd name="connsiteY167" fmla="*/ 184179 h 6858000"/>
              <a:gd name="connsiteX168" fmla="*/ 13437 w 1605470"/>
              <a:gd name="connsiteY168" fmla="*/ 19287 h 6858000"/>
              <a:gd name="connsiteX169" fmla="*/ 0 w 1605470"/>
              <a:gd name="connsiteY16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4383 w 1605470"/>
              <a:gd name="connsiteY96" fmla="*/ 3381564 h 6858000"/>
              <a:gd name="connsiteX97" fmla="*/ 770510 w 1605470"/>
              <a:gd name="connsiteY97" fmla="*/ 3361844 h 6858000"/>
              <a:gd name="connsiteX98" fmla="*/ 767933 w 1605470"/>
              <a:gd name="connsiteY98" fmla="*/ 3356929 h 6858000"/>
              <a:gd name="connsiteX99" fmla="*/ 766158 w 1605470"/>
              <a:gd name="connsiteY99" fmla="*/ 3349058 h 6858000"/>
              <a:gd name="connsiteX100" fmla="*/ 766414 w 1605470"/>
              <a:gd name="connsiteY100" fmla="*/ 3348763 h 6858000"/>
              <a:gd name="connsiteX101" fmla="*/ 764166 w 1605470"/>
              <a:gd name="connsiteY101" fmla="*/ 3341588 h 6858000"/>
              <a:gd name="connsiteX102" fmla="*/ 749397 w 1605470"/>
              <a:gd name="connsiteY102" fmla="*/ 3307769 h 6858000"/>
              <a:gd name="connsiteX103" fmla="*/ 766960 w 1605470"/>
              <a:gd name="connsiteY103" fmla="*/ 3250522 h 6858000"/>
              <a:gd name="connsiteX104" fmla="*/ 767385 w 1605470"/>
              <a:gd name="connsiteY104" fmla="*/ 3229163 h 6858000"/>
              <a:gd name="connsiteX105" fmla="*/ 769208 w 1605470"/>
              <a:gd name="connsiteY105" fmla="*/ 3217217 h 6858000"/>
              <a:gd name="connsiteX106" fmla="*/ 770350 w 1605470"/>
              <a:gd name="connsiteY106" fmla="*/ 3216125 h 6858000"/>
              <a:gd name="connsiteX107" fmla="*/ 756043 w 1605470"/>
              <a:gd name="connsiteY107" fmla="*/ 3183755 h 6858000"/>
              <a:gd name="connsiteX108" fmla="*/ 756544 w 1605470"/>
              <a:gd name="connsiteY108" fmla="*/ 3178642 h 6858000"/>
              <a:gd name="connsiteX109" fmla="*/ 744144 w 1605470"/>
              <a:gd name="connsiteY109" fmla="*/ 3158586 h 6858000"/>
              <a:gd name="connsiteX110" fmla="*/ 739378 w 1605470"/>
              <a:gd name="connsiteY110" fmla="*/ 3147669 h 6858000"/>
              <a:gd name="connsiteX111" fmla="*/ 734648 w 1605470"/>
              <a:gd name="connsiteY111" fmla="*/ 3145733 h 6858000"/>
              <a:gd name="connsiteX112" fmla="*/ 729329 w 1605470"/>
              <a:gd name="connsiteY112" fmla="*/ 3129034 h 6858000"/>
              <a:gd name="connsiteX113" fmla="*/ 729994 w 1605470"/>
              <a:gd name="connsiteY113" fmla="*/ 3126682 h 6858000"/>
              <a:gd name="connsiteX114" fmla="*/ 720862 w 1605470"/>
              <a:gd name="connsiteY114" fmla="*/ 3114519 h 6858000"/>
              <a:gd name="connsiteX115" fmla="*/ 707471 w 1605470"/>
              <a:gd name="connsiteY115" fmla="*/ 3106272 h 6858000"/>
              <a:gd name="connsiteX116" fmla="*/ 680201 w 1605470"/>
              <a:gd name="connsiteY116" fmla="*/ 2958185 h 6858000"/>
              <a:gd name="connsiteX117" fmla="*/ 622815 w 1605470"/>
              <a:gd name="connsiteY117" fmla="*/ 2762989 h 6858000"/>
              <a:gd name="connsiteX118" fmla="*/ 571733 w 1605470"/>
              <a:gd name="connsiteY118" fmla="*/ 2554718 h 6858000"/>
              <a:gd name="connsiteX119" fmla="*/ 551827 w 1605470"/>
              <a:gd name="connsiteY119" fmla="*/ 2485734 h 6858000"/>
              <a:gd name="connsiteX120" fmla="*/ 542550 w 1605470"/>
              <a:gd name="connsiteY120" fmla="*/ 2447068 h 6858000"/>
              <a:gd name="connsiteX121" fmla="*/ 529511 w 1605470"/>
              <a:gd name="connsiteY121" fmla="*/ 2425819 h 6858000"/>
              <a:gd name="connsiteX122" fmla="*/ 528878 w 1605470"/>
              <a:gd name="connsiteY122" fmla="*/ 2408971 h 6858000"/>
              <a:gd name="connsiteX123" fmla="*/ 535510 w 1605470"/>
              <a:gd name="connsiteY123" fmla="*/ 2402874 h 6858000"/>
              <a:gd name="connsiteX124" fmla="*/ 538122 w 1605470"/>
              <a:gd name="connsiteY124" fmla="*/ 2381443 h 6858000"/>
              <a:gd name="connsiteX125" fmla="*/ 514451 w 1605470"/>
              <a:gd name="connsiteY125" fmla="*/ 2261920 h 6858000"/>
              <a:gd name="connsiteX126" fmla="*/ 504338 w 1605470"/>
              <a:gd name="connsiteY126" fmla="*/ 2195378 h 6858000"/>
              <a:gd name="connsiteX127" fmla="*/ 488555 w 1605470"/>
              <a:gd name="connsiteY127" fmla="*/ 2155135 h 6858000"/>
              <a:gd name="connsiteX128" fmla="*/ 486013 w 1605470"/>
              <a:gd name="connsiteY128" fmla="*/ 2118008 h 6858000"/>
              <a:gd name="connsiteX129" fmla="*/ 487006 w 1605470"/>
              <a:gd name="connsiteY129" fmla="*/ 2050531 h 6858000"/>
              <a:gd name="connsiteX130" fmla="*/ 478812 w 1605470"/>
              <a:gd name="connsiteY130" fmla="*/ 1963269 h 6858000"/>
              <a:gd name="connsiteX131" fmla="*/ 459990 w 1605470"/>
              <a:gd name="connsiteY131" fmla="*/ 1906352 h 6858000"/>
              <a:gd name="connsiteX132" fmla="*/ 436547 w 1605470"/>
              <a:gd name="connsiteY132" fmla="*/ 1861531 h 6858000"/>
              <a:gd name="connsiteX133" fmla="*/ 390346 w 1605470"/>
              <a:gd name="connsiteY133" fmla="*/ 1732919 h 6858000"/>
              <a:gd name="connsiteX134" fmla="*/ 362657 w 1605470"/>
              <a:gd name="connsiteY134" fmla="*/ 1663540 h 6858000"/>
              <a:gd name="connsiteX135" fmla="*/ 361783 w 1605470"/>
              <a:gd name="connsiteY135" fmla="*/ 1615777 h 6858000"/>
              <a:gd name="connsiteX136" fmla="*/ 342578 w 1605470"/>
              <a:gd name="connsiteY136" fmla="*/ 1563678 h 6858000"/>
              <a:gd name="connsiteX137" fmla="*/ 355658 w 1605470"/>
              <a:gd name="connsiteY137" fmla="*/ 1519474 h 6858000"/>
              <a:gd name="connsiteX138" fmla="*/ 348400 w 1605470"/>
              <a:gd name="connsiteY138" fmla="*/ 1477995 h 6858000"/>
              <a:gd name="connsiteX139" fmla="*/ 334485 w 1605470"/>
              <a:gd name="connsiteY139" fmla="*/ 1373769 h 6858000"/>
              <a:gd name="connsiteX140" fmla="*/ 342792 w 1605470"/>
              <a:gd name="connsiteY140" fmla="*/ 1307086 h 6858000"/>
              <a:gd name="connsiteX141" fmla="*/ 343980 w 1605470"/>
              <a:gd name="connsiteY141" fmla="*/ 1189033 h 6858000"/>
              <a:gd name="connsiteX142" fmla="*/ 348665 w 1605470"/>
              <a:gd name="connsiteY142" fmla="*/ 1168288 h 6858000"/>
              <a:gd name="connsiteX143" fmla="*/ 340947 w 1605470"/>
              <a:gd name="connsiteY143" fmla="*/ 1142577 h 6858000"/>
              <a:gd name="connsiteX144" fmla="*/ 330253 w 1605470"/>
              <a:gd name="connsiteY144" fmla="*/ 1088484 h 6858000"/>
              <a:gd name="connsiteX145" fmla="*/ 318989 w 1605470"/>
              <a:gd name="connsiteY145" fmla="*/ 1016103 h 6858000"/>
              <a:gd name="connsiteX146" fmla="*/ 320445 w 1605470"/>
              <a:gd name="connsiteY146" fmla="*/ 932283 h 6858000"/>
              <a:gd name="connsiteX147" fmla="*/ 322681 w 1605470"/>
              <a:gd name="connsiteY147" fmla="*/ 915925 h 6858000"/>
              <a:gd name="connsiteX148" fmla="*/ 315310 w 1605470"/>
              <a:gd name="connsiteY148" fmla="*/ 896999 h 6858000"/>
              <a:gd name="connsiteX149" fmla="*/ 284718 w 1605470"/>
              <a:gd name="connsiteY149" fmla="*/ 821517 h 6858000"/>
              <a:gd name="connsiteX150" fmla="*/ 263668 w 1605470"/>
              <a:gd name="connsiteY150" fmla="*/ 751353 h 6858000"/>
              <a:gd name="connsiteX151" fmla="*/ 263226 w 1605470"/>
              <a:gd name="connsiteY151" fmla="*/ 721230 h 6858000"/>
              <a:gd name="connsiteX152" fmla="*/ 248897 w 1605470"/>
              <a:gd name="connsiteY152" fmla="*/ 681659 h 6858000"/>
              <a:gd name="connsiteX153" fmla="*/ 234316 w 1605470"/>
              <a:gd name="connsiteY153" fmla="*/ 635218 h 6858000"/>
              <a:gd name="connsiteX154" fmla="*/ 239327 w 1605470"/>
              <a:gd name="connsiteY154" fmla="*/ 613763 h 6858000"/>
              <a:gd name="connsiteX155" fmla="*/ 225269 w 1605470"/>
              <a:gd name="connsiteY155" fmla="*/ 598582 h 6858000"/>
              <a:gd name="connsiteX156" fmla="*/ 224950 w 1605470"/>
              <a:gd name="connsiteY156" fmla="*/ 576846 h 6858000"/>
              <a:gd name="connsiteX157" fmla="*/ 204576 w 1605470"/>
              <a:gd name="connsiteY157" fmla="*/ 530055 h 6858000"/>
              <a:gd name="connsiteX158" fmla="*/ 219064 w 1605470"/>
              <a:gd name="connsiteY158" fmla="*/ 469651 h 6858000"/>
              <a:gd name="connsiteX159" fmla="*/ 195012 w 1605470"/>
              <a:gd name="connsiteY159" fmla="*/ 448559 h 6858000"/>
              <a:gd name="connsiteX160" fmla="*/ 201434 w 1605470"/>
              <a:gd name="connsiteY160" fmla="*/ 441529 h 6858000"/>
              <a:gd name="connsiteX161" fmla="*/ 200655 w 1605470"/>
              <a:gd name="connsiteY161" fmla="*/ 428927 h 6858000"/>
              <a:gd name="connsiteX162" fmla="*/ 190059 w 1605470"/>
              <a:gd name="connsiteY162" fmla="*/ 430161 h 6858000"/>
              <a:gd name="connsiteX163" fmla="*/ 167079 w 1605470"/>
              <a:gd name="connsiteY163" fmla="*/ 367211 h 6858000"/>
              <a:gd name="connsiteX164" fmla="*/ 124571 w 1605470"/>
              <a:gd name="connsiteY164" fmla="*/ 302178 h 6858000"/>
              <a:gd name="connsiteX165" fmla="*/ 103243 w 1605470"/>
              <a:gd name="connsiteY165" fmla="*/ 211375 h 6858000"/>
              <a:gd name="connsiteX166" fmla="*/ 94571 w 1605470"/>
              <a:gd name="connsiteY166" fmla="*/ 184179 h 6858000"/>
              <a:gd name="connsiteX167" fmla="*/ 13437 w 1605470"/>
              <a:gd name="connsiteY167" fmla="*/ 19287 h 6858000"/>
              <a:gd name="connsiteX168" fmla="*/ 0 w 1605470"/>
              <a:gd name="connsiteY16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4383 w 1605470"/>
              <a:gd name="connsiteY96" fmla="*/ 3381564 h 6858000"/>
              <a:gd name="connsiteX97" fmla="*/ 770510 w 1605470"/>
              <a:gd name="connsiteY97" fmla="*/ 3361844 h 6858000"/>
              <a:gd name="connsiteX98" fmla="*/ 766158 w 1605470"/>
              <a:gd name="connsiteY98" fmla="*/ 3349058 h 6858000"/>
              <a:gd name="connsiteX99" fmla="*/ 766414 w 1605470"/>
              <a:gd name="connsiteY99" fmla="*/ 3348763 h 6858000"/>
              <a:gd name="connsiteX100" fmla="*/ 764166 w 1605470"/>
              <a:gd name="connsiteY100" fmla="*/ 3341588 h 6858000"/>
              <a:gd name="connsiteX101" fmla="*/ 749397 w 1605470"/>
              <a:gd name="connsiteY101" fmla="*/ 3307769 h 6858000"/>
              <a:gd name="connsiteX102" fmla="*/ 766960 w 1605470"/>
              <a:gd name="connsiteY102" fmla="*/ 3250522 h 6858000"/>
              <a:gd name="connsiteX103" fmla="*/ 767385 w 1605470"/>
              <a:gd name="connsiteY103" fmla="*/ 3229163 h 6858000"/>
              <a:gd name="connsiteX104" fmla="*/ 769208 w 1605470"/>
              <a:gd name="connsiteY104" fmla="*/ 3217217 h 6858000"/>
              <a:gd name="connsiteX105" fmla="*/ 770350 w 1605470"/>
              <a:gd name="connsiteY105" fmla="*/ 3216125 h 6858000"/>
              <a:gd name="connsiteX106" fmla="*/ 756043 w 1605470"/>
              <a:gd name="connsiteY106" fmla="*/ 3183755 h 6858000"/>
              <a:gd name="connsiteX107" fmla="*/ 756544 w 1605470"/>
              <a:gd name="connsiteY107" fmla="*/ 3178642 h 6858000"/>
              <a:gd name="connsiteX108" fmla="*/ 744144 w 1605470"/>
              <a:gd name="connsiteY108" fmla="*/ 3158586 h 6858000"/>
              <a:gd name="connsiteX109" fmla="*/ 739378 w 1605470"/>
              <a:gd name="connsiteY109" fmla="*/ 3147669 h 6858000"/>
              <a:gd name="connsiteX110" fmla="*/ 734648 w 1605470"/>
              <a:gd name="connsiteY110" fmla="*/ 3145733 h 6858000"/>
              <a:gd name="connsiteX111" fmla="*/ 729329 w 1605470"/>
              <a:gd name="connsiteY111" fmla="*/ 3129034 h 6858000"/>
              <a:gd name="connsiteX112" fmla="*/ 729994 w 1605470"/>
              <a:gd name="connsiteY112" fmla="*/ 3126682 h 6858000"/>
              <a:gd name="connsiteX113" fmla="*/ 720862 w 1605470"/>
              <a:gd name="connsiteY113" fmla="*/ 3114519 h 6858000"/>
              <a:gd name="connsiteX114" fmla="*/ 707471 w 1605470"/>
              <a:gd name="connsiteY114" fmla="*/ 3106272 h 6858000"/>
              <a:gd name="connsiteX115" fmla="*/ 680201 w 1605470"/>
              <a:gd name="connsiteY115" fmla="*/ 2958185 h 6858000"/>
              <a:gd name="connsiteX116" fmla="*/ 622815 w 1605470"/>
              <a:gd name="connsiteY116" fmla="*/ 2762989 h 6858000"/>
              <a:gd name="connsiteX117" fmla="*/ 571733 w 1605470"/>
              <a:gd name="connsiteY117" fmla="*/ 2554718 h 6858000"/>
              <a:gd name="connsiteX118" fmla="*/ 551827 w 1605470"/>
              <a:gd name="connsiteY118" fmla="*/ 2485734 h 6858000"/>
              <a:gd name="connsiteX119" fmla="*/ 542550 w 1605470"/>
              <a:gd name="connsiteY119" fmla="*/ 2447068 h 6858000"/>
              <a:gd name="connsiteX120" fmla="*/ 529511 w 1605470"/>
              <a:gd name="connsiteY120" fmla="*/ 2425819 h 6858000"/>
              <a:gd name="connsiteX121" fmla="*/ 528878 w 1605470"/>
              <a:gd name="connsiteY121" fmla="*/ 2408971 h 6858000"/>
              <a:gd name="connsiteX122" fmla="*/ 535510 w 1605470"/>
              <a:gd name="connsiteY122" fmla="*/ 2402874 h 6858000"/>
              <a:gd name="connsiteX123" fmla="*/ 538122 w 1605470"/>
              <a:gd name="connsiteY123" fmla="*/ 2381443 h 6858000"/>
              <a:gd name="connsiteX124" fmla="*/ 514451 w 1605470"/>
              <a:gd name="connsiteY124" fmla="*/ 2261920 h 6858000"/>
              <a:gd name="connsiteX125" fmla="*/ 504338 w 1605470"/>
              <a:gd name="connsiteY125" fmla="*/ 2195378 h 6858000"/>
              <a:gd name="connsiteX126" fmla="*/ 488555 w 1605470"/>
              <a:gd name="connsiteY126" fmla="*/ 2155135 h 6858000"/>
              <a:gd name="connsiteX127" fmla="*/ 486013 w 1605470"/>
              <a:gd name="connsiteY127" fmla="*/ 2118008 h 6858000"/>
              <a:gd name="connsiteX128" fmla="*/ 487006 w 1605470"/>
              <a:gd name="connsiteY128" fmla="*/ 2050531 h 6858000"/>
              <a:gd name="connsiteX129" fmla="*/ 478812 w 1605470"/>
              <a:gd name="connsiteY129" fmla="*/ 1963269 h 6858000"/>
              <a:gd name="connsiteX130" fmla="*/ 459990 w 1605470"/>
              <a:gd name="connsiteY130" fmla="*/ 1906352 h 6858000"/>
              <a:gd name="connsiteX131" fmla="*/ 436547 w 1605470"/>
              <a:gd name="connsiteY131" fmla="*/ 1861531 h 6858000"/>
              <a:gd name="connsiteX132" fmla="*/ 390346 w 1605470"/>
              <a:gd name="connsiteY132" fmla="*/ 1732919 h 6858000"/>
              <a:gd name="connsiteX133" fmla="*/ 362657 w 1605470"/>
              <a:gd name="connsiteY133" fmla="*/ 1663540 h 6858000"/>
              <a:gd name="connsiteX134" fmla="*/ 361783 w 1605470"/>
              <a:gd name="connsiteY134" fmla="*/ 1615777 h 6858000"/>
              <a:gd name="connsiteX135" fmla="*/ 342578 w 1605470"/>
              <a:gd name="connsiteY135" fmla="*/ 1563678 h 6858000"/>
              <a:gd name="connsiteX136" fmla="*/ 355658 w 1605470"/>
              <a:gd name="connsiteY136" fmla="*/ 1519474 h 6858000"/>
              <a:gd name="connsiteX137" fmla="*/ 348400 w 1605470"/>
              <a:gd name="connsiteY137" fmla="*/ 1477995 h 6858000"/>
              <a:gd name="connsiteX138" fmla="*/ 334485 w 1605470"/>
              <a:gd name="connsiteY138" fmla="*/ 1373769 h 6858000"/>
              <a:gd name="connsiteX139" fmla="*/ 342792 w 1605470"/>
              <a:gd name="connsiteY139" fmla="*/ 1307086 h 6858000"/>
              <a:gd name="connsiteX140" fmla="*/ 343980 w 1605470"/>
              <a:gd name="connsiteY140" fmla="*/ 1189033 h 6858000"/>
              <a:gd name="connsiteX141" fmla="*/ 348665 w 1605470"/>
              <a:gd name="connsiteY141" fmla="*/ 1168288 h 6858000"/>
              <a:gd name="connsiteX142" fmla="*/ 340947 w 1605470"/>
              <a:gd name="connsiteY142" fmla="*/ 1142577 h 6858000"/>
              <a:gd name="connsiteX143" fmla="*/ 330253 w 1605470"/>
              <a:gd name="connsiteY143" fmla="*/ 1088484 h 6858000"/>
              <a:gd name="connsiteX144" fmla="*/ 318989 w 1605470"/>
              <a:gd name="connsiteY144" fmla="*/ 1016103 h 6858000"/>
              <a:gd name="connsiteX145" fmla="*/ 320445 w 1605470"/>
              <a:gd name="connsiteY145" fmla="*/ 932283 h 6858000"/>
              <a:gd name="connsiteX146" fmla="*/ 322681 w 1605470"/>
              <a:gd name="connsiteY146" fmla="*/ 915925 h 6858000"/>
              <a:gd name="connsiteX147" fmla="*/ 315310 w 1605470"/>
              <a:gd name="connsiteY147" fmla="*/ 896999 h 6858000"/>
              <a:gd name="connsiteX148" fmla="*/ 284718 w 1605470"/>
              <a:gd name="connsiteY148" fmla="*/ 821517 h 6858000"/>
              <a:gd name="connsiteX149" fmla="*/ 263668 w 1605470"/>
              <a:gd name="connsiteY149" fmla="*/ 751353 h 6858000"/>
              <a:gd name="connsiteX150" fmla="*/ 263226 w 1605470"/>
              <a:gd name="connsiteY150" fmla="*/ 721230 h 6858000"/>
              <a:gd name="connsiteX151" fmla="*/ 248897 w 1605470"/>
              <a:gd name="connsiteY151" fmla="*/ 681659 h 6858000"/>
              <a:gd name="connsiteX152" fmla="*/ 234316 w 1605470"/>
              <a:gd name="connsiteY152" fmla="*/ 635218 h 6858000"/>
              <a:gd name="connsiteX153" fmla="*/ 239327 w 1605470"/>
              <a:gd name="connsiteY153" fmla="*/ 613763 h 6858000"/>
              <a:gd name="connsiteX154" fmla="*/ 225269 w 1605470"/>
              <a:gd name="connsiteY154" fmla="*/ 598582 h 6858000"/>
              <a:gd name="connsiteX155" fmla="*/ 224950 w 1605470"/>
              <a:gd name="connsiteY155" fmla="*/ 576846 h 6858000"/>
              <a:gd name="connsiteX156" fmla="*/ 204576 w 1605470"/>
              <a:gd name="connsiteY156" fmla="*/ 530055 h 6858000"/>
              <a:gd name="connsiteX157" fmla="*/ 219064 w 1605470"/>
              <a:gd name="connsiteY157" fmla="*/ 469651 h 6858000"/>
              <a:gd name="connsiteX158" fmla="*/ 195012 w 1605470"/>
              <a:gd name="connsiteY158" fmla="*/ 448559 h 6858000"/>
              <a:gd name="connsiteX159" fmla="*/ 201434 w 1605470"/>
              <a:gd name="connsiteY159" fmla="*/ 441529 h 6858000"/>
              <a:gd name="connsiteX160" fmla="*/ 200655 w 1605470"/>
              <a:gd name="connsiteY160" fmla="*/ 428927 h 6858000"/>
              <a:gd name="connsiteX161" fmla="*/ 190059 w 1605470"/>
              <a:gd name="connsiteY161" fmla="*/ 430161 h 6858000"/>
              <a:gd name="connsiteX162" fmla="*/ 167079 w 1605470"/>
              <a:gd name="connsiteY162" fmla="*/ 367211 h 6858000"/>
              <a:gd name="connsiteX163" fmla="*/ 124571 w 1605470"/>
              <a:gd name="connsiteY163" fmla="*/ 302178 h 6858000"/>
              <a:gd name="connsiteX164" fmla="*/ 103243 w 1605470"/>
              <a:gd name="connsiteY164" fmla="*/ 211375 h 6858000"/>
              <a:gd name="connsiteX165" fmla="*/ 94571 w 1605470"/>
              <a:gd name="connsiteY165" fmla="*/ 184179 h 6858000"/>
              <a:gd name="connsiteX166" fmla="*/ 13437 w 1605470"/>
              <a:gd name="connsiteY166" fmla="*/ 19287 h 6858000"/>
              <a:gd name="connsiteX167" fmla="*/ 0 w 1605470"/>
              <a:gd name="connsiteY16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0510 w 1605470"/>
              <a:gd name="connsiteY96" fmla="*/ 3361844 h 6858000"/>
              <a:gd name="connsiteX97" fmla="*/ 766158 w 1605470"/>
              <a:gd name="connsiteY97" fmla="*/ 3349058 h 6858000"/>
              <a:gd name="connsiteX98" fmla="*/ 766414 w 1605470"/>
              <a:gd name="connsiteY98" fmla="*/ 3348763 h 6858000"/>
              <a:gd name="connsiteX99" fmla="*/ 764166 w 1605470"/>
              <a:gd name="connsiteY99" fmla="*/ 3341588 h 6858000"/>
              <a:gd name="connsiteX100" fmla="*/ 749397 w 1605470"/>
              <a:gd name="connsiteY100" fmla="*/ 3307769 h 6858000"/>
              <a:gd name="connsiteX101" fmla="*/ 766960 w 1605470"/>
              <a:gd name="connsiteY101" fmla="*/ 3250522 h 6858000"/>
              <a:gd name="connsiteX102" fmla="*/ 767385 w 1605470"/>
              <a:gd name="connsiteY102" fmla="*/ 3229163 h 6858000"/>
              <a:gd name="connsiteX103" fmla="*/ 769208 w 1605470"/>
              <a:gd name="connsiteY103" fmla="*/ 3217217 h 6858000"/>
              <a:gd name="connsiteX104" fmla="*/ 770350 w 1605470"/>
              <a:gd name="connsiteY104" fmla="*/ 3216125 h 6858000"/>
              <a:gd name="connsiteX105" fmla="*/ 756043 w 1605470"/>
              <a:gd name="connsiteY105" fmla="*/ 3183755 h 6858000"/>
              <a:gd name="connsiteX106" fmla="*/ 756544 w 1605470"/>
              <a:gd name="connsiteY106" fmla="*/ 3178642 h 6858000"/>
              <a:gd name="connsiteX107" fmla="*/ 744144 w 1605470"/>
              <a:gd name="connsiteY107" fmla="*/ 3158586 h 6858000"/>
              <a:gd name="connsiteX108" fmla="*/ 739378 w 1605470"/>
              <a:gd name="connsiteY108" fmla="*/ 3147669 h 6858000"/>
              <a:gd name="connsiteX109" fmla="*/ 734648 w 1605470"/>
              <a:gd name="connsiteY109" fmla="*/ 3145733 h 6858000"/>
              <a:gd name="connsiteX110" fmla="*/ 729329 w 1605470"/>
              <a:gd name="connsiteY110" fmla="*/ 3129034 h 6858000"/>
              <a:gd name="connsiteX111" fmla="*/ 729994 w 1605470"/>
              <a:gd name="connsiteY111" fmla="*/ 3126682 h 6858000"/>
              <a:gd name="connsiteX112" fmla="*/ 720862 w 1605470"/>
              <a:gd name="connsiteY112" fmla="*/ 3114519 h 6858000"/>
              <a:gd name="connsiteX113" fmla="*/ 707471 w 1605470"/>
              <a:gd name="connsiteY113" fmla="*/ 3106272 h 6858000"/>
              <a:gd name="connsiteX114" fmla="*/ 680201 w 1605470"/>
              <a:gd name="connsiteY114" fmla="*/ 2958185 h 6858000"/>
              <a:gd name="connsiteX115" fmla="*/ 622815 w 1605470"/>
              <a:gd name="connsiteY115" fmla="*/ 2762989 h 6858000"/>
              <a:gd name="connsiteX116" fmla="*/ 571733 w 1605470"/>
              <a:gd name="connsiteY116" fmla="*/ 2554718 h 6858000"/>
              <a:gd name="connsiteX117" fmla="*/ 551827 w 1605470"/>
              <a:gd name="connsiteY117" fmla="*/ 2485734 h 6858000"/>
              <a:gd name="connsiteX118" fmla="*/ 542550 w 1605470"/>
              <a:gd name="connsiteY118" fmla="*/ 2447068 h 6858000"/>
              <a:gd name="connsiteX119" fmla="*/ 529511 w 1605470"/>
              <a:gd name="connsiteY119" fmla="*/ 2425819 h 6858000"/>
              <a:gd name="connsiteX120" fmla="*/ 528878 w 1605470"/>
              <a:gd name="connsiteY120" fmla="*/ 2408971 h 6858000"/>
              <a:gd name="connsiteX121" fmla="*/ 535510 w 1605470"/>
              <a:gd name="connsiteY121" fmla="*/ 2402874 h 6858000"/>
              <a:gd name="connsiteX122" fmla="*/ 538122 w 1605470"/>
              <a:gd name="connsiteY122" fmla="*/ 2381443 h 6858000"/>
              <a:gd name="connsiteX123" fmla="*/ 514451 w 1605470"/>
              <a:gd name="connsiteY123" fmla="*/ 2261920 h 6858000"/>
              <a:gd name="connsiteX124" fmla="*/ 504338 w 1605470"/>
              <a:gd name="connsiteY124" fmla="*/ 2195378 h 6858000"/>
              <a:gd name="connsiteX125" fmla="*/ 488555 w 1605470"/>
              <a:gd name="connsiteY125" fmla="*/ 2155135 h 6858000"/>
              <a:gd name="connsiteX126" fmla="*/ 486013 w 1605470"/>
              <a:gd name="connsiteY126" fmla="*/ 2118008 h 6858000"/>
              <a:gd name="connsiteX127" fmla="*/ 487006 w 1605470"/>
              <a:gd name="connsiteY127" fmla="*/ 2050531 h 6858000"/>
              <a:gd name="connsiteX128" fmla="*/ 478812 w 1605470"/>
              <a:gd name="connsiteY128" fmla="*/ 1963269 h 6858000"/>
              <a:gd name="connsiteX129" fmla="*/ 459990 w 1605470"/>
              <a:gd name="connsiteY129" fmla="*/ 1906352 h 6858000"/>
              <a:gd name="connsiteX130" fmla="*/ 436547 w 1605470"/>
              <a:gd name="connsiteY130" fmla="*/ 1861531 h 6858000"/>
              <a:gd name="connsiteX131" fmla="*/ 390346 w 1605470"/>
              <a:gd name="connsiteY131" fmla="*/ 1732919 h 6858000"/>
              <a:gd name="connsiteX132" fmla="*/ 362657 w 1605470"/>
              <a:gd name="connsiteY132" fmla="*/ 1663540 h 6858000"/>
              <a:gd name="connsiteX133" fmla="*/ 361783 w 1605470"/>
              <a:gd name="connsiteY133" fmla="*/ 1615777 h 6858000"/>
              <a:gd name="connsiteX134" fmla="*/ 342578 w 1605470"/>
              <a:gd name="connsiteY134" fmla="*/ 1563678 h 6858000"/>
              <a:gd name="connsiteX135" fmla="*/ 355658 w 1605470"/>
              <a:gd name="connsiteY135" fmla="*/ 1519474 h 6858000"/>
              <a:gd name="connsiteX136" fmla="*/ 348400 w 1605470"/>
              <a:gd name="connsiteY136" fmla="*/ 1477995 h 6858000"/>
              <a:gd name="connsiteX137" fmla="*/ 334485 w 1605470"/>
              <a:gd name="connsiteY137" fmla="*/ 1373769 h 6858000"/>
              <a:gd name="connsiteX138" fmla="*/ 342792 w 1605470"/>
              <a:gd name="connsiteY138" fmla="*/ 1307086 h 6858000"/>
              <a:gd name="connsiteX139" fmla="*/ 343980 w 1605470"/>
              <a:gd name="connsiteY139" fmla="*/ 1189033 h 6858000"/>
              <a:gd name="connsiteX140" fmla="*/ 348665 w 1605470"/>
              <a:gd name="connsiteY140" fmla="*/ 1168288 h 6858000"/>
              <a:gd name="connsiteX141" fmla="*/ 340947 w 1605470"/>
              <a:gd name="connsiteY141" fmla="*/ 1142577 h 6858000"/>
              <a:gd name="connsiteX142" fmla="*/ 330253 w 1605470"/>
              <a:gd name="connsiteY142" fmla="*/ 1088484 h 6858000"/>
              <a:gd name="connsiteX143" fmla="*/ 318989 w 1605470"/>
              <a:gd name="connsiteY143" fmla="*/ 1016103 h 6858000"/>
              <a:gd name="connsiteX144" fmla="*/ 320445 w 1605470"/>
              <a:gd name="connsiteY144" fmla="*/ 932283 h 6858000"/>
              <a:gd name="connsiteX145" fmla="*/ 322681 w 1605470"/>
              <a:gd name="connsiteY145" fmla="*/ 915925 h 6858000"/>
              <a:gd name="connsiteX146" fmla="*/ 315310 w 1605470"/>
              <a:gd name="connsiteY146" fmla="*/ 896999 h 6858000"/>
              <a:gd name="connsiteX147" fmla="*/ 284718 w 1605470"/>
              <a:gd name="connsiteY147" fmla="*/ 821517 h 6858000"/>
              <a:gd name="connsiteX148" fmla="*/ 263668 w 1605470"/>
              <a:gd name="connsiteY148" fmla="*/ 751353 h 6858000"/>
              <a:gd name="connsiteX149" fmla="*/ 263226 w 1605470"/>
              <a:gd name="connsiteY149" fmla="*/ 721230 h 6858000"/>
              <a:gd name="connsiteX150" fmla="*/ 248897 w 1605470"/>
              <a:gd name="connsiteY150" fmla="*/ 681659 h 6858000"/>
              <a:gd name="connsiteX151" fmla="*/ 234316 w 1605470"/>
              <a:gd name="connsiteY151" fmla="*/ 635218 h 6858000"/>
              <a:gd name="connsiteX152" fmla="*/ 239327 w 1605470"/>
              <a:gd name="connsiteY152" fmla="*/ 613763 h 6858000"/>
              <a:gd name="connsiteX153" fmla="*/ 225269 w 1605470"/>
              <a:gd name="connsiteY153" fmla="*/ 598582 h 6858000"/>
              <a:gd name="connsiteX154" fmla="*/ 224950 w 1605470"/>
              <a:gd name="connsiteY154" fmla="*/ 576846 h 6858000"/>
              <a:gd name="connsiteX155" fmla="*/ 204576 w 1605470"/>
              <a:gd name="connsiteY155" fmla="*/ 530055 h 6858000"/>
              <a:gd name="connsiteX156" fmla="*/ 219064 w 1605470"/>
              <a:gd name="connsiteY156" fmla="*/ 469651 h 6858000"/>
              <a:gd name="connsiteX157" fmla="*/ 195012 w 1605470"/>
              <a:gd name="connsiteY157" fmla="*/ 448559 h 6858000"/>
              <a:gd name="connsiteX158" fmla="*/ 201434 w 1605470"/>
              <a:gd name="connsiteY158" fmla="*/ 441529 h 6858000"/>
              <a:gd name="connsiteX159" fmla="*/ 200655 w 1605470"/>
              <a:gd name="connsiteY159" fmla="*/ 428927 h 6858000"/>
              <a:gd name="connsiteX160" fmla="*/ 190059 w 1605470"/>
              <a:gd name="connsiteY160" fmla="*/ 430161 h 6858000"/>
              <a:gd name="connsiteX161" fmla="*/ 167079 w 1605470"/>
              <a:gd name="connsiteY161" fmla="*/ 367211 h 6858000"/>
              <a:gd name="connsiteX162" fmla="*/ 124571 w 1605470"/>
              <a:gd name="connsiteY162" fmla="*/ 302178 h 6858000"/>
              <a:gd name="connsiteX163" fmla="*/ 103243 w 1605470"/>
              <a:gd name="connsiteY163" fmla="*/ 211375 h 6858000"/>
              <a:gd name="connsiteX164" fmla="*/ 94571 w 1605470"/>
              <a:gd name="connsiteY164" fmla="*/ 184179 h 6858000"/>
              <a:gd name="connsiteX165" fmla="*/ 13437 w 1605470"/>
              <a:gd name="connsiteY165" fmla="*/ 19287 h 6858000"/>
              <a:gd name="connsiteX166" fmla="*/ 0 w 1605470"/>
              <a:gd name="connsiteY16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0510 w 1605470"/>
              <a:gd name="connsiteY96" fmla="*/ 3361844 h 6858000"/>
              <a:gd name="connsiteX97" fmla="*/ 766158 w 1605470"/>
              <a:gd name="connsiteY97" fmla="*/ 3349058 h 6858000"/>
              <a:gd name="connsiteX98" fmla="*/ 764166 w 1605470"/>
              <a:gd name="connsiteY98" fmla="*/ 3341588 h 6858000"/>
              <a:gd name="connsiteX99" fmla="*/ 749397 w 1605470"/>
              <a:gd name="connsiteY99" fmla="*/ 3307769 h 6858000"/>
              <a:gd name="connsiteX100" fmla="*/ 766960 w 1605470"/>
              <a:gd name="connsiteY100" fmla="*/ 3250522 h 6858000"/>
              <a:gd name="connsiteX101" fmla="*/ 767385 w 1605470"/>
              <a:gd name="connsiteY101" fmla="*/ 3229163 h 6858000"/>
              <a:gd name="connsiteX102" fmla="*/ 769208 w 1605470"/>
              <a:gd name="connsiteY102" fmla="*/ 3217217 h 6858000"/>
              <a:gd name="connsiteX103" fmla="*/ 770350 w 1605470"/>
              <a:gd name="connsiteY103" fmla="*/ 3216125 h 6858000"/>
              <a:gd name="connsiteX104" fmla="*/ 756043 w 1605470"/>
              <a:gd name="connsiteY104" fmla="*/ 3183755 h 6858000"/>
              <a:gd name="connsiteX105" fmla="*/ 756544 w 1605470"/>
              <a:gd name="connsiteY105" fmla="*/ 3178642 h 6858000"/>
              <a:gd name="connsiteX106" fmla="*/ 744144 w 1605470"/>
              <a:gd name="connsiteY106" fmla="*/ 3158586 h 6858000"/>
              <a:gd name="connsiteX107" fmla="*/ 739378 w 1605470"/>
              <a:gd name="connsiteY107" fmla="*/ 3147669 h 6858000"/>
              <a:gd name="connsiteX108" fmla="*/ 734648 w 1605470"/>
              <a:gd name="connsiteY108" fmla="*/ 3145733 h 6858000"/>
              <a:gd name="connsiteX109" fmla="*/ 729329 w 1605470"/>
              <a:gd name="connsiteY109" fmla="*/ 3129034 h 6858000"/>
              <a:gd name="connsiteX110" fmla="*/ 729994 w 1605470"/>
              <a:gd name="connsiteY110" fmla="*/ 3126682 h 6858000"/>
              <a:gd name="connsiteX111" fmla="*/ 720862 w 1605470"/>
              <a:gd name="connsiteY111" fmla="*/ 3114519 h 6858000"/>
              <a:gd name="connsiteX112" fmla="*/ 707471 w 1605470"/>
              <a:gd name="connsiteY112" fmla="*/ 3106272 h 6858000"/>
              <a:gd name="connsiteX113" fmla="*/ 680201 w 1605470"/>
              <a:gd name="connsiteY113" fmla="*/ 2958185 h 6858000"/>
              <a:gd name="connsiteX114" fmla="*/ 622815 w 1605470"/>
              <a:gd name="connsiteY114" fmla="*/ 2762989 h 6858000"/>
              <a:gd name="connsiteX115" fmla="*/ 571733 w 1605470"/>
              <a:gd name="connsiteY115" fmla="*/ 2554718 h 6858000"/>
              <a:gd name="connsiteX116" fmla="*/ 551827 w 1605470"/>
              <a:gd name="connsiteY116" fmla="*/ 2485734 h 6858000"/>
              <a:gd name="connsiteX117" fmla="*/ 542550 w 1605470"/>
              <a:gd name="connsiteY117" fmla="*/ 2447068 h 6858000"/>
              <a:gd name="connsiteX118" fmla="*/ 529511 w 1605470"/>
              <a:gd name="connsiteY118" fmla="*/ 2425819 h 6858000"/>
              <a:gd name="connsiteX119" fmla="*/ 528878 w 1605470"/>
              <a:gd name="connsiteY119" fmla="*/ 2408971 h 6858000"/>
              <a:gd name="connsiteX120" fmla="*/ 535510 w 1605470"/>
              <a:gd name="connsiteY120" fmla="*/ 2402874 h 6858000"/>
              <a:gd name="connsiteX121" fmla="*/ 538122 w 1605470"/>
              <a:gd name="connsiteY121" fmla="*/ 2381443 h 6858000"/>
              <a:gd name="connsiteX122" fmla="*/ 514451 w 1605470"/>
              <a:gd name="connsiteY122" fmla="*/ 2261920 h 6858000"/>
              <a:gd name="connsiteX123" fmla="*/ 504338 w 1605470"/>
              <a:gd name="connsiteY123" fmla="*/ 2195378 h 6858000"/>
              <a:gd name="connsiteX124" fmla="*/ 488555 w 1605470"/>
              <a:gd name="connsiteY124" fmla="*/ 2155135 h 6858000"/>
              <a:gd name="connsiteX125" fmla="*/ 486013 w 1605470"/>
              <a:gd name="connsiteY125" fmla="*/ 2118008 h 6858000"/>
              <a:gd name="connsiteX126" fmla="*/ 487006 w 1605470"/>
              <a:gd name="connsiteY126" fmla="*/ 2050531 h 6858000"/>
              <a:gd name="connsiteX127" fmla="*/ 478812 w 1605470"/>
              <a:gd name="connsiteY127" fmla="*/ 1963269 h 6858000"/>
              <a:gd name="connsiteX128" fmla="*/ 459990 w 1605470"/>
              <a:gd name="connsiteY128" fmla="*/ 1906352 h 6858000"/>
              <a:gd name="connsiteX129" fmla="*/ 436547 w 1605470"/>
              <a:gd name="connsiteY129" fmla="*/ 1861531 h 6858000"/>
              <a:gd name="connsiteX130" fmla="*/ 390346 w 1605470"/>
              <a:gd name="connsiteY130" fmla="*/ 1732919 h 6858000"/>
              <a:gd name="connsiteX131" fmla="*/ 362657 w 1605470"/>
              <a:gd name="connsiteY131" fmla="*/ 1663540 h 6858000"/>
              <a:gd name="connsiteX132" fmla="*/ 361783 w 1605470"/>
              <a:gd name="connsiteY132" fmla="*/ 1615777 h 6858000"/>
              <a:gd name="connsiteX133" fmla="*/ 342578 w 1605470"/>
              <a:gd name="connsiteY133" fmla="*/ 1563678 h 6858000"/>
              <a:gd name="connsiteX134" fmla="*/ 355658 w 1605470"/>
              <a:gd name="connsiteY134" fmla="*/ 1519474 h 6858000"/>
              <a:gd name="connsiteX135" fmla="*/ 348400 w 1605470"/>
              <a:gd name="connsiteY135" fmla="*/ 1477995 h 6858000"/>
              <a:gd name="connsiteX136" fmla="*/ 334485 w 1605470"/>
              <a:gd name="connsiteY136" fmla="*/ 1373769 h 6858000"/>
              <a:gd name="connsiteX137" fmla="*/ 342792 w 1605470"/>
              <a:gd name="connsiteY137" fmla="*/ 1307086 h 6858000"/>
              <a:gd name="connsiteX138" fmla="*/ 343980 w 1605470"/>
              <a:gd name="connsiteY138" fmla="*/ 1189033 h 6858000"/>
              <a:gd name="connsiteX139" fmla="*/ 348665 w 1605470"/>
              <a:gd name="connsiteY139" fmla="*/ 1168288 h 6858000"/>
              <a:gd name="connsiteX140" fmla="*/ 340947 w 1605470"/>
              <a:gd name="connsiteY140" fmla="*/ 1142577 h 6858000"/>
              <a:gd name="connsiteX141" fmla="*/ 330253 w 1605470"/>
              <a:gd name="connsiteY141" fmla="*/ 1088484 h 6858000"/>
              <a:gd name="connsiteX142" fmla="*/ 318989 w 1605470"/>
              <a:gd name="connsiteY142" fmla="*/ 1016103 h 6858000"/>
              <a:gd name="connsiteX143" fmla="*/ 320445 w 1605470"/>
              <a:gd name="connsiteY143" fmla="*/ 932283 h 6858000"/>
              <a:gd name="connsiteX144" fmla="*/ 322681 w 1605470"/>
              <a:gd name="connsiteY144" fmla="*/ 915925 h 6858000"/>
              <a:gd name="connsiteX145" fmla="*/ 315310 w 1605470"/>
              <a:gd name="connsiteY145" fmla="*/ 896999 h 6858000"/>
              <a:gd name="connsiteX146" fmla="*/ 284718 w 1605470"/>
              <a:gd name="connsiteY146" fmla="*/ 821517 h 6858000"/>
              <a:gd name="connsiteX147" fmla="*/ 263668 w 1605470"/>
              <a:gd name="connsiteY147" fmla="*/ 751353 h 6858000"/>
              <a:gd name="connsiteX148" fmla="*/ 263226 w 1605470"/>
              <a:gd name="connsiteY148" fmla="*/ 721230 h 6858000"/>
              <a:gd name="connsiteX149" fmla="*/ 248897 w 1605470"/>
              <a:gd name="connsiteY149" fmla="*/ 681659 h 6858000"/>
              <a:gd name="connsiteX150" fmla="*/ 234316 w 1605470"/>
              <a:gd name="connsiteY150" fmla="*/ 635218 h 6858000"/>
              <a:gd name="connsiteX151" fmla="*/ 239327 w 1605470"/>
              <a:gd name="connsiteY151" fmla="*/ 613763 h 6858000"/>
              <a:gd name="connsiteX152" fmla="*/ 225269 w 1605470"/>
              <a:gd name="connsiteY152" fmla="*/ 598582 h 6858000"/>
              <a:gd name="connsiteX153" fmla="*/ 224950 w 1605470"/>
              <a:gd name="connsiteY153" fmla="*/ 576846 h 6858000"/>
              <a:gd name="connsiteX154" fmla="*/ 204576 w 1605470"/>
              <a:gd name="connsiteY154" fmla="*/ 530055 h 6858000"/>
              <a:gd name="connsiteX155" fmla="*/ 219064 w 1605470"/>
              <a:gd name="connsiteY155" fmla="*/ 469651 h 6858000"/>
              <a:gd name="connsiteX156" fmla="*/ 195012 w 1605470"/>
              <a:gd name="connsiteY156" fmla="*/ 448559 h 6858000"/>
              <a:gd name="connsiteX157" fmla="*/ 201434 w 1605470"/>
              <a:gd name="connsiteY157" fmla="*/ 441529 h 6858000"/>
              <a:gd name="connsiteX158" fmla="*/ 200655 w 1605470"/>
              <a:gd name="connsiteY158" fmla="*/ 428927 h 6858000"/>
              <a:gd name="connsiteX159" fmla="*/ 190059 w 1605470"/>
              <a:gd name="connsiteY159" fmla="*/ 430161 h 6858000"/>
              <a:gd name="connsiteX160" fmla="*/ 167079 w 1605470"/>
              <a:gd name="connsiteY160" fmla="*/ 367211 h 6858000"/>
              <a:gd name="connsiteX161" fmla="*/ 124571 w 1605470"/>
              <a:gd name="connsiteY161" fmla="*/ 302178 h 6858000"/>
              <a:gd name="connsiteX162" fmla="*/ 103243 w 1605470"/>
              <a:gd name="connsiteY162" fmla="*/ 211375 h 6858000"/>
              <a:gd name="connsiteX163" fmla="*/ 94571 w 1605470"/>
              <a:gd name="connsiteY163" fmla="*/ 184179 h 6858000"/>
              <a:gd name="connsiteX164" fmla="*/ 13437 w 1605470"/>
              <a:gd name="connsiteY164" fmla="*/ 19287 h 6858000"/>
              <a:gd name="connsiteX165" fmla="*/ 0 w 1605470"/>
              <a:gd name="connsiteY16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0510 w 1605470"/>
              <a:gd name="connsiteY96" fmla="*/ 3361844 h 6858000"/>
              <a:gd name="connsiteX97" fmla="*/ 766158 w 1605470"/>
              <a:gd name="connsiteY97" fmla="*/ 3349058 h 6858000"/>
              <a:gd name="connsiteX98" fmla="*/ 749397 w 1605470"/>
              <a:gd name="connsiteY98" fmla="*/ 3307769 h 6858000"/>
              <a:gd name="connsiteX99" fmla="*/ 766960 w 1605470"/>
              <a:gd name="connsiteY99" fmla="*/ 3250522 h 6858000"/>
              <a:gd name="connsiteX100" fmla="*/ 767385 w 1605470"/>
              <a:gd name="connsiteY100" fmla="*/ 3229163 h 6858000"/>
              <a:gd name="connsiteX101" fmla="*/ 769208 w 1605470"/>
              <a:gd name="connsiteY101" fmla="*/ 3217217 h 6858000"/>
              <a:gd name="connsiteX102" fmla="*/ 770350 w 1605470"/>
              <a:gd name="connsiteY102" fmla="*/ 3216125 h 6858000"/>
              <a:gd name="connsiteX103" fmla="*/ 756043 w 1605470"/>
              <a:gd name="connsiteY103" fmla="*/ 3183755 h 6858000"/>
              <a:gd name="connsiteX104" fmla="*/ 756544 w 1605470"/>
              <a:gd name="connsiteY104" fmla="*/ 3178642 h 6858000"/>
              <a:gd name="connsiteX105" fmla="*/ 744144 w 1605470"/>
              <a:gd name="connsiteY105" fmla="*/ 3158586 h 6858000"/>
              <a:gd name="connsiteX106" fmla="*/ 739378 w 1605470"/>
              <a:gd name="connsiteY106" fmla="*/ 3147669 h 6858000"/>
              <a:gd name="connsiteX107" fmla="*/ 734648 w 1605470"/>
              <a:gd name="connsiteY107" fmla="*/ 3145733 h 6858000"/>
              <a:gd name="connsiteX108" fmla="*/ 729329 w 1605470"/>
              <a:gd name="connsiteY108" fmla="*/ 3129034 h 6858000"/>
              <a:gd name="connsiteX109" fmla="*/ 729994 w 1605470"/>
              <a:gd name="connsiteY109" fmla="*/ 3126682 h 6858000"/>
              <a:gd name="connsiteX110" fmla="*/ 720862 w 1605470"/>
              <a:gd name="connsiteY110" fmla="*/ 3114519 h 6858000"/>
              <a:gd name="connsiteX111" fmla="*/ 707471 w 1605470"/>
              <a:gd name="connsiteY111" fmla="*/ 3106272 h 6858000"/>
              <a:gd name="connsiteX112" fmla="*/ 680201 w 1605470"/>
              <a:gd name="connsiteY112" fmla="*/ 2958185 h 6858000"/>
              <a:gd name="connsiteX113" fmla="*/ 622815 w 1605470"/>
              <a:gd name="connsiteY113" fmla="*/ 2762989 h 6858000"/>
              <a:gd name="connsiteX114" fmla="*/ 571733 w 1605470"/>
              <a:gd name="connsiteY114" fmla="*/ 2554718 h 6858000"/>
              <a:gd name="connsiteX115" fmla="*/ 551827 w 1605470"/>
              <a:gd name="connsiteY115" fmla="*/ 2485734 h 6858000"/>
              <a:gd name="connsiteX116" fmla="*/ 542550 w 1605470"/>
              <a:gd name="connsiteY116" fmla="*/ 2447068 h 6858000"/>
              <a:gd name="connsiteX117" fmla="*/ 529511 w 1605470"/>
              <a:gd name="connsiteY117" fmla="*/ 2425819 h 6858000"/>
              <a:gd name="connsiteX118" fmla="*/ 528878 w 1605470"/>
              <a:gd name="connsiteY118" fmla="*/ 2408971 h 6858000"/>
              <a:gd name="connsiteX119" fmla="*/ 535510 w 1605470"/>
              <a:gd name="connsiteY119" fmla="*/ 2402874 h 6858000"/>
              <a:gd name="connsiteX120" fmla="*/ 538122 w 1605470"/>
              <a:gd name="connsiteY120" fmla="*/ 2381443 h 6858000"/>
              <a:gd name="connsiteX121" fmla="*/ 514451 w 1605470"/>
              <a:gd name="connsiteY121" fmla="*/ 2261920 h 6858000"/>
              <a:gd name="connsiteX122" fmla="*/ 504338 w 1605470"/>
              <a:gd name="connsiteY122" fmla="*/ 2195378 h 6858000"/>
              <a:gd name="connsiteX123" fmla="*/ 488555 w 1605470"/>
              <a:gd name="connsiteY123" fmla="*/ 2155135 h 6858000"/>
              <a:gd name="connsiteX124" fmla="*/ 486013 w 1605470"/>
              <a:gd name="connsiteY124" fmla="*/ 2118008 h 6858000"/>
              <a:gd name="connsiteX125" fmla="*/ 487006 w 1605470"/>
              <a:gd name="connsiteY125" fmla="*/ 2050531 h 6858000"/>
              <a:gd name="connsiteX126" fmla="*/ 478812 w 1605470"/>
              <a:gd name="connsiteY126" fmla="*/ 1963269 h 6858000"/>
              <a:gd name="connsiteX127" fmla="*/ 459990 w 1605470"/>
              <a:gd name="connsiteY127" fmla="*/ 1906352 h 6858000"/>
              <a:gd name="connsiteX128" fmla="*/ 436547 w 1605470"/>
              <a:gd name="connsiteY128" fmla="*/ 1861531 h 6858000"/>
              <a:gd name="connsiteX129" fmla="*/ 390346 w 1605470"/>
              <a:gd name="connsiteY129" fmla="*/ 1732919 h 6858000"/>
              <a:gd name="connsiteX130" fmla="*/ 362657 w 1605470"/>
              <a:gd name="connsiteY130" fmla="*/ 1663540 h 6858000"/>
              <a:gd name="connsiteX131" fmla="*/ 361783 w 1605470"/>
              <a:gd name="connsiteY131" fmla="*/ 1615777 h 6858000"/>
              <a:gd name="connsiteX132" fmla="*/ 342578 w 1605470"/>
              <a:gd name="connsiteY132" fmla="*/ 1563678 h 6858000"/>
              <a:gd name="connsiteX133" fmla="*/ 355658 w 1605470"/>
              <a:gd name="connsiteY133" fmla="*/ 1519474 h 6858000"/>
              <a:gd name="connsiteX134" fmla="*/ 348400 w 1605470"/>
              <a:gd name="connsiteY134" fmla="*/ 1477995 h 6858000"/>
              <a:gd name="connsiteX135" fmla="*/ 334485 w 1605470"/>
              <a:gd name="connsiteY135" fmla="*/ 1373769 h 6858000"/>
              <a:gd name="connsiteX136" fmla="*/ 342792 w 1605470"/>
              <a:gd name="connsiteY136" fmla="*/ 1307086 h 6858000"/>
              <a:gd name="connsiteX137" fmla="*/ 343980 w 1605470"/>
              <a:gd name="connsiteY137" fmla="*/ 1189033 h 6858000"/>
              <a:gd name="connsiteX138" fmla="*/ 348665 w 1605470"/>
              <a:gd name="connsiteY138" fmla="*/ 1168288 h 6858000"/>
              <a:gd name="connsiteX139" fmla="*/ 340947 w 1605470"/>
              <a:gd name="connsiteY139" fmla="*/ 1142577 h 6858000"/>
              <a:gd name="connsiteX140" fmla="*/ 330253 w 1605470"/>
              <a:gd name="connsiteY140" fmla="*/ 1088484 h 6858000"/>
              <a:gd name="connsiteX141" fmla="*/ 318989 w 1605470"/>
              <a:gd name="connsiteY141" fmla="*/ 1016103 h 6858000"/>
              <a:gd name="connsiteX142" fmla="*/ 320445 w 1605470"/>
              <a:gd name="connsiteY142" fmla="*/ 932283 h 6858000"/>
              <a:gd name="connsiteX143" fmla="*/ 322681 w 1605470"/>
              <a:gd name="connsiteY143" fmla="*/ 915925 h 6858000"/>
              <a:gd name="connsiteX144" fmla="*/ 315310 w 1605470"/>
              <a:gd name="connsiteY144" fmla="*/ 896999 h 6858000"/>
              <a:gd name="connsiteX145" fmla="*/ 284718 w 1605470"/>
              <a:gd name="connsiteY145" fmla="*/ 821517 h 6858000"/>
              <a:gd name="connsiteX146" fmla="*/ 263668 w 1605470"/>
              <a:gd name="connsiteY146" fmla="*/ 751353 h 6858000"/>
              <a:gd name="connsiteX147" fmla="*/ 263226 w 1605470"/>
              <a:gd name="connsiteY147" fmla="*/ 721230 h 6858000"/>
              <a:gd name="connsiteX148" fmla="*/ 248897 w 1605470"/>
              <a:gd name="connsiteY148" fmla="*/ 681659 h 6858000"/>
              <a:gd name="connsiteX149" fmla="*/ 234316 w 1605470"/>
              <a:gd name="connsiteY149" fmla="*/ 635218 h 6858000"/>
              <a:gd name="connsiteX150" fmla="*/ 239327 w 1605470"/>
              <a:gd name="connsiteY150" fmla="*/ 613763 h 6858000"/>
              <a:gd name="connsiteX151" fmla="*/ 225269 w 1605470"/>
              <a:gd name="connsiteY151" fmla="*/ 598582 h 6858000"/>
              <a:gd name="connsiteX152" fmla="*/ 224950 w 1605470"/>
              <a:gd name="connsiteY152" fmla="*/ 576846 h 6858000"/>
              <a:gd name="connsiteX153" fmla="*/ 204576 w 1605470"/>
              <a:gd name="connsiteY153" fmla="*/ 530055 h 6858000"/>
              <a:gd name="connsiteX154" fmla="*/ 219064 w 1605470"/>
              <a:gd name="connsiteY154" fmla="*/ 469651 h 6858000"/>
              <a:gd name="connsiteX155" fmla="*/ 195012 w 1605470"/>
              <a:gd name="connsiteY155" fmla="*/ 448559 h 6858000"/>
              <a:gd name="connsiteX156" fmla="*/ 201434 w 1605470"/>
              <a:gd name="connsiteY156" fmla="*/ 441529 h 6858000"/>
              <a:gd name="connsiteX157" fmla="*/ 200655 w 1605470"/>
              <a:gd name="connsiteY157" fmla="*/ 428927 h 6858000"/>
              <a:gd name="connsiteX158" fmla="*/ 190059 w 1605470"/>
              <a:gd name="connsiteY158" fmla="*/ 430161 h 6858000"/>
              <a:gd name="connsiteX159" fmla="*/ 167079 w 1605470"/>
              <a:gd name="connsiteY159" fmla="*/ 367211 h 6858000"/>
              <a:gd name="connsiteX160" fmla="*/ 124571 w 1605470"/>
              <a:gd name="connsiteY160" fmla="*/ 302178 h 6858000"/>
              <a:gd name="connsiteX161" fmla="*/ 103243 w 1605470"/>
              <a:gd name="connsiteY161" fmla="*/ 211375 h 6858000"/>
              <a:gd name="connsiteX162" fmla="*/ 94571 w 1605470"/>
              <a:gd name="connsiteY162" fmla="*/ 184179 h 6858000"/>
              <a:gd name="connsiteX163" fmla="*/ 13437 w 1605470"/>
              <a:gd name="connsiteY163" fmla="*/ 19287 h 6858000"/>
              <a:gd name="connsiteX164" fmla="*/ 0 w 1605470"/>
              <a:gd name="connsiteY16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0510 w 1605470"/>
              <a:gd name="connsiteY96" fmla="*/ 3361844 h 6858000"/>
              <a:gd name="connsiteX97" fmla="*/ 749397 w 1605470"/>
              <a:gd name="connsiteY97" fmla="*/ 3307769 h 6858000"/>
              <a:gd name="connsiteX98" fmla="*/ 766960 w 1605470"/>
              <a:gd name="connsiteY98" fmla="*/ 3250522 h 6858000"/>
              <a:gd name="connsiteX99" fmla="*/ 767385 w 1605470"/>
              <a:gd name="connsiteY99" fmla="*/ 3229163 h 6858000"/>
              <a:gd name="connsiteX100" fmla="*/ 769208 w 1605470"/>
              <a:gd name="connsiteY100" fmla="*/ 3217217 h 6858000"/>
              <a:gd name="connsiteX101" fmla="*/ 770350 w 1605470"/>
              <a:gd name="connsiteY101" fmla="*/ 3216125 h 6858000"/>
              <a:gd name="connsiteX102" fmla="*/ 756043 w 1605470"/>
              <a:gd name="connsiteY102" fmla="*/ 3183755 h 6858000"/>
              <a:gd name="connsiteX103" fmla="*/ 756544 w 1605470"/>
              <a:gd name="connsiteY103" fmla="*/ 3178642 h 6858000"/>
              <a:gd name="connsiteX104" fmla="*/ 744144 w 1605470"/>
              <a:gd name="connsiteY104" fmla="*/ 3158586 h 6858000"/>
              <a:gd name="connsiteX105" fmla="*/ 739378 w 1605470"/>
              <a:gd name="connsiteY105" fmla="*/ 3147669 h 6858000"/>
              <a:gd name="connsiteX106" fmla="*/ 734648 w 1605470"/>
              <a:gd name="connsiteY106" fmla="*/ 3145733 h 6858000"/>
              <a:gd name="connsiteX107" fmla="*/ 729329 w 1605470"/>
              <a:gd name="connsiteY107" fmla="*/ 3129034 h 6858000"/>
              <a:gd name="connsiteX108" fmla="*/ 729994 w 1605470"/>
              <a:gd name="connsiteY108" fmla="*/ 3126682 h 6858000"/>
              <a:gd name="connsiteX109" fmla="*/ 720862 w 1605470"/>
              <a:gd name="connsiteY109" fmla="*/ 3114519 h 6858000"/>
              <a:gd name="connsiteX110" fmla="*/ 707471 w 1605470"/>
              <a:gd name="connsiteY110" fmla="*/ 3106272 h 6858000"/>
              <a:gd name="connsiteX111" fmla="*/ 680201 w 1605470"/>
              <a:gd name="connsiteY111" fmla="*/ 2958185 h 6858000"/>
              <a:gd name="connsiteX112" fmla="*/ 622815 w 1605470"/>
              <a:gd name="connsiteY112" fmla="*/ 2762989 h 6858000"/>
              <a:gd name="connsiteX113" fmla="*/ 571733 w 1605470"/>
              <a:gd name="connsiteY113" fmla="*/ 2554718 h 6858000"/>
              <a:gd name="connsiteX114" fmla="*/ 551827 w 1605470"/>
              <a:gd name="connsiteY114" fmla="*/ 2485734 h 6858000"/>
              <a:gd name="connsiteX115" fmla="*/ 542550 w 1605470"/>
              <a:gd name="connsiteY115" fmla="*/ 2447068 h 6858000"/>
              <a:gd name="connsiteX116" fmla="*/ 529511 w 1605470"/>
              <a:gd name="connsiteY116" fmla="*/ 2425819 h 6858000"/>
              <a:gd name="connsiteX117" fmla="*/ 528878 w 1605470"/>
              <a:gd name="connsiteY117" fmla="*/ 2408971 h 6858000"/>
              <a:gd name="connsiteX118" fmla="*/ 535510 w 1605470"/>
              <a:gd name="connsiteY118" fmla="*/ 2402874 h 6858000"/>
              <a:gd name="connsiteX119" fmla="*/ 538122 w 1605470"/>
              <a:gd name="connsiteY119" fmla="*/ 2381443 h 6858000"/>
              <a:gd name="connsiteX120" fmla="*/ 514451 w 1605470"/>
              <a:gd name="connsiteY120" fmla="*/ 2261920 h 6858000"/>
              <a:gd name="connsiteX121" fmla="*/ 504338 w 1605470"/>
              <a:gd name="connsiteY121" fmla="*/ 2195378 h 6858000"/>
              <a:gd name="connsiteX122" fmla="*/ 488555 w 1605470"/>
              <a:gd name="connsiteY122" fmla="*/ 2155135 h 6858000"/>
              <a:gd name="connsiteX123" fmla="*/ 486013 w 1605470"/>
              <a:gd name="connsiteY123" fmla="*/ 2118008 h 6858000"/>
              <a:gd name="connsiteX124" fmla="*/ 487006 w 1605470"/>
              <a:gd name="connsiteY124" fmla="*/ 2050531 h 6858000"/>
              <a:gd name="connsiteX125" fmla="*/ 478812 w 1605470"/>
              <a:gd name="connsiteY125" fmla="*/ 1963269 h 6858000"/>
              <a:gd name="connsiteX126" fmla="*/ 459990 w 1605470"/>
              <a:gd name="connsiteY126" fmla="*/ 1906352 h 6858000"/>
              <a:gd name="connsiteX127" fmla="*/ 436547 w 1605470"/>
              <a:gd name="connsiteY127" fmla="*/ 1861531 h 6858000"/>
              <a:gd name="connsiteX128" fmla="*/ 390346 w 1605470"/>
              <a:gd name="connsiteY128" fmla="*/ 1732919 h 6858000"/>
              <a:gd name="connsiteX129" fmla="*/ 362657 w 1605470"/>
              <a:gd name="connsiteY129" fmla="*/ 1663540 h 6858000"/>
              <a:gd name="connsiteX130" fmla="*/ 361783 w 1605470"/>
              <a:gd name="connsiteY130" fmla="*/ 1615777 h 6858000"/>
              <a:gd name="connsiteX131" fmla="*/ 342578 w 1605470"/>
              <a:gd name="connsiteY131" fmla="*/ 1563678 h 6858000"/>
              <a:gd name="connsiteX132" fmla="*/ 355658 w 1605470"/>
              <a:gd name="connsiteY132" fmla="*/ 1519474 h 6858000"/>
              <a:gd name="connsiteX133" fmla="*/ 348400 w 1605470"/>
              <a:gd name="connsiteY133" fmla="*/ 1477995 h 6858000"/>
              <a:gd name="connsiteX134" fmla="*/ 334485 w 1605470"/>
              <a:gd name="connsiteY134" fmla="*/ 1373769 h 6858000"/>
              <a:gd name="connsiteX135" fmla="*/ 342792 w 1605470"/>
              <a:gd name="connsiteY135" fmla="*/ 1307086 h 6858000"/>
              <a:gd name="connsiteX136" fmla="*/ 343980 w 1605470"/>
              <a:gd name="connsiteY136" fmla="*/ 1189033 h 6858000"/>
              <a:gd name="connsiteX137" fmla="*/ 348665 w 1605470"/>
              <a:gd name="connsiteY137" fmla="*/ 1168288 h 6858000"/>
              <a:gd name="connsiteX138" fmla="*/ 340947 w 1605470"/>
              <a:gd name="connsiteY138" fmla="*/ 1142577 h 6858000"/>
              <a:gd name="connsiteX139" fmla="*/ 330253 w 1605470"/>
              <a:gd name="connsiteY139" fmla="*/ 1088484 h 6858000"/>
              <a:gd name="connsiteX140" fmla="*/ 318989 w 1605470"/>
              <a:gd name="connsiteY140" fmla="*/ 1016103 h 6858000"/>
              <a:gd name="connsiteX141" fmla="*/ 320445 w 1605470"/>
              <a:gd name="connsiteY141" fmla="*/ 932283 h 6858000"/>
              <a:gd name="connsiteX142" fmla="*/ 322681 w 1605470"/>
              <a:gd name="connsiteY142" fmla="*/ 915925 h 6858000"/>
              <a:gd name="connsiteX143" fmla="*/ 315310 w 1605470"/>
              <a:gd name="connsiteY143" fmla="*/ 896999 h 6858000"/>
              <a:gd name="connsiteX144" fmla="*/ 284718 w 1605470"/>
              <a:gd name="connsiteY144" fmla="*/ 821517 h 6858000"/>
              <a:gd name="connsiteX145" fmla="*/ 263668 w 1605470"/>
              <a:gd name="connsiteY145" fmla="*/ 751353 h 6858000"/>
              <a:gd name="connsiteX146" fmla="*/ 263226 w 1605470"/>
              <a:gd name="connsiteY146" fmla="*/ 721230 h 6858000"/>
              <a:gd name="connsiteX147" fmla="*/ 248897 w 1605470"/>
              <a:gd name="connsiteY147" fmla="*/ 681659 h 6858000"/>
              <a:gd name="connsiteX148" fmla="*/ 234316 w 1605470"/>
              <a:gd name="connsiteY148" fmla="*/ 635218 h 6858000"/>
              <a:gd name="connsiteX149" fmla="*/ 239327 w 1605470"/>
              <a:gd name="connsiteY149" fmla="*/ 613763 h 6858000"/>
              <a:gd name="connsiteX150" fmla="*/ 225269 w 1605470"/>
              <a:gd name="connsiteY150" fmla="*/ 598582 h 6858000"/>
              <a:gd name="connsiteX151" fmla="*/ 224950 w 1605470"/>
              <a:gd name="connsiteY151" fmla="*/ 576846 h 6858000"/>
              <a:gd name="connsiteX152" fmla="*/ 204576 w 1605470"/>
              <a:gd name="connsiteY152" fmla="*/ 530055 h 6858000"/>
              <a:gd name="connsiteX153" fmla="*/ 219064 w 1605470"/>
              <a:gd name="connsiteY153" fmla="*/ 469651 h 6858000"/>
              <a:gd name="connsiteX154" fmla="*/ 195012 w 1605470"/>
              <a:gd name="connsiteY154" fmla="*/ 448559 h 6858000"/>
              <a:gd name="connsiteX155" fmla="*/ 201434 w 1605470"/>
              <a:gd name="connsiteY155" fmla="*/ 441529 h 6858000"/>
              <a:gd name="connsiteX156" fmla="*/ 200655 w 1605470"/>
              <a:gd name="connsiteY156" fmla="*/ 428927 h 6858000"/>
              <a:gd name="connsiteX157" fmla="*/ 190059 w 1605470"/>
              <a:gd name="connsiteY157" fmla="*/ 430161 h 6858000"/>
              <a:gd name="connsiteX158" fmla="*/ 167079 w 1605470"/>
              <a:gd name="connsiteY158" fmla="*/ 367211 h 6858000"/>
              <a:gd name="connsiteX159" fmla="*/ 124571 w 1605470"/>
              <a:gd name="connsiteY159" fmla="*/ 302178 h 6858000"/>
              <a:gd name="connsiteX160" fmla="*/ 103243 w 1605470"/>
              <a:gd name="connsiteY160" fmla="*/ 211375 h 6858000"/>
              <a:gd name="connsiteX161" fmla="*/ 94571 w 1605470"/>
              <a:gd name="connsiteY161" fmla="*/ 184179 h 6858000"/>
              <a:gd name="connsiteX162" fmla="*/ 13437 w 1605470"/>
              <a:gd name="connsiteY162" fmla="*/ 19287 h 6858000"/>
              <a:gd name="connsiteX163" fmla="*/ 0 w 1605470"/>
              <a:gd name="connsiteY16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49397 w 1605470"/>
              <a:gd name="connsiteY96" fmla="*/ 3307769 h 6858000"/>
              <a:gd name="connsiteX97" fmla="*/ 766960 w 1605470"/>
              <a:gd name="connsiteY97" fmla="*/ 3250522 h 6858000"/>
              <a:gd name="connsiteX98" fmla="*/ 767385 w 1605470"/>
              <a:gd name="connsiteY98" fmla="*/ 3229163 h 6858000"/>
              <a:gd name="connsiteX99" fmla="*/ 769208 w 1605470"/>
              <a:gd name="connsiteY99" fmla="*/ 3217217 h 6858000"/>
              <a:gd name="connsiteX100" fmla="*/ 770350 w 1605470"/>
              <a:gd name="connsiteY100" fmla="*/ 3216125 h 6858000"/>
              <a:gd name="connsiteX101" fmla="*/ 756043 w 1605470"/>
              <a:gd name="connsiteY101" fmla="*/ 3183755 h 6858000"/>
              <a:gd name="connsiteX102" fmla="*/ 756544 w 1605470"/>
              <a:gd name="connsiteY102" fmla="*/ 3178642 h 6858000"/>
              <a:gd name="connsiteX103" fmla="*/ 744144 w 1605470"/>
              <a:gd name="connsiteY103" fmla="*/ 3158586 h 6858000"/>
              <a:gd name="connsiteX104" fmla="*/ 739378 w 1605470"/>
              <a:gd name="connsiteY104" fmla="*/ 3147669 h 6858000"/>
              <a:gd name="connsiteX105" fmla="*/ 734648 w 1605470"/>
              <a:gd name="connsiteY105" fmla="*/ 3145733 h 6858000"/>
              <a:gd name="connsiteX106" fmla="*/ 729329 w 1605470"/>
              <a:gd name="connsiteY106" fmla="*/ 3129034 h 6858000"/>
              <a:gd name="connsiteX107" fmla="*/ 729994 w 1605470"/>
              <a:gd name="connsiteY107" fmla="*/ 3126682 h 6858000"/>
              <a:gd name="connsiteX108" fmla="*/ 720862 w 1605470"/>
              <a:gd name="connsiteY108" fmla="*/ 3114519 h 6858000"/>
              <a:gd name="connsiteX109" fmla="*/ 707471 w 1605470"/>
              <a:gd name="connsiteY109" fmla="*/ 3106272 h 6858000"/>
              <a:gd name="connsiteX110" fmla="*/ 680201 w 1605470"/>
              <a:gd name="connsiteY110" fmla="*/ 2958185 h 6858000"/>
              <a:gd name="connsiteX111" fmla="*/ 622815 w 1605470"/>
              <a:gd name="connsiteY111" fmla="*/ 2762989 h 6858000"/>
              <a:gd name="connsiteX112" fmla="*/ 571733 w 1605470"/>
              <a:gd name="connsiteY112" fmla="*/ 2554718 h 6858000"/>
              <a:gd name="connsiteX113" fmla="*/ 551827 w 1605470"/>
              <a:gd name="connsiteY113" fmla="*/ 2485734 h 6858000"/>
              <a:gd name="connsiteX114" fmla="*/ 542550 w 1605470"/>
              <a:gd name="connsiteY114" fmla="*/ 2447068 h 6858000"/>
              <a:gd name="connsiteX115" fmla="*/ 529511 w 1605470"/>
              <a:gd name="connsiteY115" fmla="*/ 2425819 h 6858000"/>
              <a:gd name="connsiteX116" fmla="*/ 528878 w 1605470"/>
              <a:gd name="connsiteY116" fmla="*/ 2408971 h 6858000"/>
              <a:gd name="connsiteX117" fmla="*/ 535510 w 1605470"/>
              <a:gd name="connsiteY117" fmla="*/ 2402874 h 6858000"/>
              <a:gd name="connsiteX118" fmla="*/ 538122 w 1605470"/>
              <a:gd name="connsiteY118" fmla="*/ 2381443 h 6858000"/>
              <a:gd name="connsiteX119" fmla="*/ 514451 w 1605470"/>
              <a:gd name="connsiteY119" fmla="*/ 2261920 h 6858000"/>
              <a:gd name="connsiteX120" fmla="*/ 504338 w 1605470"/>
              <a:gd name="connsiteY120" fmla="*/ 2195378 h 6858000"/>
              <a:gd name="connsiteX121" fmla="*/ 488555 w 1605470"/>
              <a:gd name="connsiteY121" fmla="*/ 2155135 h 6858000"/>
              <a:gd name="connsiteX122" fmla="*/ 486013 w 1605470"/>
              <a:gd name="connsiteY122" fmla="*/ 2118008 h 6858000"/>
              <a:gd name="connsiteX123" fmla="*/ 487006 w 1605470"/>
              <a:gd name="connsiteY123" fmla="*/ 2050531 h 6858000"/>
              <a:gd name="connsiteX124" fmla="*/ 478812 w 1605470"/>
              <a:gd name="connsiteY124" fmla="*/ 1963269 h 6858000"/>
              <a:gd name="connsiteX125" fmla="*/ 459990 w 1605470"/>
              <a:gd name="connsiteY125" fmla="*/ 1906352 h 6858000"/>
              <a:gd name="connsiteX126" fmla="*/ 436547 w 1605470"/>
              <a:gd name="connsiteY126" fmla="*/ 1861531 h 6858000"/>
              <a:gd name="connsiteX127" fmla="*/ 390346 w 1605470"/>
              <a:gd name="connsiteY127" fmla="*/ 1732919 h 6858000"/>
              <a:gd name="connsiteX128" fmla="*/ 362657 w 1605470"/>
              <a:gd name="connsiteY128" fmla="*/ 1663540 h 6858000"/>
              <a:gd name="connsiteX129" fmla="*/ 361783 w 1605470"/>
              <a:gd name="connsiteY129" fmla="*/ 1615777 h 6858000"/>
              <a:gd name="connsiteX130" fmla="*/ 342578 w 1605470"/>
              <a:gd name="connsiteY130" fmla="*/ 1563678 h 6858000"/>
              <a:gd name="connsiteX131" fmla="*/ 355658 w 1605470"/>
              <a:gd name="connsiteY131" fmla="*/ 1519474 h 6858000"/>
              <a:gd name="connsiteX132" fmla="*/ 348400 w 1605470"/>
              <a:gd name="connsiteY132" fmla="*/ 1477995 h 6858000"/>
              <a:gd name="connsiteX133" fmla="*/ 334485 w 1605470"/>
              <a:gd name="connsiteY133" fmla="*/ 1373769 h 6858000"/>
              <a:gd name="connsiteX134" fmla="*/ 342792 w 1605470"/>
              <a:gd name="connsiteY134" fmla="*/ 1307086 h 6858000"/>
              <a:gd name="connsiteX135" fmla="*/ 343980 w 1605470"/>
              <a:gd name="connsiteY135" fmla="*/ 1189033 h 6858000"/>
              <a:gd name="connsiteX136" fmla="*/ 348665 w 1605470"/>
              <a:gd name="connsiteY136" fmla="*/ 1168288 h 6858000"/>
              <a:gd name="connsiteX137" fmla="*/ 340947 w 1605470"/>
              <a:gd name="connsiteY137" fmla="*/ 1142577 h 6858000"/>
              <a:gd name="connsiteX138" fmla="*/ 330253 w 1605470"/>
              <a:gd name="connsiteY138" fmla="*/ 1088484 h 6858000"/>
              <a:gd name="connsiteX139" fmla="*/ 318989 w 1605470"/>
              <a:gd name="connsiteY139" fmla="*/ 1016103 h 6858000"/>
              <a:gd name="connsiteX140" fmla="*/ 320445 w 1605470"/>
              <a:gd name="connsiteY140" fmla="*/ 932283 h 6858000"/>
              <a:gd name="connsiteX141" fmla="*/ 322681 w 1605470"/>
              <a:gd name="connsiteY141" fmla="*/ 915925 h 6858000"/>
              <a:gd name="connsiteX142" fmla="*/ 315310 w 1605470"/>
              <a:gd name="connsiteY142" fmla="*/ 896999 h 6858000"/>
              <a:gd name="connsiteX143" fmla="*/ 284718 w 1605470"/>
              <a:gd name="connsiteY143" fmla="*/ 821517 h 6858000"/>
              <a:gd name="connsiteX144" fmla="*/ 263668 w 1605470"/>
              <a:gd name="connsiteY144" fmla="*/ 751353 h 6858000"/>
              <a:gd name="connsiteX145" fmla="*/ 263226 w 1605470"/>
              <a:gd name="connsiteY145" fmla="*/ 721230 h 6858000"/>
              <a:gd name="connsiteX146" fmla="*/ 248897 w 1605470"/>
              <a:gd name="connsiteY146" fmla="*/ 681659 h 6858000"/>
              <a:gd name="connsiteX147" fmla="*/ 234316 w 1605470"/>
              <a:gd name="connsiteY147" fmla="*/ 635218 h 6858000"/>
              <a:gd name="connsiteX148" fmla="*/ 239327 w 1605470"/>
              <a:gd name="connsiteY148" fmla="*/ 613763 h 6858000"/>
              <a:gd name="connsiteX149" fmla="*/ 225269 w 1605470"/>
              <a:gd name="connsiteY149" fmla="*/ 598582 h 6858000"/>
              <a:gd name="connsiteX150" fmla="*/ 224950 w 1605470"/>
              <a:gd name="connsiteY150" fmla="*/ 576846 h 6858000"/>
              <a:gd name="connsiteX151" fmla="*/ 204576 w 1605470"/>
              <a:gd name="connsiteY151" fmla="*/ 530055 h 6858000"/>
              <a:gd name="connsiteX152" fmla="*/ 219064 w 1605470"/>
              <a:gd name="connsiteY152" fmla="*/ 469651 h 6858000"/>
              <a:gd name="connsiteX153" fmla="*/ 195012 w 1605470"/>
              <a:gd name="connsiteY153" fmla="*/ 448559 h 6858000"/>
              <a:gd name="connsiteX154" fmla="*/ 201434 w 1605470"/>
              <a:gd name="connsiteY154" fmla="*/ 441529 h 6858000"/>
              <a:gd name="connsiteX155" fmla="*/ 200655 w 1605470"/>
              <a:gd name="connsiteY155" fmla="*/ 428927 h 6858000"/>
              <a:gd name="connsiteX156" fmla="*/ 190059 w 1605470"/>
              <a:gd name="connsiteY156" fmla="*/ 430161 h 6858000"/>
              <a:gd name="connsiteX157" fmla="*/ 167079 w 1605470"/>
              <a:gd name="connsiteY157" fmla="*/ 367211 h 6858000"/>
              <a:gd name="connsiteX158" fmla="*/ 124571 w 1605470"/>
              <a:gd name="connsiteY158" fmla="*/ 302178 h 6858000"/>
              <a:gd name="connsiteX159" fmla="*/ 103243 w 1605470"/>
              <a:gd name="connsiteY159" fmla="*/ 211375 h 6858000"/>
              <a:gd name="connsiteX160" fmla="*/ 94571 w 1605470"/>
              <a:gd name="connsiteY160" fmla="*/ 184179 h 6858000"/>
              <a:gd name="connsiteX161" fmla="*/ 13437 w 1605470"/>
              <a:gd name="connsiteY161" fmla="*/ 19287 h 6858000"/>
              <a:gd name="connsiteX162" fmla="*/ 0 w 1605470"/>
              <a:gd name="connsiteY16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49397 w 1605470"/>
              <a:gd name="connsiteY96" fmla="*/ 3307769 h 6858000"/>
              <a:gd name="connsiteX97" fmla="*/ 766960 w 1605470"/>
              <a:gd name="connsiteY97" fmla="*/ 3250522 h 6858000"/>
              <a:gd name="connsiteX98" fmla="*/ 767385 w 1605470"/>
              <a:gd name="connsiteY98" fmla="*/ 3229163 h 6858000"/>
              <a:gd name="connsiteX99" fmla="*/ 769208 w 1605470"/>
              <a:gd name="connsiteY99" fmla="*/ 3217217 h 6858000"/>
              <a:gd name="connsiteX100" fmla="*/ 770350 w 1605470"/>
              <a:gd name="connsiteY100" fmla="*/ 3216125 h 6858000"/>
              <a:gd name="connsiteX101" fmla="*/ 756043 w 1605470"/>
              <a:gd name="connsiteY101" fmla="*/ 3183755 h 6858000"/>
              <a:gd name="connsiteX102" fmla="*/ 756544 w 1605470"/>
              <a:gd name="connsiteY102" fmla="*/ 3178642 h 6858000"/>
              <a:gd name="connsiteX103" fmla="*/ 744144 w 1605470"/>
              <a:gd name="connsiteY103" fmla="*/ 3158586 h 6858000"/>
              <a:gd name="connsiteX104" fmla="*/ 739378 w 1605470"/>
              <a:gd name="connsiteY104" fmla="*/ 3147669 h 6858000"/>
              <a:gd name="connsiteX105" fmla="*/ 734648 w 1605470"/>
              <a:gd name="connsiteY105" fmla="*/ 3145733 h 6858000"/>
              <a:gd name="connsiteX106" fmla="*/ 729329 w 1605470"/>
              <a:gd name="connsiteY106" fmla="*/ 3129034 h 6858000"/>
              <a:gd name="connsiteX107" fmla="*/ 729994 w 1605470"/>
              <a:gd name="connsiteY107" fmla="*/ 3126682 h 6858000"/>
              <a:gd name="connsiteX108" fmla="*/ 720862 w 1605470"/>
              <a:gd name="connsiteY108" fmla="*/ 3114519 h 6858000"/>
              <a:gd name="connsiteX109" fmla="*/ 707471 w 1605470"/>
              <a:gd name="connsiteY109" fmla="*/ 3106272 h 6858000"/>
              <a:gd name="connsiteX110" fmla="*/ 680201 w 1605470"/>
              <a:gd name="connsiteY110" fmla="*/ 2958185 h 6858000"/>
              <a:gd name="connsiteX111" fmla="*/ 622815 w 1605470"/>
              <a:gd name="connsiteY111" fmla="*/ 2762989 h 6858000"/>
              <a:gd name="connsiteX112" fmla="*/ 571733 w 1605470"/>
              <a:gd name="connsiteY112" fmla="*/ 2554718 h 6858000"/>
              <a:gd name="connsiteX113" fmla="*/ 551827 w 1605470"/>
              <a:gd name="connsiteY113" fmla="*/ 2485734 h 6858000"/>
              <a:gd name="connsiteX114" fmla="*/ 542550 w 1605470"/>
              <a:gd name="connsiteY114" fmla="*/ 2447068 h 6858000"/>
              <a:gd name="connsiteX115" fmla="*/ 529511 w 1605470"/>
              <a:gd name="connsiteY115" fmla="*/ 2425819 h 6858000"/>
              <a:gd name="connsiteX116" fmla="*/ 535510 w 1605470"/>
              <a:gd name="connsiteY116" fmla="*/ 2402874 h 6858000"/>
              <a:gd name="connsiteX117" fmla="*/ 538122 w 1605470"/>
              <a:gd name="connsiteY117" fmla="*/ 2381443 h 6858000"/>
              <a:gd name="connsiteX118" fmla="*/ 514451 w 1605470"/>
              <a:gd name="connsiteY118" fmla="*/ 2261920 h 6858000"/>
              <a:gd name="connsiteX119" fmla="*/ 504338 w 1605470"/>
              <a:gd name="connsiteY119" fmla="*/ 2195378 h 6858000"/>
              <a:gd name="connsiteX120" fmla="*/ 488555 w 1605470"/>
              <a:gd name="connsiteY120" fmla="*/ 2155135 h 6858000"/>
              <a:gd name="connsiteX121" fmla="*/ 486013 w 1605470"/>
              <a:gd name="connsiteY121" fmla="*/ 2118008 h 6858000"/>
              <a:gd name="connsiteX122" fmla="*/ 487006 w 1605470"/>
              <a:gd name="connsiteY122" fmla="*/ 2050531 h 6858000"/>
              <a:gd name="connsiteX123" fmla="*/ 478812 w 1605470"/>
              <a:gd name="connsiteY123" fmla="*/ 1963269 h 6858000"/>
              <a:gd name="connsiteX124" fmla="*/ 459990 w 1605470"/>
              <a:gd name="connsiteY124" fmla="*/ 1906352 h 6858000"/>
              <a:gd name="connsiteX125" fmla="*/ 436547 w 1605470"/>
              <a:gd name="connsiteY125" fmla="*/ 1861531 h 6858000"/>
              <a:gd name="connsiteX126" fmla="*/ 390346 w 1605470"/>
              <a:gd name="connsiteY126" fmla="*/ 1732919 h 6858000"/>
              <a:gd name="connsiteX127" fmla="*/ 362657 w 1605470"/>
              <a:gd name="connsiteY127" fmla="*/ 1663540 h 6858000"/>
              <a:gd name="connsiteX128" fmla="*/ 361783 w 1605470"/>
              <a:gd name="connsiteY128" fmla="*/ 1615777 h 6858000"/>
              <a:gd name="connsiteX129" fmla="*/ 342578 w 1605470"/>
              <a:gd name="connsiteY129" fmla="*/ 1563678 h 6858000"/>
              <a:gd name="connsiteX130" fmla="*/ 355658 w 1605470"/>
              <a:gd name="connsiteY130" fmla="*/ 1519474 h 6858000"/>
              <a:gd name="connsiteX131" fmla="*/ 348400 w 1605470"/>
              <a:gd name="connsiteY131" fmla="*/ 1477995 h 6858000"/>
              <a:gd name="connsiteX132" fmla="*/ 334485 w 1605470"/>
              <a:gd name="connsiteY132" fmla="*/ 1373769 h 6858000"/>
              <a:gd name="connsiteX133" fmla="*/ 342792 w 1605470"/>
              <a:gd name="connsiteY133" fmla="*/ 1307086 h 6858000"/>
              <a:gd name="connsiteX134" fmla="*/ 343980 w 1605470"/>
              <a:gd name="connsiteY134" fmla="*/ 1189033 h 6858000"/>
              <a:gd name="connsiteX135" fmla="*/ 348665 w 1605470"/>
              <a:gd name="connsiteY135" fmla="*/ 1168288 h 6858000"/>
              <a:gd name="connsiteX136" fmla="*/ 340947 w 1605470"/>
              <a:gd name="connsiteY136" fmla="*/ 1142577 h 6858000"/>
              <a:gd name="connsiteX137" fmla="*/ 330253 w 1605470"/>
              <a:gd name="connsiteY137" fmla="*/ 1088484 h 6858000"/>
              <a:gd name="connsiteX138" fmla="*/ 318989 w 1605470"/>
              <a:gd name="connsiteY138" fmla="*/ 1016103 h 6858000"/>
              <a:gd name="connsiteX139" fmla="*/ 320445 w 1605470"/>
              <a:gd name="connsiteY139" fmla="*/ 932283 h 6858000"/>
              <a:gd name="connsiteX140" fmla="*/ 322681 w 1605470"/>
              <a:gd name="connsiteY140" fmla="*/ 915925 h 6858000"/>
              <a:gd name="connsiteX141" fmla="*/ 315310 w 1605470"/>
              <a:gd name="connsiteY141" fmla="*/ 896999 h 6858000"/>
              <a:gd name="connsiteX142" fmla="*/ 284718 w 1605470"/>
              <a:gd name="connsiteY142" fmla="*/ 821517 h 6858000"/>
              <a:gd name="connsiteX143" fmla="*/ 263668 w 1605470"/>
              <a:gd name="connsiteY143" fmla="*/ 751353 h 6858000"/>
              <a:gd name="connsiteX144" fmla="*/ 263226 w 1605470"/>
              <a:gd name="connsiteY144" fmla="*/ 721230 h 6858000"/>
              <a:gd name="connsiteX145" fmla="*/ 248897 w 1605470"/>
              <a:gd name="connsiteY145" fmla="*/ 681659 h 6858000"/>
              <a:gd name="connsiteX146" fmla="*/ 234316 w 1605470"/>
              <a:gd name="connsiteY146" fmla="*/ 635218 h 6858000"/>
              <a:gd name="connsiteX147" fmla="*/ 239327 w 1605470"/>
              <a:gd name="connsiteY147" fmla="*/ 613763 h 6858000"/>
              <a:gd name="connsiteX148" fmla="*/ 225269 w 1605470"/>
              <a:gd name="connsiteY148" fmla="*/ 598582 h 6858000"/>
              <a:gd name="connsiteX149" fmla="*/ 224950 w 1605470"/>
              <a:gd name="connsiteY149" fmla="*/ 576846 h 6858000"/>
              <a:gd name="connsiteX150" fmla="*/ 204576 w 1605470"/>
              <a:gd name="connsiteY150" fmla="*/ 530055 h 6858000"/>
              <a:gd name="connsiteX151" fmla="*/ 219064 w 1605470"/>
              <a:gd name="connsiteY151" fmla="*/ 469651 h 6858000"/>
              <a:gd name="connsiteX152" fmla="*/ 195012 w 1605470"/>
              <a:gd name="connsiteY152" fmla="*/ 448559 h 6858000"/>
              <a:gd name="connsiteX153" fmla="*/ 201434 w 1605470"/>
              <a:gd name="connsiteY153" fmla="*/ 441529 h 6858000"/>
              <a:gd name="connsiteX154" fmla="*/ 200655 w 1605470"/>
              <a:gd name="connsiteY154" fmla="*/ 428927 h 6858000"/>
              <a:gd name="connsiteX155" fmla="*/ 190059 w 1605470"/>
              <a:gd name="connsiteY155" fmla="*/ 430161 h 6858000"/>
              <a:gd name="connsiteX156" fmla="*/ 167079 w 1605470"/>
              <a:gd name="connsiteY156" fmla="*/ 367211 h 6858000"/>
              <a:gd name="connsiteX157" fmla="*/ 124571 w 1605470"/>
              <a:gd name="connsiteY157" fmla="*/ 302178 h 6858000"/>
              <a:gd name="connsiteX158" fmla="*/ 103243 w 1605470"/>
              <a:gd name="connsiteY158" fmla="*/ 211375 h 6858000"/>
              <a:gd name="connsiteX159" fmla="*/ 94571 w 1605470"/>
              <a:gd name="connsiteY159" fmla="*/ 184179 h 6858000"/>
              <a:gd name="connsiteX160" fmla="*/ 13437 w 1605470"/>
              <a:gd name="connsiteY160" fmla="*/ 19287 h 6858000"/>
              <a:gd name="connsiteX161" fmla="*/ 0 w 1605470"/>
              <a:gd name="connsiteY16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49397 w 1605470"/>
              <a:gd name="connsiteY96" fmla="*/ 3307769 h 6858000"/>
              <a:gd name="connsiteX97" fmla="*/ 766960 w 1605470"/>
              <a:gd name="connsiteY97" fmla="*/ 3250522 h 6858000"/>
              <a:gd name="connsiteX98" fmla="*/ 767385 w 1605470"/>
              <a:gd name="connsiteY98" fmla="*/ 3229163 h 6858000"/>
              <a:gd name="connsiteX99" fmla="*/ 769208 w 1605470"/>
              <a:gd name="connsiteY99" fmla="*/ 3217217 h 6858000"/>
              <a:gd name="connsiteX100" fmla="*/ 756043 w 1605470"/>
              <a:gd name="connsiteY100" fmla="*/ 3183755 h 6858000"/>
              <a:gd name="connsiteX101" fmla="*/ 756544 w 1605470"/>
              <a:gd name="connsiteY101" fmla="*/ 3178642 h 6858000"/>
              <a:gd name="connsiteX102" fmla="*/ 744144 w 1605470"/>
              <a:gd name="connsiteY102" fmla="*/ 3158586 h 6858000"/>
              <a:gd name="connsiteX103" fmla="*/ 739378 w 1605470"/>
              <a:gd name="connsiteY103" fmla="*/ 3147669 h 6858000"/>
              <a:gd name="connsiteX104" fmla="*/ 734648 w 1605470"/>
              <a:gd name="connsiteY104" fmla="*/ 3145733 h 6858000"/>
              <a:gd name="connsiteX105" fmla="*/ 729329 w 1605470"/>
              <a:gd name="connsiteY105" fmla="*/ 3129034 h 6858000"/>
              <a:gd name="connsiteX106" fmla="*/ 729994 w 1605470"/>
              <a:gd name="connsiteY106" fmla="*/ 3126682 h 6858000"/>
              <a:gd name="connsiteX107" fmla="*/ 720862 w 1605470"/>
              <a:gd name="connsiteY107" fmla="*/ 3114519 h 6858000"/>
              <a:gd name="connsiteX108" fmla="*/ 707471 w 1605470"/>
              <a:gd name="connsiteY108" fmla="*/ 3106272 h 6858000"/>
              <a:gd name="connsiteX109" fmla="*/ 680201 w 1605470"/>
              <a:gd name="connsiteY109" fmla="*/ 2958185 h 6858000"/>
              <a:gd name="connsiteX110" fmla="*/ 622815 w 1605470"/>
              <a:gd name="connsiteY110" fmla="*/ 2762989 h 6858000"/>
              <a:gd name="connsiteX111" fmla="*/ 571733 w 1605470"/>
              <a:gd name="connsiteY111" fmla="*/ 2554718 h 6858000"/>
              <a:gd name="connsiteX112" fmla="*/ 551827 w 1605470"/>
              <a:gd name="connsiteY112" fmla="*/ 2485734 h 6858000"/>
              <a:gd name="connsiteX113" fmla="*/ 542550 w 1605470"/>
              <a:gd name="connsiteY113" fmla="*/ 2447068 h 6858000"/>
              <a:gd name="connsiteX114" fmla="*/ 529511 w 1605470"/>
              <a:gd name="connsiteY114" fmla="*/ 2425819 h 6858000"/>
              <a:gd name="connsiteX115" fmla="*/ 535510 w 1605470"/>
              <a:gd name="connsiteY115" fmla="*/ 2402874 h 6858000"/>
              <a:gd name="connsiteX116" fmla="*/ 538122 w 1605470"/>
              <a:gd name="connsiteY116" fmla="*/ 2381443 h 6858000"/>
              <a:gd name="connsiteX117" fmla="*/ 514451 w 1605470"/>
              <a:gd name="connsiteY117" fmla="*/ 2261920 h 6858000"/>
              <a:gd name="connsiteX118" fmla="*/ 504338 w 1605470"/>
              <a:gd name="connsiteY118" fmla="*/ 2195378 h 6858000"/>
              <a:gd name="connsiteX119" fmla="*/ 488555 w 1605470"/>
              <a:gd name="connsiteY119" fmla="*/ 2155135 h 6858000"/>
              <a:gd name="connsiteX120" fmla="*/ 486013 w 1605470"/>
              <a:gd name="connsiteY120" fmla="*/ 2118008 h 6858000"/>
              <a:gd name="connsiteX121" fmla="*/ 487006 w 1605470"/>
              <a:gd name="connsiteY121" fmla="*/ 2050531 h 6858000"/>
              <a:gd name="connsiteX122" fmla="*/ 478812 w 1605470"/>
              <a:gd name="connsiteY122" fmla="*/ 1963269 h 6858000"/>
              <a:gd name="connsiteX123" fmla="*/ 459990 w 1605470"/>
              <a:gd name="connsiteY123" fmla="*/ 1906352 h 6858000"/>
              <a:gd name="connsiteX124" fmla="*/ 436547 w 1605470"/>
              <a:gd name="connsiteY124" fmla="*/ 1861531 h 6858000"/>
              <a:gd name="connsiteX125" fmla="*/ 390346 w 1605470"/>
              <a:gd name="connsiteY125" fmla="*/ 1732919 h 6858000"/>
              <a:gd name="connsiteX126" fmla="*/ 362657 w 1605470"/>
              <a:gd name="connsiteY126" fmla="*/ 1663540 h 6858000"/>
              <a:gd name="connsiteX127" fmla="*/ 361783 w 1605470"/>
              <a:gd name="connsiteY127" fmla="*/ 1615777 h 6858000"/>
              <a:gd name="connsiteX128" fmla="*/ 342578 w 1605470"/>
              <a:gd name="connsiteY128" fmla="*/ 1563678 h 6858000"/>
              <a:gd name="connsiteX129" fmla="*/ 355658 w 1605470"/>
              <a:gd name="connsiteY129" fmla="*/ 1519474 h 6858000"/>
              <a:gd name="connsiteX130" fmla="*/ 348400 w 1605470"/>
              <a:gd name="connsiteY130" fmla="*/ 1477995 h 6858000"/>
              <a:gd name="connsiteX131" fmla="*/ 334485 w 1605470"/>
              <a:gd name="connsiteY131" fmla="*/ 1373769 h 6858000"/>
              <a:gd name="connsiteX132" fmla="*/ 342792 w 1605470"/>
              <a:gd name="connsiteY132" fmla="*/ 1307086 h 6858000"/>
              <a:gd name="connsiteX133" fmla="*/ 343980 w 1605470"/>
              <a:gd name="connsiteY133" fmla="*/ 1189033 h 6858000"/>
              <a:gd name="connsiteX134" fmla="*/ 348665 w 1605470"/>
              <a:gd name="connsiteY134" fmla="*/ 1168288 h 6858000"/>
              <a:gd name="connsiteX135" fmla="*/ 340947 w 1605470"/>
              <a:gd name="connsiteY135" fmla="*/ 1142577 h 6858000"/>
              <a:gd name="connsiteX136" fmla="*/ 330253 w 1605470"/>
              <a:gd name="connsiteY136" fmla="*/ 1088484 h 6858000"/>
              <a:gd name="connsiteX137" fmla="*/ 318989 w 1605470"/>
              <a:gd name="connsiteY137" fmla="*/ 1016103 h 6858000"/>
              <a:gd name="connsiteX138" fmla="*/ 320445 w 1605470"/>
              <a:gd name="connsiteY138" fmla="*/ 932283 h 6858000"/>
              <a:gd name="connsiteX139" fmla="*/ 322681 w 1605470"/>
              <a:gd name="connsiteY139" fmla="*/ 915925 h 6858000"/>
              <a:gd name="connsiteX140" fmla="*/ 315310 w 1605470"/>
              <a:gd name="connsiteY140" fmla="*/ 896999 h 6858000"/>
              <a:gd name="connsiteX141" fmla="*/ 284718 w 1605470"/>
              <a:gd name="connsiteY141" fmla="*/ 821517 h 6858000"/>
              <a:gd name="connsiteX142" fmla="*/ 263668 w 1605470"/>
              <a:gd name="connsiteY142" fmla="*/ 751353 h 6858000"/>
              <a:gd name="connsiteX143" fmla="*/ 263226 w 1605470"/>
              <a:gd name="connsiteY143" fmla="*/ 721230 h 6858000"/>
              <a:gd name="connsiteX144" fmla="*/ 248897 w 1605470"/>
              <a:gd name="connsiteY144" fmla="*/ 681659 h 6858000"/>
              <a:gd name="connsiteX145" fmla="*/ 234316 w 1605470"/>
              <a:gd name="connsiteY145" fmla="*/ 635218 h 6858000"/>
              <a:gd name="connsiteX146" fmla="*/ 239327 w 1605470"/>
              <a:gd name="connsiteY146" fmla="*/ 613763 h 6858000"/>
              <a:gd name="connsiteX147" fmla="*/ 225269 w 1605470"/>
              <a:gd name="connsiteY147" fmla="*/ 598582 h 6858000"/>
              <a:gd name="connsiteX148" fmla="*/ 224950 w 1605470"/>
              <a:gd name="connsiteY148" fmla="*/ 576846 h 6858000"/>
              <a:gd name="connsiteX149" fmla="*/ 204576 w 1605470"/>
              <a:gd name="connsiteY149" fmla="*/ 530055 h 6858000"/>
              <a:gd name="connsiteX150" fmla="*/ 219064 w 1605470"/>
              <a:gd name="connsiteY150" fmla="*/ 469651 h 6858000"/>
              <a:gd name="connsiteX151" fmla="*/ 195012 w 1605470"/>
              <a:gd name="connsiteY151" fmla="*/ 448559 h 6858000"/>
              <a:gd name="connsiteX152" fmla="*/ 201434 w 1605470"/>
              <a:gd name="connsiteY152" fmla="*/ 441529 h 6858000"/>
              <a:gd name="connsiteX153" fmla="*/ 200655 w 1605470"/>
              <a:gd name="connsiteY153" fmla="*/ 428927 h 6858000"/>
              <a:gd name="connsiteX154" fmla="*/ 190059 w 1605470"/>
              <a:gd name="connsiteY154" fmla="*/ 430161 h 6858000"/>
              <a:gd name="connsiteX155" fmla="*/ 167079 w 1605470"/>
              <a:gd name="connsiteY155" fmla="*/ 367211 h 6858000"/>
              <a:gd name="connsiteX156" fmla="*/ 124571 w 1605470"/>
              <a:gd name="connsiteY156" fmla="*/ 302178 h 6858000"/>
              <a:gd name="connsiteX157" fmla="*/ 103243 w 1605470"/>
              <a:gd name="connsiteY157" fmla="*/ 211375 h 6858000"/>
              <a:gd name="connsiteX158" fmla="*/ 94571 w 1605470"/>
              <a:gd name="connsiteY158" fmla="*/ 184179 h 6858000"/>
              <a:gd name="connsiteX159" fmla="*/ 13437 w 1605470"/>
              <a:gd name="connsiteY159" fmla="*/ 19287 h 6858000"/>
              <a:gd name="connsiteX160" fmla="*/ 0 w 1605470"/>
              <a:gd name="connsiteY16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49397 w 1605470"/>
              <a:gd name="connsiteY96" fmla="*/ 3307769 h 6858000"/>
              <a:gd name="connsiteX97" fmla="*/ 766960 w 1605470"/>
              <a:gd name="connsiteY97" fmla="*/ 3250522 h 6858000"/>
              <a:gd name="connsiteX98" fmla="*/ 767385 w 1605470"/>
              <a:gd name="connsiteY98" fmla="*/ 3229163 h 6858000"/>
              <a:gd name="connsiteX99" fmla="*/ 769208 w 1605470"/>
              <a:gd name="connsiteY99" fmla="*/ 3217217 h 6858000"/>
              <a:gd name="connsiteX100" fmla="*/ 756043 w 1605470"/>
              <a:gd name="connsiteY100" fmla="*/ 3183755 h 6858000"/>
              <a:gd name="connsiteX101" fmla="*/ 756544 w 1605470"/>
              <a:gd name="connsiteY101" fmla="*/ 3178642 h 6858000"/>
              <a:gd name="connsiteX102" fmla="*/ 744144 w 1605470"/>
              <a:gd name="connsiteY102" fmla="*/ 3158586 h 6858000"/>
              <a:gd name="connsiteX103" fmla="*/ 739378 w 1605470"/>
              <a:gd name="connsiteY103" fmla="*/ 3147669 h 6858000"/>
              <a:gd name="connsiteX104" fmla="*/ 729329 w 1605470"/>
              <a:gd name="connsiteY104" fmla="*/ 3129034 h 6858000"/>
              <a:gd name="connsiteX105" fmla="*/ 729994 w 1605470"/>
              <a:gd name="connsiteY105" fmla="*/ 3126682 h 6858000"/>
              <a:gd name="connsiteX106" fmla="*/ 720862 w 1605470"/>
              <a:gd name="connsiteY106" fmla="*/ 3114519 h 6858000"/>
              <a:gd name="connsiteX107" fmla="*/ 707471 w 1605470"/>
              <a:gd name="connsiteY107" fmla="*/ 3106272 h 6858000"/>
              <a:gd name="connsiteX108" fmla="*/ 680201 w 1605470"/>
              <a:gd name="connsiteY108" fmla="*/ 2958185 h 6858000"/>
              <a:gd name="connsiteX109" fmla="*/ 622815 w 1605470"/>
              <a:gd name="connsiteY109" fmla="*/ 2762989 h 6858000"/>
              <a:gd name="connsiteX110" fmla="*/ 571733 w 1605470"/>
              <a:gd name="connsiteY110" fmla="*/ 2554718 h 6858000"/>
              <a:gd name="connsiteX111" fmla="*/ 551827 w 1605470"/>
              <a:gd name="connsiteY111" fmla="*/ 2485734 h 6858000"/>
              <a:gd name="connsiteX112" fmla="*/ 542550 w 1605470"/>
              <a:gd name="connsiteY112" fmla="*/ 2447068 h 6858000"/>
              <a:gd name="connsiteX113" fmla="*/ 529511 w 1605470"/>
              <a:gd name="connsiteY113" fmla="*/ 2425819 h 6858000"/>
              <a:gd name="connsiteX114" fmla="*/ 535510 w 1605470"/>
              <a:gd name="connsiteY114" fmla="*/ 2402874 h 6858000"/>
              <a:gd name="connsiteX115" fmla="*/ 538122 w 1605470"/>
              <a:gd name="connsiteY115" fmla="*/ 2381443 h 6858000"/>
              <a:gd name="connsiteX116" fmla="*/ 514451 w 1605470"/>
              <a:gd name="connsiteY116" fmla="*/ 2261920 h 6858000"/>
              <a:gd name="connsiteX117" fmla="*/ 504338 w 1605470"/>
              <a:gd name="connsiteY117" fmla="*/ 2195378 h 6858000"/>
              <a:gd name="connsiteX118" fmla="*/ 488555 w 1605470"/>
              <a:gd name="connsiteY118" fmla="*/ 2155135 h 6858000"/>
              <a:gd name="connsiteX119" fmla="*/ 486013 w 1605470"/>
              <a:gd name="connsiteY119" fmla="*/ 2118008 h 6858000"/>
              <a:gd name="connsiteX120" fmla="*/ 487006 w 1605470"/>
              <a:gd name="connsiteY120" fmla="*/ 2050531 h 6858000"/>
              <a:gd name="connsiteX121" fmla="*/ 478812 w 1605470"/>
              <a:gd name="connsiteY121" fmla="*/ 1963269 h 6858000"/>
              <a:gd name="connsiteX122" fmla="*/ 459990 w 1605470"/>
              <a:gd name="connsiteY122" fmla="*/ 1906352 h 6858000"/>
              <a:gd name="connsiteX123" fmla="*/ 436547 w 1605470"/>
              <a:gd name="connsiteY123" fmla="*/ 1861531 h 6858000"/>
              <a:gd name="connsiteX124" fmla="*/ 390346 w 1605470"/>
              <a:gd name="connsiteY124" fmla="*/ 1732919 h 6858000"/>
              <a:gd name="connsiteX125" fmla="*/ 362657 w 1605470"/>
              <a:gd name="connsiteY125" fmla="*/ 1663540 h 6858000"/>
              <a:gd name="connsiteX126" fmla="*/ 361783 w 1605470"/>
              <a:gd name="connsiteY126" fmla="*/ 1615777 h 6858000"/>
              <a:gd name="connsiteX127" fmla="*/ 342578 w 1605470"/>
              <a:gd name="connsiteY127" fmla="*/ 1563678 h 6858000"/>
              <a:gd name="connsiteX128" fmla="*/ 355658 w 1605470"/>
              <a:gd name="connsiteY128" fmla="*/ 1519474 h 6858000"/>
              <a:gd name="connsiteX129" fmla="*/ 348400 w 1605470"/>
              <a:gd name="connsiteY129" fmla="*/ 1477995 h 6858000"/>
              <a:gd name="connsiteX130" fmla="*/ 334485 w 1605470"/>
              <a:gd name="connsiteY130" fmla="*/ 1373769 h 6858000"/>
              <a:gd name="connsiteX131" fmla="*/ 342792 w 1605470"/>
              <a:gd name="connsiteY131" fmla="*/ 1307086 h 6858000"/>
              <a:gd name="connsiteX132" fmla="*/ 343980 w 1605470"/>
              <a:gd name="connsiteY132" fmla="*/ 1189033 h 6858000"/>
              <a:gd name="connsiteX133" fmla="*/ 348665 w 1605470"/>
              <a:gd name="connsiteY133" fmla="*/ 1168288 h 6858000"/>
              <a:gd name="connsiteX134" fmla="*/ 340947 w 1605470"/>
              <a:gd name="connsiteY134" fmla="*/ 1142577 h 6858000"/>
              <a:gd name="connsiteX135" fmla="*/ 330253 w 1605470"/>
              <a:gd name="connsiteY135" fmla="*/ 1088484 h 6858000"/>
              <a:gd name="connsiteX136" fmla="*/ 318989 w 1605470"/>
              <a:gd name="connsiteY136" fmla="*/ 1016103 h 6858000"/>
              <a:gd name="connsiteX137" fmla="*/ 320445 w 1605470"/>
              <a:gd name="connsiteY137" fmla="*/ 932283 h 6858000"/>
              <a:gd name="connsiteX138" fmla="*/ 322681 w 1605470"/>
              <a:gd name="connsiteY138" fmla="*/ 915925 h 6858000"/>
              <a:gd name="connsiteX139" fmla="*/ 315310 w 1605470"/>
              <a:gd name="connsiteY139" fmla="*/ 896999 h 6858000"/>
              <a:gd name="connsiteX140" fmla="*/ 284718 w 1605470"/>
              <a:gd name="connsiteY140" fmla="*/ 821517 h 6858000"/>
              <a:gd name="connsiteX141" fmla="*/ 263668 w 1605470"/>
              <a:gd name="connsiteY141" fmla="*/ 751353 h 6858000"/>
              <a:gd name="connsiteX142" fmla="*/ 263226 w 1605470"/>
              <a:gd name="connsiteY142" fmla="*/ 721230 h 6858000"/>
              <a:gd name="connsiteX143" fmla="*/ 248897 w 1605470"/>
              <a:gd name="connsiteY143" fmla="*/ 681659 h 6858000"/>
              <a:gd name="connsiteX144" fmla="*/ 234316 w 1605470"/>
              <a:gd name="connsiteY144" fmla="*/ 635218 h 6858000"/>
              <a:gd name="connsiteX145" fmla="*/ 239327 w 1605470"/>
              <a:gd name="connsiteY145" fmla="*/ 613763 h 6858000"/>
              <a:gd name="connsiteX146" fmla="*/ 225269 w 1605470"/>
              <a:gd name="connsiteY146" fmla="*/ 598582 h 6858000"/>
              <a:gd name="connsiteX147" fmla="*/ 224950 w 1605470"/>
              <a:gd name="connsiteY147" fmla="*/ 576846 h 6858000"/>
              <a:gd name="connsiteX148" fmla="*/ 204576 w 1605470"/>
              <a:gd name="connsiteY148" fmla="*/ 530055 h 6858000"/>
              <a:gd name="connsiteX149" fmla="*/ 219064 w 1605470"/>
              <a:gd name="connsiteY149" fmla="*/ 469651 h 6858000"/>
              <a:gd name="connsiteX150" fmla="*/ 195012 w 1605470"/>
              <a:gd name="connsiteY150" fmla="*/ 448559 h 6858000"/>
              <a:gd name="connsiteX151" fmla="*/ 201434 w 1605470"/>
              <a:gd name="connsiteY151" fmla="*/ 441529 h 6858000"/>
              <a:gd name="connsiteX152" fmla="*/ 200655 w 1605470"/>
              <a:gd name="connsiteY152" fmla="*/ 428927 h 6858000"/>
              <a:gd name="connsiteX153" fmla="*/ 190059 w 1605470"/>
              <a:gd name="connsiteY153" fmla="*/ 430161 h 6858000"/>
              <a:gd name="connsiteX154" fmla="*/ 167079 w 1605470"/>
              <a:gd name="connsiteY154" fmla="*/ 367211 h 6858000"/>
              <a:gd name="connsiteX155" fmla="*/ 124571 w 1605470"/>
              <a:gd name="connsiteY155" fmla="*/ 302178 h 6858000"/>
              <a:gd name="connsiteX156" fmla="*/ 103243 w 1605470"/>
              <a:gd name="connsiteY156" fmla="*/ 211375 h 6858000"/>
              <a:gd name="connsiteX157" fmla="*/ 94571 w 1605470"/>
              <a:gd name="connsiteY157" fmla="*/ 184179 h 6858000"/>
              <a:gd name="connsiteX158" fmla="*/ 13437 w 1605470"/>
              <a:gd name="connsiteY158" fmla="*/ 19287 h 6858000"/>
              <a:gd name="connsiteX159" fmla="*/ 0 w 1605470"/>
              <a:gd name="connsiteY15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49397 w 1605470"/>
              <a:gd name="connsiteY96" fmla="*/ 3307769 h 6858000"/>
              <a:gd name="connsiteX97" fmla="*/ 766960 w 1605470"/>
              <a:gd name="connsiteY97" fmla="*/ 3250522 h 6858000"/>
              <a:gd name="connsiteX98" fmla="*/ 767385 w 1605470"/>
              <a:gd name="connsiteY98" fmla="*/ 3229163 h 6858000"/>
              <a:gd name="connsiteX99" fmla="*/ 769208 w 1605470"/>
              <a:gd name="connsiteY99" fmla="*/ 3217217 h 6858000"/>
              <a:gd name="connsiteX100" fmla="*/ 756043 w 1605470"/>
              <a:gd name="connsiteY100" fmla="*/ 3183755 h 6858000"/>
              <a:gd name="connsiteX101" fmla="*/ 756544 w 1605470"/>
              <a:gd name="connsiteY101" fmla="*/ 3178642 h 6858000"/>
              <a:gd name="connsiteX102" fmla="*/ 744144 w 1605470"/>
              <a:gd name="connsiteY102" fmla="*/ 3158586 h 6858000"/>
              <a:gd name="connsiteX103" fmla="*/ 729329 w 1605470"/>
              <a:gd name="connsiteY103" fmla="*/ 3129034 h 6858000"/>
              <a:gd name="connsiteX104" fmla="*/ 729994 w 1605470"/>
              <a:gd name="connsiteY104" fmla="*/ 3126682 h 6858000"/>
              <a:gd name="connsiteX105" fmla="*/ 720862 w 1605470"/>
              <a:gd name="connsiteY105" fmla="*/ 3114519 h 6858000"/>
              <a:gd name="connsiteX106" fmla="*/ 707471 w 1605470"/>
              <a:gd name="connsiteY106" fmla="*/ 3106272 h 6858000"/>
              <a:gd name="connsiteX107" fmla="*/ 680201 w 1605470"/>
              <a:gd name="connsiteY107" fmla="*/ 2958185 h 6858000"/>
              <a:gd name="connsiteX108" fmla="*/ 622815 w 1605470"/>
              <a:gd name="connsiteY108" fmla="*/ 2762989 h 6858000"/>
              <a:gd name="connsiteX109" fmla="*/ 571733 w 1605470"/>
              <a:gd name="connsiteY109" fmla="*/ 2554718 h 6858000"/>
              <a:gd name="connsiteX110" fmla="*/ 551827 w 1605470"/>
              <a:gd name="connsiteY110" fmla="*/ 2485734 h 6858000"/>
              <a:gd name="connsiteX111" fmla="*/ 542550 w 1605470"/>
              <a:gd name="connsiteY111" fmla="*/ 2447068 h 6858000"/>
              <a:gd name="connsiteX112" fmla="*/ 529511 w 1605470"/>
              <a:gd name="connsiteY112" fmla="*/ 2425819 h 6858000"/>
              <a:gd name="connsiteX113" fmla="*/ 535510 w 1605470"/>
              <a:gd name="connsiteY113" fmla="*/ 2402874 h 6858000"/>
              <a:gd name="connsiteX114" fmla="*/ 538122 w 1605470"/>
              <a:gd name="connsiteY114" fmla="*/ 2381443 h 6858000"/>
              <a:gd name="connsiteX115" fmla="*/ 514451 w 1605470"/>
              <a:gd name="connsiteY115" fmla="*/ 2261920 h 6858000"/>
              <a:gd name="connsiteX116" fmla="*/ 504338 w 1605470"/>
              <a:gd name="connsiteY116" fmla="*/ 2195378 h 6858000"/>
              <a:gd name="connsiteX117" fmla="*/ 488555 w 1605470"/>
              <a:gd name="connsiteY117" fmla="*/ 2155135 h 6858000"/>
              <a:gd name="connsiteX118" fmla="*/ 486013 w 1605470"/>
              <a:gd name="connsiteY118" fmla="*/ 2118008 h 6858000"/>
              <a:gd name="connsiteX119" fmla="*/ 487006 w 1605470"/>
              <a:gd name="connsiteY119" fmla="*/ 2050531 h 6858000"/>
              <a:gd name="connsiteX120" fmla="*/ 478812 w 1605470"/>
              <a:gd name="connsiteY120" fmla="*/ 1963269 h 6858000"/>
              <a:gd name="connsiteX121" fmla="*/ 459990 w 1605470"/>
              <a:gd name="connsiteY121" fmla="*/ 1906352 h 6858000"/>
              <a:gd name="connsiteX122" fmla="*/ 436547 w 1605470"/>
              <a:gd name="connsiteY122" fmla="*/ 1861531 h 6858000"/>
              <a:gd name="connsiteX123" fmla="*/ 390346 w 1605470"/>
              <a:gd name="connsiteY123" fmla="*/ 1732919 h 6858000"/>
              <a:gd name="connsiteX124" fmla="*/ 362657 w 1605470"/>
              <a:gd name="connsiteY124" fmla="*/ 1663540 h 6858000"/>
              <a:gd name="connsiteX125" fmla="*/ 361783 w 1605470"/>
              <a:gd name="connsiteY125" fmla="*/ 1615777 h 6858000"/>
              <a:gd name="connsiteX126" fmla="*/ 342578 w 1605470"/>
              <a:gd name="connsiteY126" fmla="*/ 1563678 h 6858000"/>
              <a:gd name="connsiteX127" fmla="*/ 355658 w 1605470"/>
              <a:gd name="connsiteY127" fmla="*/ 1519474 h 6858000"/>
              <a:gd name="connsiteX128" fmla="*/ 348400 w 1605470"/>
              <a:gd name="connsiteY128" fmla="*/ 1477995 h 6858000"/>
              <a:gd name="connsiteX129" fmla="*/ 334485 w 1605470"/>
              <a:gd name="connsiteY129" fmla="*/ 1373769 h 6858000"/>
              <a:gd name="connsiteX130" fmla="*/ 342792 w 1605470"/>
              <a:gd name="connsiteY130" fmla="*/ 1307086 h 6858000"/>
              <a:gd name="connsiteX131" fmla="*/ 343980 w 1605470"/>
              <a:gd name="connsiteY131" fmla="*/ 1189033 h 6858000"/>
              <a:gd name="connsiteX132" fmla="*/ 348665 w 1605470"/>
              <a:gd name="connsiteY132" fmla="*/ 1168288 h 6858000"/>
              <a:gd name="connsiteX133" fmla="*/ 340947 w 1605470"/>
              <a:gd name="connsiteY133" fmla="*/ 1142577 h 6858000"/>
              <a:gd name="connsiteX134" fmla="*/ 330253 w 1605470"/>
              <a:gd name="connsiteY134" fmla="*/ 1088484 h 6858000"/>
              <a:gd name="connsiteX135" fmla="*/ 318989 w 1605470"/>
              <a:gd name="connsiteY135" fmla="*/ 1016103 h 6858000"/>
              <a:gd name="connsiteX136" fmla="*/ 320445 w 1605470"/>
              <a:gd name="connsiteY136" fmla="*/ 932283 h 6858000"/>
              <a:gd name="connsiteX137" fmla="*/ 322681 w 1605470"/>
              <a:gd name="connsiteY137" fmla="*/ 915925 h 6858000"/>
              <a:gd name="connsiteX138" fmla="*/ 315310 w 1605470"/>
              <a:gd name="connsiteY138" fmla="*/ 896999 h 6858000"/>
              <a:gd name="connsiteX139" fmla="*/ 284718 w 1605470"/>
              <a:gd name="connsiteY139" fmla="*/ 821517 h 6858000"/>
              <a:gd name="connsiteX140" fmla="*/ 263668 w 1605470"/>
              <a:gd name="connsiteY140" fmla="*/ 751353 h 6858000"/>
              <a:gd name="connsiteX141" fmla="*/ 263226 w 1605470"/>
              <a:gd name="connsiteY141" fmla="*/ 721230 h 6858000"/>
              <a:gd name="connsiteX142" fmla="*/ 248897 w 1605470"/>
              <a:gd name="connsiteY142" fmla="*/ 681659 h 6858000"/>
              <a:gd name="connsiteX143" fmla="*/ 234316 w 1605470"/>
              <a:gd name="connsiteY143" fmla="*/ 635218 h 6858000"/>
              <a:gd name="connsiteX144" fmla="*/ 239327 w 1605470"/>
              <a:gd name="connsiteY144" fmla="*/ 613763 h 6858000"/>
              <a:gd name="connsiteX145" fmla="*/ 225269 w 1605470"/>
              <a:gd name="connsiteY145" fmla="*/ 598582 h 6858000"/>
              <a:gd name="connsiteX146" fmla="*/ 224950 w 1605470"/>
              <a:gd name="connsiteY146" fmla="*/ 576846 h 6858000"/>
              <a:gd name="connsiteX147" fmla="*/ 204576 w 1605470"/>
              <a:gd name="connsiteY147" fmla="*/ 530055 h 6858000"/>
              <a:gd name="connsiteX148" fmla="*/ 219064 w 1605470"/>
              <a:gd name="connsiteY148" fmla="*/ 469651 h 6858000"/>
              <a:gd name="connsiteX149" fmla="*/ 195012 w 1605470"/>
              <a:gd name="connsiteY149" fmla="*/ 448559 h 6858000"/>
              <a:gd name="connsiteX150" fmla="*/ 201434 w 1605470"/>
              <a:gd name="connsiteY150" fmla="*/ 441529 h 6858000"/>
              <a:gd name="connsiteX151" fmla="*/ 200655 w 1605470"/>
              <a:gd name="connsiteY151" fmla="*/ 428927 h 6858000"/>
              <a:gd name="connsiteX152" fmla="*/ 190059 w 1605470"/>
              <a:gd name="connsiteY152" fmla="*/ 430161 h 6858000"/>
              <a:gd name="connsiteX153" fmla="*/ 167079 w 1605470"/>
              <a:gd name="connsiteY153" fmla="*/ 367211 h 6858000"/>
              <a:gd name="connsiteX154" fmla="*/ 124571 w 1605470"/>
              <a:gd name="connsiteY154" fmla="*/ 302178 h 6858000"/>
              <a:gd name="connsiteX155" fmla="*/ 103243 w 1605470"/>
              <a:gd name="connsiteY155" fmla="*/ 211375 h 6858000"/>
              <a:gd name="connsiteX156" fmla="*/ 94571 w 1605470"/>
              <a:gd name="connsiteY156" fmla="*/ 184179 h 6858000"/>
              <a:gd name="connsiteX157" fmla="*/ 13437 w 1605470"/>
              <a:gd name="connsiteY157" fmla="*/ 19287 h 6858000"/>
              <a:gd name="connsiteX158" fmla="*/ 0 w 1605470"/>
              <a:gd name="connsiteY15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0830 w 1605470"/>
              <a:gd name="connsiteY75" fmla="*/ 3974753 h 6858000"/>
              <a:gd name="connsiteX76" fmla="*/ 692428 w 1605470"/>
              <a:gd name="connsiteY76" fmla="*/ 3969950 h 6858000"/>
              <a:gd name="connsiteX77" fmla="*/ 685850 w 1605470"/>
              <a:gd name="connsiteY77" fmla="*/ 3933779 h 6858000"/>
              <a:gd name="connsiteX78" fmla="*/ 687181 w 1605470"/>
              <a:gd name="connsiteY78" fmla="*/ 3933093 h 6858000"/>
              <a:gd name="connsiteX79" fmla="*/ 691535 w 1605470"/>
              <a:gd name="connsiteY79" fmla="*/ 3922082 h 6858000"/>
              <a:gd name="connsiteX80" fmla="*/ 696613 w 1605470"/>
              <a:gd name="connsiteY80" fmla="*/ 3901461 h 6858000"/>
              <a:gd name="connsiteX81" fmla="*/ 719207 w 1605470"/>
              <a:gd name="connsiteY81" fmla="*/ 3813873 h 6858000"/>
              <a:gd name="connsiteX82" fmla="*/ 718632 w 1605470"/>
              <a:gd name="connsiteY82" fmla="*/ 3806161 h 6858000"/>
              <a:gd name="connsiteX83" fmla="*/ 718939 w 1605470"/>
              <a:gd name="connsiteY83" fmla="*/ 3805957 h 6858000"/>
              <a:gd name="connsiteX84" fmla="*/ 718966 w 1605470"/>
              <a:gd name="connsiteY84" fmla="*/ 3797724 h 6858000"/>
              <a:gd name="connsiteX85" fmla="*/ 717581 w 1605470"/>
              <a:gd name="connsiteY85" fmla="*/ 3792098 h 6858000"/>
              <a:gd name="connsiteX86" fmla="*/ 716465 w 1605470"/>
              <a:gd name="connsiteY86" fmla="*/ 3777135 h 6858000"/>
              <a:gd name="connsiteX87" fmla="*/ 718198 w 1605470"/>
              <a:gd name="connsiteY87" fmla="*/ 3771656 h 6858000"/>
              <a:gd name="connsiteX88" fmla="*/ 721941 w 1605470"/>
              <a:gd name="connsiteY88" fmla="*/ 3769007 h 6858000"/>
              <a:gd name="connsiteX89" fmla="*/ 721407 w 1605470"/>
              <a:gd name="connsiteY89" fmla="*/ 3767709 h 6858000"/>
              <a:gd name="connsiteX90" fmla="*/ 730103 w 1605470"/>
              <a:gd name="connsiteY90" fmla="*/ 3738082 h 6858000"/>
              <a:gd name="connsiteX91" fmla="*/ 737449 w 1605470"/>
              <a:gd name="connsiteY91" fmla="*/ 3673397 h 6858000"/>
              <a:gd name="connsiteX92" fmla="*/ 736745 w 1605470"/>
              <a:gd name="connsiteY92" fmla="*/ 3637109 h 6858000"/>
              <a:gd name="connsiteX93" fmla="*/ 740188 w 1605470"/>
              <a:gd name="connsiteY93" fmla="*/ 3536883 h 6858000"/>
              <a:gd name="connsiteX94" fmla="*/ 747726 w 1605470"/>
              <a:gd name="connsiteY94" fmla="*/ 3435652 h 6858000"/>
              <a:gd name="connsiteX95" fmla="*/ 749397 w 1605470"/>
              <a:gd name="connsiteY95" fmla="*/ 3307769 h 6858000"/>
              <a:gd name="connsiteX96" fmla="*/ 766960 w 1605470"/>
              <a:gd name="connsiteY96" fmla="*/ 3250522 h 6858000"/>
              <a:gd name="connsiteX97" fmla="*/ 767385 w 1605470"/>
              <a:gd name="connsiteY97" fmla="*/ 3229163 h 6858000"/>
              <a:gd name="connsiteX98" fmla="*/ 769208 w 1605470"/>
              <a:gd name="connsiteY98" fmla="*/ 3217217 h 6858000"/>
              <a:gd name="connsiteX99" fmla="*/ 756043 w 1605470"/>
              <a:gd name="connsiteY99" fmla="*/ 3183755 h 6858000"/>
              <a:gd name="connsiteX100" fmla="*/ 756544 w 1605470"/>
              <a:gd name="connsiteY100" fmla="*/ 3178642 h 6858000"/>
              <a:gd name="connsiteX101" fmla="*/ 744144 w 1605470"/>
              <a:gd name="connsiteY101" fmla="*/ 3158586 h 6858000"/>
              <a:gd name="connsiteX102" fmla="*/ 729329 w 1605470"/>
              <a:gd name="connsiteY102" fmla="*/ 3129034 h 6858000"/>
              <a:gd name="connsiteX103" fmla="*/ 729994 w 1605470"/>
              <a:gd name="connsiteY103" fmla="*/ 3126682 h 6858000"/>
              <a:gd name="connsiteX104" fmla="*/ 720862 w 1605470"/>
              <a:gd name="connsiteY104" fmla="*/ 3114519 h 6858000"/>
              <a:gd name="connsiteX105" fmla="*/ 707471 w 1605470"/>
              <a:gd name="connsiteY105" fmla="*/ 3106272 h 6858000"/>
              <a:gd name="connsiteX106" fmla="*/ 680201 w 1605470"/>
              <a:gd name="connsiteY106" fmla="*/ 2958185 h 6858000"/>
              <a:gd name="connsiteX107" fmla="*/ 622815 w 1605470"/>
              <a:gd name="connsiteY107" fmla="*/ 2762989 h 6858000"/>
              <a:gd name="connsiteX108" fmla="*/ 571733 w 1605470"/>
              <a:gd name="connsiteY108" fmla="*/ 2554718 h 6858000"/>
              <a:gd name="connsiteX109" fmla="*/ 551827 w 1605470"/>
              <a:gd name="connsiteY109" fmla="*/ 2485734 h 6858000"/>
              <a:gd name="connsiteX110" fmla="*/ 542550 w 1605470"/>
              <a:gd name="connsiteY110" fmla="*/ 2447068 h 6858000"/>
              <a:gd name="connsiteX111" fmla="*/ 529511 w 1605470"/>
              <a:gd name="connsiteY111" fmla="*/ 2425819 h 6858000"/>
              <a:gd name="connsiteX112" fmla="*/ 535510 w 1605470"/>
              <a:gd name="connsiteY112" fmla="*/ 2402874 h 6858000"/>
              <a:gd name="connsiteX113" fmla="*/ 538122 w 1605470"/>
              <a:gd name="connsiteY113" fmla="*/ 2381443 h 6858000"/>
              <a:gd name="connsiteX114" fmla="*/ 514451 w 1605470"/>
              <a:gd name="connsiteY114" fmla="*/ 2261920 h 6858000"/>
              <a:gd name="connsiteX115" fmla="*/ 504338 w 1605470"/>
              <a:gd name="connsiteY115" fmla="*/ 2195378 h 6858000"/>
              <a:gd name="connsiteX116" fmla="*/ 488555 w 1605470"/>
              <a:gd name="connsiteY116" fmla="*/ 2155135 h 6858000"/>
              <a:gd name="connsiteX117" fmla="*/ 486013 w 1605470"/>
              <a:gd name="connsiteY117" fmla="*/ 2118008 h 6858000"/>
              <a:gd name="connsiteX118" fmla="*/ 487006 w 1605470"/>
              <a:gd name="connsiteY118" fmla="*/ 2050531 h 6858000"/>
              <a:gd name="connsiteX119" fmla="*/ 478812 w 1605470"/>
              <a:gd name="connsiteY119" fmla="*/ 1963269 h 6858000"/>
              <a:gd name="connsiteX120" fmla="*/ 459990 w 1605470"/>
              <a:gd name="connsiteY120" fmla="*/ 1906352 h 6858000"/>
              <a:gd name="connsiteX121" fmla="*/ 436547 w 1605470"/>
              <a:gd name="connsiteY121" fmla="*/ 1861531 h 6858000"/>
              <a:gd name="connsiteX122" fmla="*/ 390346 w 1605470"/>
              <a:gd name="connsiteY122" fmla="*/ 1732919 h 6858000"/>
              <a:gd name="connsiteX123" fmla="*/ 362657 w 1605470"/>
              <a:gd name="connsiteY123" fmla="*/ 1663540 h 6858000"/>
              <a:gd name="connsiteX124" fmla="*/ 361783 w 1605470"/>
              <a:gd name="connsiteY124" fmla="*/ 1615777 h 6858000"/>
              <a:gd name="connsiteX125" fmla="*/ 342578 w 1605470"/>
              <a:gd name="connsiteY125" fmla="*/ 1563678 h 6858000"/>
              <a:gd name="connsiteX126" fmla="*/ 355658 w 1605470"/>
              <a:gd name="connsiteY126" fmla="*/ 1519474 h 6858000"/>
              <a:gd name="connsiteX127" fmla="*/ 348400 w 1605470"/>
              <a:gd name="connsiteY127" fmla="*/ 1477995 h 6858000"/>
              <a:gd name="connsiteX128" fmla="*/ 334485 w 1605470"/>
              <a:gd name="connsiteY128" fmla="*/ 1373769 h 6858000"/>
              <a:gd name="connsiteX129" fmla="*/ 342792 w 1605470"/>
              <a:gd name="connsiteY129" fmla="*/ 1307086 h 6858000"/>
              <a:gd name="connsiteX130" fmla="*/ 343980 w 1605470"/>
              <a:gd name="connsiteY130" fmla="*/ 1189033 h 6858000"/>
              <a:gd name="connsiteX131" fmla="*/ 348665 w 1605470"/>
              <a:gd name="connsiteY131" fmla="*/ 1168288 h 6858000"/>
              <a:gd name="connsiteX132" fmla="*/ 340947 w 1605470"/>
              <a:gd name="connsiteY132" fmla="*/ 1142577 h 6858000"/>
              <a:gd name="connsiteX133" fmla="*/ 330253 w 1605470"/>
              <a:gd name="connsiteY133" fmla="*/ 1088484 h 6858000"/>
              <a:gd name="connsiteX134" fmla="*/ 318989 w 1605470"/>
              <a:gd name="connsiteY134" fmla="*/ 1016103 h 6858000"/>
              <a:gd name="connsiteX135" fmla="*/ 320445 w 1605470"/>
              <a:gd name="connsiteY135" fmla="*/ 932283 h 6858000"/>
              <a:gd name="connsiteX136" fmla="*/ 322681 w 1605470"/>
              <a:gd name="connsiteY136" fmla="*/ 915925 h 6858000"/>
              <a:gd name="connsiteX137" fmla="*/ 315310 w 1605470"/>
              <a:gd name="connsiteY137" fmla="*/ 896999 h 6858000"/>
              <a:gd name="connsiteX138" fmla="*/ 284718 w 1605470"/>
              <a:gd name="connsiteY138" fmla="*/ 821517 h 6858000"/>
              <a:gd name="connsiteX139" fmla="*/ 263668 w 1605470"/>
              <a:gd name="connsiteY139" fmla="*/ 751353 h 6858000"/>
              <a:gd name="connsiteX140" fmla="*/ 263226 w 1605470"/>
              <a:gd name="connsiteY140" fmla="*/ 721230 h 6858000"/>
              <a:gd name="connsiteX141" fmla="*/ 248897 w 1605470"/>
              <a:gd name="connsiteY141" fmla="*/ 681659 h 6858000"/>
              <a:gd name="connsiteX142" fmla="*/ 234316 w 1605470"/>
              <a:gd name="connsiteY142" fmla="*/ 635218 h 6858000"/>
              <a:gd name="connsiteX143" fmla="*/ 239327 w 1605470"/>
              <a:gd name="connsiteY143" fmla="*/ 613763 h 6858000"/>
              <a:gd name="connsiteX144" fmla="*/ 225269 w 1605470"/>
              <a:gd name="connsiteY144" fmla="*/ 598582 h 6858000"/>
              <a:gd name="connsiteX145" fmla="*/ 224950 w 1605470"/>
              <a:gd name="connsiteY145" fmla="*/ 576846 h 6858000"/>
              <a:gd name="connsiteX146" fmla="*/ 204576 w 1605470"/>
              <a:gd name="connsiteY146" fmla="*/ 530055 h 6858000"/>
              <a:gd name="connsiteX147" fmla="*/ 219064 w 1605470"/>
              <a:gd name="connsiteY147" fmla="*/ 469651 h 6858000"/>
              <a:gd name="connsiteX148" fmla="*/ 195012 w 1605470"/>
              <a:gd name="connsiteY148" fmla="*/ 448559 h 6858000"/>
              <a:gd name="connsiteX149" fmla="*/ 201434 w 1605470"/>
              <a:gd name="connsiteY149" fmla="*/ 441529 h 6858000"/>
              <a:gd name="connsiteX150" fmla="*/ 200655 w 1605470"/>
              <a:gd name="connsiteY150" fmla="*/ 428927 h 6858000"/>
              <a:gd name="connsiteX151" fmla="*/ 190059 w 1605470"/>
              <a:gd name="connsiteY151" fmla="*/ 430161 h 6858000"/>
              <a:gd name="connsiteX152" fmla="*/ 167079 w 1605470"/>
              <a:gd name="connsiteY152" fmla="*/ 367211 h 6858000"/>
              <a:gd name="connsiteX153" fmla="*/ 124571 w 1605470"/>
              <a:gd name="connsiteY153" fmla="*/ 302178 h 6858000"/>
              <a:gd name="connsiteX154" fmla="*/ 103243 w 1605470"/>
              <a:gd name="connsiteY154" fmla="*/ 211375 h 6858000"/>
              <a:gd name="connsiteX155" fmla="*/ 94571 w 1605470"/>
              <a:gd name="connsiteY155" fmla="*/ 184179 h 6858000"/>
              <a:gd name="connsiteX156" fmla="*/ 13437 w 1605470"/>
              <a:gd name="connsiteY156" fmla="*/ 19287 h 6858000"/>
              <a:gd name="connsiteX157" fmla="*/ 0 w 1605470"/>
              <a:gd name="connsiteY15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690830 w 1605470"/>
              <a:gd name="connsiteY74" fmla="*/ 3974753 h 6858000"/>
              <a:gd name="connsiteX75" fmla="*/ 692428 w 1605470"/>
              <a:gd name="connsiteY75" fmla="*/ 3969950 h 6858000"/>
              <a:gd name="connsiteX76" fmla="*/ 685850 w 1605470"/>
              <a:gd name="connsiteY76" fmla="*/ 3933779 h 6858000"/>
              <a:gd name="connsiteX77" fmla="*/ 687181 w 1605470"/>
              <a:gd name="connsiteY77" fmla="*/ 3933093 h 6858000"/>
              <a:gd name="connsiteX78" fmla="*/ 691535 w 1605470"/>
              <a:gd name="connsiteY78" fmla="*/ 3922082 h 6858000"/>
              <a:gd name="connsiteX79" fmla="*/ 696613 w 1605470"/>
              <a:gd name="connsiteY79" fmla="*/ 3901461 h 6858000"/>
              <a:gd name="connsiteX80" fmla="*/ 719207 w 1605470"/>
              <a:gd name="connsiteY80" fmla="*/ 3813873 h 6858000"/>
              <a:gd name="connsiteX81" fmla="*/ 718632 w 1605470"/>
              <a:gd name="connsiteY81" fmla="*/ 3806161 h 6858000"/>
              <a:gd name="connsiteX82" fmla="*/ 718939 w 1605470"/>
              <a:gd name="connsiteY82" fmla="*/ 3805957 h 6858000"/>
              <a:gd name="connsiteX83" fmla="*/ 718966 w 1605470"/>
              <a:gd name="connsiteY83" fmla="*/ 3797724 h 6858000"/>
              <a:gd name="connsiteX84" fmla="*/ 717581 w 1605470"/>
              <a:gd name="connsiteY84" fmla="*/ 3792098 h 6858000"/>
              <a:gd name="connsiteX85" fmla="*/ 716465 w 1605470"/>
              <a:gd name="connsiteY85" fmla="*/ 3777135 h 6858000"/>
              <a:gd name="connsiteX86" fmla="*/ 718198 w 1605470"/>
              <a:gd name="connsiteY86" fmla="*/ 3771656 h 6858000"/>
              <a:gd name="connsiteX87" fmla="*/ 721941 w 1605470"/>
              <a:gd name="connsiteY87" fmla="*/ 3769007 h 6858000"/>
              <a:gd name="connsiteX88" fmla="*/ 721407 w 1605470"/>
              <a:gd name="connsiteY88" fmla="*/ 3767709 h 6858000"/>
              <a:gd name="connsiteX89" fmla="*/ 730103 w 1605470"/>
              <a:gd name="connsiteY89" fmla="*/ 3738082 h 6858000"/>
              <a:gd name="connsiteX90" fmla="*/ 737449 w 1605470"/>
              <a:gd name="connsiteY90" fmla="*/ 3673397 h 6858000"/>
              <a:gd name="connsiteX91" fmla="*/ 736745 w 1605470"/>
              <a:gd name="connsiteY91" fmla="*/ 3637109 h 6858000"/>
              <a:gd name="connsiteX92" fmla="*/ 740188 w 1605470"/>
              <a:gd name="connsiteY92" fmla="*/ 3536883 h 6858000"/>
              <a:gd name="connsiteX93" fmla="*/ 747726 w 1605470"/>
              <a:gd name="connsiteY93" fmla="*/ 3435652 h 6858000"/>
              <a:gd name="connsiteX94" fmla="*/ 749397 w 1605470"/>
              <a:gd name="connsiteY94" fmla="*/ 3307769 h 6858000"/>
              <a:gd name="connsiteX95" fmla="*/ 766960 w 1605470"/>
              <a:gd name="connsiteY95" fmla="*/ 3250522 h 6858000"/>
              <a:gd name="connsiteX96" fmla="*/ 767385 w 1605470"/>
              <a:gd name="connsiteY96" fmla="*/ 3229163 h 6858000"/>
              <a:gd name="connsiteX97" fmla="*/ 769208 w 1605470"/>
              <a:gd name="connsiteY97" fmla="*/ 3217217 h 6858000"/>
              <a:gd name="connsiteX98" fmla="*/ 756043 w 1605470"/>
              <a:gd name="connsiteY98" fmla="*/ 3183755 h 6858000"/>
              <a:gd name="connsiteX99" fmla="*/ 756544 w 1605470"/>
              <a:gd name="connsiteY99" fmla="*/ 3178642 h 6858000"/>
              <a:gd name="connsiteX100" fmla="*/ 744144 w 1605470"/>
              <a:gd name="connsiteY100" fmla="*/ 3158586 h 6858000"/>
              <a:gd name="connsiteX101" fmla="*/ 729329 w 1605470"/>
              <a:gd name="connsiteY101" fmla="*/ 3129034 h 6858000"/>
              <a:gd name="connsiteX102" fmla="*/ 729994 w 1605470"/>
              <a:gd name="connsiteY102" fmla="*/ 3126682 h 6858000"/>
              <a:gd name="connsiteX103" fmla="*/ 720862 w 1605470"/>
              <a:gd name="connsiteY103" fmla="*/ 3114519 h 6858000"/>
              <a:gd name="connsiteX104" fmla="*/ 707471 w 1605470"/>
              <a:gd name="connsiteY104" fmla="*/ 3106272 h 6858000"/>
              <a:gd name="connsiteX105" fmla="*/ 680201 w 1605470"/>
              <a:gd name="connsiteY105" fmla="*/ 2958185 h 6858000"/>
              <a:gd name="connsiteX106" fmla="*/ 622815 w 1605470"/>
              <a:gd name="connsiteY106" fmla="*/ 2762989 h 6858000"/>
              <a:gd name="connsiteX107" fmla="*/ 571733 w 1605470"/>
              <a:gd name="connsiteY107" fmla="*/ 2554718 h 6858000"/>
              <a:gd name="connsiteX108" fmla="*/ 551827 w 1605470"/>
              <a:gd name="connsiteY108" fmla="*/ 2485734 h 6858000"/>
              <a:gd name="connsiteX109" fmla="*/ 542550 w 1605470"/>
              <a:gd name="connsiteY109" fmla="*/ 2447068 h 6858000"/>
              <a:gd name="connsiteX110" fmla="*/ 529511 w 1605470"/>
              <a:gd name="connsiteY110" fmla="*/ 2425819 h 6858000"/>
              <a:gd name="connsiteX111" fmla="*/ 535510 w 1605470"/>
              <a:gd name="connsiteY111" fmla="*/ 2402874 h 6858000"/>
              <a:gd name="connsiteX112" fmla="*/ 538122 w 1605470"/>
              <a:gd name="connsiteY112" fmla="*/ 2381443 h 6858000"/>
              <a:gd name="connsiteX113" fmla="*/ 514451 w 1605470"/>
              <a:gd name="connsiteY113" fmla="*/ 2261920 h 6858000"/>
              <a:gd name="connsiteX114" fmla="*/ 504338 w 1605470"/>
              <a:gd name="connsiteY114" fmla="*/ 2195378 h 6858000"/>
              <a:gd name="connsiteX115" fmla="*/ 488555 w 1605470"/>
              <a:gd name="connsiteY115" fmla="*/ 2155135 h 6858000"/>
              <a:gd name="connsiteX116" fmla="*/ 486013 w 1605470"/>
              <a:gd name="connsiteY116" fmla="*/ 2118008 h 6858000"/>
              <a:gd name="connsiteX117" fmla="*/ 487006 w 1605470"/>
              <a:gd name="connsiteY117" fmla="*/ 2050531 h 6858000"/>
              <a:gd name="connsiteX118" fmla="*/ 478812 w 1605470"/>
              <a:gd name="connsiteY118" fmla="*/ 1963269 h 6858000"/>
              <a:gd name="connsiteX119" fmla="*/ 459990 w 1605470"/>
              <a:gd name="connsiteY119" fmla="*/ 1906352 h 6858000"/>
              <a:gd name="connsiteX120" fmla="*/ 436547 w 1605470"/>
              <a:gd name="connsiteY120" fmla="*/ 1861531 h 6858000"/>
              <a:gd name="connsiteX121" fmla="*/ 390346 w 1605470"/>
              <a:gd name="connsiteY121" fmla="*/ 1732919 h 6858000"/>
              <a:gd name="connsiteX122" fmla="*/ 362657 w 1605470"/>
              <a:gd name="connsiteY122" fmla="*/ 1663540 h 6858000"/>
              <a:gd name="connsiteX123" fmla="*/ 361783 w 1605470"/>
              <a:gd name="connsiteY123" fmla="*/ 1615777 h 6858000"/>
              <a:gd name="connsiteX124" fmla="*/ 342578 w 1605470"/>
              <a:gd name="connsiteY124" fmla="*/ 1563678 h 6858000"/>
              <a:gd name="connsiteX125" fmla="*/ 355658 w 1605470"/>
              <a:gd name="connsiteY125" fmla="*/ 1519474 h 6858000"/>
              <a:gd name="connsiteX126" fmla="*/ 348400 w 1605470"/>
              <a:gd name="connsiteY126" fmla="*/ 1477995 h 6858000"/>
              <a:gd name="connsiteX127" fmla="*/ 334485 w 1605470"/>
              <a:gd name="connsiteY127" fmla="*/ 1373769 h 6858000"/>
              <a:gd name="connsiteX128" fmla="*/ 342792 w 1605470"/>
              <a:gd name="connsiteY128" fmla="*/ 1307086 h 6858000"/>
              <a:gd name="connsiteX129" fmla="*/ 343980 w 1605470"/>
              <a:gd name="connsiteY129" fmla="*/ 1189033 h 6858000"/>
              <a:gd name="connsiteX130" fmla="*/ 348665 w 1605470"/>
              <a:gd name="connsiteY130" fmla="*/ 1168288 h 6858000"/>
              <a:gd name="connsiteX131" fmla="*/ 340947 w 1605470"/>
              <a:gd name="connsiteY131" fmla="*/ 1142577 h 6858000"/>
              <a:gd name="connsiteX132" fmla="*/ 330253 w 1605470"/>
              <a:gd name="connsiteY132" fmla="*/ 1088484 h 6858000"/>
              <a:gd name="connsiteX133" fmla="*/ 318989 w 1605470"/>
              <a:gd name="connsiteY133" fmla="*/ 1016103 h 6858000"/>
              <a:gd name="connsiteX134" fmla="*/ 320445 w 1605470"/>
              <a:gd name="connsiteY134" fmla="*/ 932283 h 6858000"/>
              <a:gd name="connsiteX135" fmla="*/ 322681 w 1605470"/>
              <a:gd name="connsiteY135" fmla="*/ 915925 h 6858000"/>
              <a:gd name="connsiteX136" fmla="*/ 315310 w 1605470"/>
              <a:gd name="connsiteY136" fmla="*/ 896999 h 6858000"/>
              <a:gd name="connsiteX137" fmla="*/ 284718 w 1605470"/>
              <a:gd name="connsiteY137" fmla="*/ 821517 h 6858000"/>
              <a:gd name="connsiteX138" fmla="*/ 263668 w 1605470"/>
              <a:gd name="connsiteY138" fmla="*/ 751353 h 6858000"/>
              <a:gd name="connsiteX139" fmla="*/ 263226 w 1605470"/>
              <a:gd name="connsiteY139" fmla="*/ 721230 h 6858000"/>
              <a:gd name="connsiteX140" fmla="*/ 248897 w 1605470"/>
              <a:gd name="connsiteY140" fmla="*/ 681659 h 6858000"/>
              <a:gd name="connsiteX141" fmla="*/ 234316 w 1605470"/>
              <a:gd name="connsiteY141" fmla="*/ 635218 h 6858000"/>
              <a:gd name="connsiteX142" fmla="*/ 239327 w 1605470"/>
              <a:gd name="connsiteY142" fmla="*/ 613763 h 6858000"/>
              <a:gd name="connsiteX143" fmla="*/ 225269 w 1605470"/>
              <a:gd name="connsiteY143" fmla="*/ 598582 h 6858000"/>
              <a:gd name="connsiteX144" fmla="*/ 224950 w 1605470"/>
              <a:gd name="connsiteY144" fmla="*/ 576846 h 6858000"/>
              <a:gd name="connsiteX145" fmla="*/ 204576 w 1605470"/>
              <a:gd name="connsiteY145" fmla="*/ 530055 h 6858000"/>
              <a:gd name="connsiteX146" fmla="*/ 219064 w 1605470"/>
              <a:gd name="connsiteY146" fmla="*/ 469651 h 6858000"/>
              <a:gd name="connsiteX147" fmla="*/ 195012 w 1605470"/>
              <a:gd name="connsiteY147" fmla="*/ 448559 h 6858000"/>
              <a:gd name="connsiteX148" fmla="*/ 201434 w 1605470"/>
              <a:gd name="connsiteY148" fmla="*/ 441529 h 6858000"/>
              <a:gd name="connsiteX149" fmla="*/ 200655 w 1605470"/>
              <a:gd name="connsiteY149" fmla="*/ 428927 h 6858000"/>
              <a:gd name="connsiteX150" fmla="*/ 190059 w 1605470"/>
              <a:gd name="connsiteY150" fmla="*/ 430161 h 6858000"/>
              <a:gd name="connsiteX151" fmla="*/ 167079 w 1605470"/>
              <a:gd name="connsiteY151" fmla="*/ 367211 h 6858000"/>
              <a:gd name="connsiteX152" fmla="*/ 124571 w 1605470"/>
              <a:gd name="connsiteY152" fmla="*/ 302178 h 6858000"/>
              <a:gd name="connsiteX153" fmla="*/ 103243 w 1605470"/>
              <a:gd name="connsiteY153" fmla="*/ 211375 h 6858000"/>
              <a:gd name="connsiteX154" fmla="*/ 94571 w 1605470"/>
              <a:gd name="connsiteY154" fmla="*/ 184179 h 6858000"/>
              <a:gd name="connsiteX155" fmla="*/ 13437 w 1605470"/>
              <a:gd name="connsiteY155" fmla="*/ 19287 h 6858000"/>
              <a:gd name="connsiteX156" fmla="*/ 0 w 1605470"/>
              <a:gd name="connsiteY15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690830 w 1605470"/>
              <a:gd name="connsiteY74" fmla="*/ 3974753 h 6858000"/>
              <a:gd name="connsiteX75" fmla="*/ 692428 w 1605470"/>
              <a:gd name="connsiteY75" fmla="*/ 3969950 h 6858000"/>
              <a:gd name="connsiteX76" fmla="*/ 685850 w 1605470"/>
              <a:gd name="connsiteY76" fmla="*/ 3933779 h 6858000"/>
              <a:gd name="connsiteX77" fmla="*/ 687181 w 1605470"/>
              <a:gd name="connsiteY77" fmla="*/ 3933093 h 6858000"/>
              <a:gd name="connsiteX78" fmla="*/ 691535 w 1605470"/>
              <a:gd name="connsiteY78" fmla="*/ 3922082 h 6858000"/>
              <a:gd name="connsiteX79" fmla="*/ 696613 w 1605470"/>
              <a:gd name="connsiteY79" fmla="*/ 3901461 h 6858000"/>
              <a:gd name="connsiteX80" fmla="*/ 719207 w 1605470"/>
              <a:gd name="connsiteY80" fmla="*/ 3813873 h 6858000"/>
              <a:gd name="connsiteX81" fmla="*/ 718632 w 1605470"/>
              <a:gd name="connsiteY81" fmla="*/ 3806161 h 6858000"/>
              <a:gd name="connsiteX82" fmla="*/ 718939 w 1605470"/>
              <a:gd name="connsiteY82" fmla="*/ 3805957 h 6858000"/>
              <a:gd name="connsiteX83" fmla="*/ 718966 w 1605470"/>
              <a:gd name="connsiteY83" fmla="*/ 3797724 h 6858000"/>
              <a:gd name="connsiteX84" fmla="*/ 717581 w 1605470"/>
              <a:gd name="connsiteY84" fmla="*/ 3792098 h 6858000"/>
              <a:gd name="connsiteX85" fmla="*/ 716465 w 1605470"/>
              <a:gd name="connsiteY85" fmla="*/ 3777135 h 6858000"/>
              <a:gd name="connsiteX86" fmla="*/ 718198 w 1605470"/>
              <a:gd name="connsiteY86" fmla="*/ 3771656 h 6858000"/>
              <a:gd name="connsiteX87" fmla="*/ 721941 w 1605470"/>
              <a:gd name="connsiteY87" fmla="*/ 3769007 h 6858000"/>
              <a:gd name="connsiteX88" fmla="*/ 721407 w 1605470"/>
              <a:gd name="connsiteY88" fmla="*/ 3767709 h 6858000"/>
              <a:gd name="connsiteX89" fmla="*/ 730103 w 1605470"/>
              <a:gd name="connsiteY89" fmla="*/ 3738082 h 6858000"/>
              <a:gd name="connsiteX90" fmla="*/ 737449 w 1605470"/>
              <a:gd name="connsiteY90" fmla="*/ 3673397 h 6858000"/>
              <a:gd name="connsiteX91" fmla="*/ 736745 w 1605470"/>
              <a:gd name="connsiteY91" fmla="*/ 3637109 h 6858000"/>
              <a:gd name="connsiteX92" fmla="*/ 740188 w 1605470"/>
              <a:gd name="connsiteY92" fmla="*/ 3536883 h 6858000"/>
              <a:gd name="connsiteX93" fmla="*/ 747726 w 1605470"/>
              <a:gd name="connsiteY93" fmla="*/ 3435652 h 6858000"/>
              <a:gd name="connsiteX94" fmla="*/ 749397 w 1605470"/>
              <a:gd name="connsiteY94" fmla="*/ 3307769 h 6858000"/>
              <a:gd name="connsiteX95" fmla="*/ 766960 w 1605470"/>
              <a:gd name="connsiteY95" fmla="*/ 3250522 h 6858000"/>
              <a:gd name="connsiteX96" fmla="*/ 767385 w 1605470"/>
              <a:gd name="connsiteY96" fmla="*/ 3229163 h 6858000"/>
              <a:gd name="connsiteX97" fmla="*/ 769208 w 1605470"/>
              <a:gd name="connsiteY97" fmla="*/ 3217217 h 6858000"/>
              <a:gd name="connsiteX98" fmla="*/ 756043 w 1605470"/>
              <a:gd name="connsiteY98" fmla="*/ 3183755 h 6858000"/>
              <a:gd name="connsiteX99" fmla="*/ 756544 w 1605470"/>
              <a:gd name="connsiteY99" fmla="*/ 3178642 h 6858000"/>
              <a:gd name="connsiteX100" fmla="*/ 744144 w 1605470"/>
              <a:gd name="connsiteY100" fmla="*/ 3158586 h 6858000"/>
              <a:gd name="connsiteX101" fmla="*/ 729329 w 1605470"/>
              <a:gd name="connsiteY101" fmla="*/ 3129034 h 6858000"/>
              <a:gd name="connsiteX102" fmla="*/ 729994 w 1605470"/>
              <a:gd name="connsiteY102" fmla="*/ 3126682 h 6858000"/>
              <a:gd name="connsiteX103" fmla="*/ 720862 w 1605470"/>
              <a:gd name="connsiteY103" fmla="*/ 3114519 h 6858000"/>
              <a:gd name="connsiteX104" fmla="*/ 707471 w 1605470"/>
              <a:gd name="connsiteY104" fmla="*/ 3106272 h 6858000"/>
              <a:gd name="connsiteX105" fmla="*/ 680201 w 1605470"/>
              <a:gd name="connsiteY105" fmla="*/ 2958185 h 6858000"/>
              <a:gd name="connsiteX106" fmla="*/ 622815 w 1605470"/>
              <a:gd name="connsiteY106" fmla="*/ 2762989 h 6858000"/>
              <a:gd name="connsiteX107" fmla="*/ 571733 w 1605470"/>
              <a:gd name="connsiteY107" fmla="*/ 2554718 h 6858000"/>
              <a:gd name="connsiteX108" fmla="*/ 551827 w 1605470"/>
              <a:gd name="connsiteY108" fmla="*/ 2485734 h 6858000"/>
              <a:gd name="connsiteX109" fmla="*/ 542550 w 1605470"/>
              <a:gd name="connsiteY109" fmla="*/ 2447068 h 6858000"/>
              <a:gd name="connsiteX110" fmla="*/ 529511 w 1605470"/>
              <a:gd name="connsiteY110" fmla="*/ 2425819 h 6858000"/>
              <a:gd name="connsiteX111" fmla="*/ 535510 w 1605470"/>
              <a:gd name="connsiteY111" fmla="*/ 2402874 h 6858000"/>
              <a:gd name="connsiteX112" fmla="*/ 538122 w 1605470"/>
              <a:gd name="connsiteY112" fmla="*/ 2381443 h 6858000"/>
              <a:gd name="connsiteX113" fmla="*/ 514451 w 1605470"/>
              <a:gd name="connsiteY113" fmla="*/ 2261920 h 6858000"/>
              <a:gd name="connsiteX114" fmla="*/ 504338 w 1605470"/>
              <a:gd name="connsiteY114" fmla="*/ 2195378 h 6858000"/>
              <a:gd name="connsiteX115" fmla="*/ 488555 w 1605470"/>
              <a:gd name="connsiteY115" fmla="*/ 2155135 h 6858000"/>
              <a:gd name="connsiteX116" fmla="*/ 486013 w 1605470"/>
              <a:gd name="connsiteY116" fmla="*/ 2118008 h 6858000"/>
              <a:gd name="connsiteX117" fmla="*/ 487006 w 1605470"/>
              <a:gd name="connsiteY117" fmla="*/ 2050531 h 6858000"/>
              <a:gd name="connsiteX118" fmla="*/ 478812 w 1605470"/>
              <a:gd name="connsiteY118" fmla="*/ 1963269 h 6858000"/>
              <a:gd name="connsiteX119" fmla="*/ 459990 w 1605470"/>
              <a:gd name="connsiteY119" fmla="*/ 1906352 h 6858000"/>
              <a:gd name="connsiteX120" fmla="*/ 436547 w 1605470"/>
              <a:gd name="connsiteY120" fmla="*/ 1861531 h 6858000"/>
              <a:gd name="connsiteX121" fmla="*/ 390346 w 1605470"/>
              <a:gd name="connsiteY121" fmla="*/ 1732919 h 6858000"/>
              <a:gd name="connsiteX122" fmla="*/ 362657 w 1605470"/>
              <a:gd name="connsiteY122" fmla="*/ 1663540 h 6858000"/>
              <a:gd name="connsiteX123" fmla="*/ 361783 w 1605470"/>
              <a:gd name="connsiteY123" fmla="*/ 1615777 h 6858000"/>
              <a:gd name="connsiteX124" fmla="*/ 342578 w 1605470"/>
              <a:gd name="connsiteY124" fmla="*/ 1563678 h 6858000"/>
              <a:gd name="connsiteX125" fmla="*/ 355658 w 1605470"/>
              <a:gd name="connsiteY125" fmla="*/ 1519474 h 6858000"/>
              <a:gd name="connsiteX126" fmla="*/ 348400 w 1605470"/>
              <a:gd name="connsiteY126" fmla="*/ 1477995 h 6858000"/>
              <a:gd name="connsiteX127" fmla="*/ 334485 w 1605470"/>
              <a:gd name="connsiteY127" fmla="*/ 1373769 h 6858000"/>
              <a:gd name="connsiteX128" fmla="*/ 342792 w 1605470"/>
              <a:gd name="connsiteY128" fmla="*/ 1307086 h 6858000"/>
              <a:gd name="connsiteX129" fmla="*/ 343980 w 1605470"/>
              <a:gd name="connsiteY129" fmla="*/ 1189033 h 6858000"/>
              <a:gd name="connsiteX130" fmla="*/ 348665 w 1605470"/>
              <a:gd name="connsiteY130" fmla="*/ 1168288 h 6858000"/>
              <a:gd name="connsiteX131" fmla="*/ 340947 w 1605470"/>
              <a:gd name="connsiteY131" fmla="*/ 1142577 h 6858000"/>
              <a:gd name="connsiteX132" fmla="*/ 330253 w 1605470"/>
              <a:gd name="connsiteY132" fmla="*/ 1088484 h 6858000"/>
              <a:gd name="connsiteX133" fmla="*/ 318989 w 1605470"/>
              <a:gd name="connsiteY133" fmla="*/ 1016103 h 6858000"/>
              <a:gd name="connsiteX134" fmla="*/ 320445 w 1605470"/>
              <a:gd name="connsiteY134" fmla="*/ 932283 h 6858000"/>
              <a:gd name="connsiteX135" fmla="*/ 322681 w 1605470"/>
              <a:gd name="connsiteY135" fmla="*/ 915925 h 6858000"/>
              <a:gd name="connsiteX136" fmla="*/ 315310 w 1605470"/>
              <a:gd name="connsiteY136" fmla="*/ 896999 h 6858000"/>
              <a:gd name="connsiteX137" fmla="*/ 284718 w 1605470"/>
              <a:gd name="connsiteY137" fmla="*/ 821517 h 6858000"/>
              <a:gd name="connsiteX138" fmla="*/ 263668 w 1605470"/>
              <a:gd name="connsiteY138" fmla="*/ 751353 h 6858000"/>
              <a:gd name="connsiteX139" fmla="*/ 263226 w 1605470"/>
              <a:gd name="connsiteY139" fmla="*/ 721230 h 6858000"/>
              <a:gd name="connsiteX140" fmla="*/ 248897 w 1605470"/>
              <a:gd name="connsiteY140" fmla="*/ 681659 h 6858000"/>
              <a:gd name="connsiteX141" fmla="*/ 234316 w 1605470"/>
              <a:gd name="connsiteY141" fmla="*/ 635218 h 6858000"/>
              <a:gd name="connsiteX142" fmla="*/ 239327 w 1605470"/>
              <a:gd name="connsiteY142" fmla="*/ 613763 h 6858000"/>
              <a:gd name="connsiteX143" fmla="*/ 225269 w 1605470"/>
              <a:gd name="connsiteY143" fmla="*/ 598582 h 6858000"/>
              <a:gd name="connsiteX144" fmla="*/ 224950 w 1605470"/>
              <a:gd name="connsiteY144" fmla="*/ 576846 h 6858000"/>
              <a:gd name="connsiteX145" fmla="*/ 204576 w 1605470"/>
              <a:gd name="connsiteY145" fmla="*/ 530055 h 6858000"/>
              <a:gd name="connsiteX146" fmla="*/ 195012 w 1605470"/>
              <a:gd name="connsiteY146" fmla="*/ 448559 h 6858000"/>
              <a:gd name="connsiteX147" fmla="*/ 201434 w 1605470"/>
              <a:gd name="connsiteY147" fmla="*/ 441529 h 6858000"/>
              <a:gd name="connsiteX148" fmla="*/ 200655 w 1605470"/>
              <a:gd name="connsiteY148" fmla="*/ 428927 h 6858000"/>
              <a:gd name="connsiteX149" fmla="*/ 190059 w 1605470"/>
              <a:gd name="connsiteY149" fmla="*/ 430161 h 6858000"/>
              <a:gd name="connsiteX150" fmla="*/ 167079 w 1605470"/>
              <a:gd name="connsiteY150" fmla="*/ 367211 h 6858000"/>
              <a:gd name="connsiteX151" fmla="*/ 124571 w 1605470"/>
              <a:gd name="connsiteY151" fmla="*/ 302178 h 6858000"/>
              <a:gd name="connsiteX152" fmla="*/ 103243 w 1605470"/>
              <a:gd name="connsiteY152" fmla="*/ 211375 h 6858000"/>
              <a:gd name="connsiteX153" fmla="*/ 94571 w 1605470"/>
              <a:gd name="connsiteY153" fmla="*/ 184179 h 6858000"/>
              <a:gd name="connsiteX154" fmla="*/ 13437 w 1605470"/>
              <a:gd name="connsiteY154" fmla="*/ 19287 h 6858000"/>
              <a:gd name="connsiteX155" fmla="*/ 0 w 1605470"/>
              <a:gd name="connsiteY15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690830 w 1605470"/>
              <a:gd name="connsiteY74" fmla="*/ 3974753 h 6858000"/>
              <a:gd name="connsiteX75" fmla="*/ 692428 w 1605470"/>
              <a:gd name="connsiteY75" fmla="*/ 3969950 h 6858000"/>
              <a:gd name="connsiteX76" fmla="*/ 685850 w 1605470"/>
              <a:gd name="connsiteY76" fmla="*/ 3933779 h 6858000"/>
              <a:gd name="connsiteX77" fmla="*/ 687181 w 1605470"/>
              <a:gd name="connsiteY77" fmla="*/ 3933093 h 6858000"/>
              <a:gd name="connsiteX78" fmla="*/ 691535 w 1605470"/>
              <a:gd name="connsiteY78" fmla="*/ 3922082 h 6858000"/>
              <a:gd name="connsiteX79" fmla="*/ 696613 w 1605470"/>
              <a:gd name="connsiteY79" fmla="*/ 3901461 h 6858000"/>
              <a:gd name="connsiteX80" fmla="*/ 719207 w 1605470"/>
              <a:gd name="connsiteY80" fmla="*/ 3813873 h 6858000"/>
              <a:gd name="connsiteX81" fmla="*/ 718632 w 1605470"/>
              <a:gd name="connsiteY81" fmla="*/ 3806161 h 6858000"/>
              <a:gd name="connsiteX82" fmla="*/ 718939 w 1605470"/>
              <a:gd name="connsiteY82" fmla="*/ 3805957 h 6858000"/>
              <a:gd name="connsiteX83" fmla="*/ 718966 w 1605470"/>
              <a:gd name="connsiteY83" fmla="*/ 3797724 h 6858000"/>
              <a:gd name="connsiteX84" fmla="*/ 717581 w 1605470"/>
              <a:gd name="connsiteY84" fmla="*/ 3792098 h 6858000"/>
              <a:gd name="connsiteX85" fmla="*/ 716465 w 1605470"/>
              <a:gd name="connsiteY85" fmla="*/ 3777135 h 6858000"/>
              <a:gd name="connsiteX86" fmla="*/ 718198 w 1605470"/>
              <a:gd name="connsiteY86" fmla="*/ 3771656 h 6858000"/>
              <a:gd name="connsiteX87" fmla="*/ 721941 w 1605470"/>
              <a:gd name="connsiteY87" fmla="*/ 3769007 h 6858000"/>
              <a:gd name="connsiteX88" fmla="*/ 721407 w 1605470"/>
              <a:gd name="connsiteY88" fmla="*/ 3767709 h 6858000"/>
              <a:gd name="connsiteX89" fmla="*/ 730103 w 1605470"/>
              <a:gd name="connsiteY89" fmla="*/ 3738082 h 6858000"/>
              <a:gd name="connsiteX90" fmla="*/ 737449 w 1605470"/>
              <a:gd name="connsiteY90" fmla="*/ 3673397 h 6858000"/>
              <a:gd name="connsiteX91" fmla="*/ 736745 w 1605470"/>
              <a:gd name="connsiteY91" fmla="*/ 3637109 h 6858000"/>
              <a:gd name="connsiteX92" fmla="*/ 740188 w 1605470"/>
              <a:gd name="connsiteY92" fmla="*/ 3536883 h 6858000"/>
              <a:gd name="connsiteX93" fmla="*/ 747726 w 1605470"/>
              <a:gd name="connsiteY93" fmla="*/ 3435652 h 6858000"/>
              <a:gd name="connsiteX94" fmla="*/ 749397 w 1605470"/>
              <a:gd name="connsiteY94" fmla="*/ 3307769 h 6858000"/>
              <a:gd name="connsiteX95" fmla="*/ 766960 w 1605470"/>
              <a:gd name="connsiteY95" fmla="*/ 3250522 h 6858000"/>
              <a:gd name="connsiteX96" fmla="*/ 767385 w 1605470"/>
              <a:gd name="connsiteY96" fmla="*/ 3229163 h 6858000"/>
              <a:gd name="connsiteX97" fmla="*/ 769208 w 1605470"/>
              <a:gd name="connsiteY97" fmla="*/ 3217217 h 6858000"/>
              <a:gd name="connsiteX98" fmla="*/ 756043 w 1605470"/>
              <a:gd name="connsiteY98" fmla="*/ 3183755 h 6858000"/>
              <a:gd name="connsiteX99" fmla="*/ 756544 w 1605470"/>
              <a:gd name="connsiteY99" fmla="*/ 3178642 h 6858000"/>
              <a:gd name="connsiteX100" fmla="*/ 744144 w 1605470"/>
              <a:gd name="connsiteY100" fmla="*/ 3158586 h 6858000"/>
              <a:gd name="connsiteX101" fmla="*/ 729329 w 1605470"/>
              <a:gd name="connsiteY101" fmla="*/ 3129034 h 6858000"/>
              <a:gd name="connsiteX102" fmla="*/ 729994 w 1605470"/>
              <a:gd name="connsiteY102" fmla="*/ 3126682 h 6858000"/>
              <a:gd name="connsiteX103" fmla="*/ 720862 w 1605470"/>
              <a:gd name="connsiteY103" fmla="*/ 3114519 h 6858000"/>
              <a:gd name="connsiteX104" fmla="*/ 707471 w 1605470"/>
              <a:gd name="connsiteY104" fmla="*/ 3106272 h 6858000"/>
              <a:gd name="connsiteX105" fmla="*/ 680201 w 1605470"/>
              <a:gd name="connsiteY105" fmla="*/ 2958185 h 6858000"/>
              <a:gd name="connsiteX106" fmla="*/ 622815 w 1605470"/>
              <a:gd name="connsiteY106" fmla="*/ 2762989 h 6858000"/>
              <a:gd name="connsiteX107" fmla="*/ 571733 w 1605470"/>
              <a:gd name="connsiteY107" fmla="*/ 2554718 h 6858000"/>
              <a:gd name="connsiteX108" fmla="*/ 551827 w 1605470"/>
              <a:gd name="connsiteY108" fmla="*/ 2485734 h 6858000"/>
              <a:gd name="connsiteX109" fmla="*/ 542550 w 1605470"/>
              <a:gd name="connsiteY109" fmla="*/ 2447068 h 6858000"/>
              <a:gd name="connsiteX110" fmla="*/ 529511 w 1605470"/>
              <a:gd name="connsiteY110" fmla="*/ 2425819 h 6858000"/>
              <a:gd name="connsiteX111" fmla="*/ 535510 w 1605470"/>
              <a:gd name="connsiteY111" fmla="*/ 2402874 h 6858000"/>
              <a:gd name="connsiteX112" fmla="*/ 538122 w 1605470"/>
              <a:gd name="connsiteY112" fmla="*/ 2381443 h 6858000"/>
              <a:gd name="connsiteX113" fmla="*/ 514451 w 1605470"/>
              <a:gd name="connsiteY113" fmla="*/ 2261920 h 6858000"/>
              <a:gd name="connsiteX114" fmla="*/ 504338 w 1605470"/>
              <a:gd name="connsiteY114" fmla="*/ 2195378 h 6858000"/>
              <a:gd name="connsiteX115" fmla="*/ 488555 w 1605470"/>
              <a:gd name="connsiteY115" fmla="*/ 2155135 h 6858000"/>
              <a:gd name="connsiteX116" fmla="*/ 486013 w 1605470"/>
              <a:gd name="connsiteY116" fmla="*/ 2118008 h 6858000"/>
              <a:gd name="connsiteX117" fmla="*/ 487006 w 1605470"/>
              <a:gd name="connsiteY117" fmla="*/ 2050531 h 6858000"/>
              <a:gd name="connsiteX118" fmla="*/ 478812 w 1605470"/>
              <a:gd name="connsiteY118" fmla="*/ 1963269 h 6858000"/>
              <a:gd name="connsiteX119" fmla="*/ 459990 w 1605470"/>
              <a:gd name="connsiteY119" fmla="*/ 1906352 h 6858000"/>
              <a:gd name="connsiteX120" fmla="*/ 436547 w 1605470"/>
              <a:gd name="connsiteY120" fmla="*/ 1861531 h 6858000"/>
              <a:gd name="connsiteX121" fmla="*/ 390346 w 1605470"/>
              <a:gd name="connsiteY121" fmla="*/ 1732919 h 6858000"/>
              <a:gd name="connsiteX122" fmla="*/ 362657 w 1605470"/>
              <a:gd name="connsiteY122" fmla="*/ 1663540 h 6858000"/>
              <a:gd name="connsiteX123" fmla="*/ 361783 w 1605470"/>
              <a:gd name="connsiteY123" fmla="*/ 1615777 h 6858000"/>
              <a:gd name="connsiteX124" fmla="*/ 342578 w 1605470"/>
              <a:gd name="connsiteY124" fmla="*/ 1563678 h 6858000"/>
              <a:gd name="connsiteX125" fmla="*/ 355658 w 1605470"/>
              <a:gd name="connsiteY125" fmla="*/ 1519474 h 6858000"/>
              <a:gd name="connsiteX126" fmla="*/ 348400 w 1605470"/>
              <a:gd name="connsiteY126" fmla="*/ 1477995 h 6858000"/>
              <a:gd name="connsiteX127" fmla="*/ 334485 w 1605470"/>
              <a:gd name="connsiteY127" fmla="*/ 1373769 h 6858000"/>
              <a:gd name="connsiteX128" fmla="*/ 342792 w 1605470"/>
              <a:gd name="connsiteY128" fmla="*/ 1307086 h 6858000"/>
              <a:gd name="connsiteX129" fmla="*/ 343980 w 1605470"/>
              <a:gd name="connsiteY129" fmla="*/ 1189033 h 6858000"/>
              <a:gd name="connsiteX130" fmla="*/ 348665 w 1605470"/>
              <a:gd name="connsiteY130" fmla="*/ 1168288 h 6858000"/>
              <a:gd name="connsiteX131" fmla="*/ 340947 w 1605470"/>
              <a:gd name="connsiteY131" fmla="*/ 1142577 h 6858000"/>
              <a:gd name="connsiteX132" fmla="*/ 330253 w 1605470"/>
              <a:gd name="connsiteY132" fmla="*/ 1088484 h 6858000"/>
              <a:gd name="connsiteX133" fmla="*/ 318989 w 1605470"/>
              <a:gd name="connsiteY133" fmla="*/ 1016103 h 6858000"/>
              <a:gd name="connsiteX134" fmla="*/ 320445 w 1605470"/>
              <a:gd name="connsiteY134" fmla="*/ 932283 h 6858000"/>
              <a:gd name="connsiteX135" fmla="*/ 322681 w 1605470"/>
              <a:gd name="connsiteY135" fmla="*/ 915925 h 6858000"/>
              <a:gd name="connsiteX136" fmla="*/ 315310 w 1605470"/>
              <a:gd name="connsiteY136" fmla="*/ 896999 h 6858000"/>
              <a:gd name="connsiteX137" fmla="*/ 284718 w 1605470"/>
              <a:gd name="connsiteY137" fmla="*/ 821517 h 6858000"/>
              <a:gd name="connsiteX138" fmla="*/ 263668 w 1605470"/>
              <a:gd name="connsiteY138" fmla="*/ 751353 h 6858000"/>
              <a:gd name="connsiteX139" fmla="*/ 263226 w 1605470"/>
              <a:gd name="connsiteY139" fmla="*/ 721230 h 6858000"/>
              <a:gd name="connsiteX140" fmla="*/ 248897 w 1605470"/>
              <a:gd name="connsiteY140" fmla="*/ 681659 h 6858000"/>
              <a:gd name="connsiteX141" fmla="*/ 234316 w 1605470"/>
              <a:gd name="connsiteY141" fmla="*/ 635218 h 6858000"/>
              <a:gd name="connsiteX142" fmla="*/ 239327 w 1605470"/>
              <a:gd name="connsiteY142" fmla="*/ 613763 h 6858000"/>
              <a:gd name="connsiteX143" fmla="*/ 225269 w 1605470"/>
              <a:gd name="connsiteY143" fmla="*/ 598582 h 6858000"/>
              <a:gd name="connsiteX144" fmla="*/ 224950 w 1605470"/>
              <a:gd name="connsiteY144" fmla="*/ 576846 h 6858000"/>
              <a:gd name="connsiteX145" fmla="*/ 204576 w 1605470"/>
              <a:gd name="connsiteY145" fmla="*/ 530055 h 6858000"/>
              <a:gd name="connsiteX146" fmla="*/ 195012 w 1605470"/>
              <a:gd name="connsiteY146" fmla="*/ 448559 h 6858000"/>
              <a:gd name="connsiteX147" fmla="*/ 201434 w 1605470"/>
              <a:gd name="connsiteY147" fmla="*/ 441529 h 6858000"/>
              <a:gd name="connsiteX148" fmla="*/ 200655 w 1605470"/>
              <a:gd name="connsiteY148" fmla="*/ 428927 h 6858000"/>
              <a:gd name="connsiteX149" fmla="*/ 190059 w 1605470"/>
              <a:gd name="connsiteY149" fmla="*/ 430161 h 6858000"/>
              <a:gd name="connsiteX150" fmla="*/ 167079 w 1605470"/>
              <a:gd name="connsiteY150" fmla="*/ 367211 h 6858000"/>
              <a:gd name="connsiteX151" fmla="*/ 124571 w 1605470"/>
              <a:gd name="connsiteY151" fmla="*/ 302178 h 6858000"/>
              <a:gd name="connsiteX152" fmla="*/ 103243 w 1605470"/>
              <a:gd name="connsiteY152" fmla="*/ 211375 h 6858000"/>
              <a:gd name="connsiteX153" fmla="*/ 94571 w 1605470"/>
              <a:gd name="connsiteY153" fmla="*/ 184179 h 6858000"/>
              <a:gd name="connsiteX154" fmla="*/ 48685 w 1605470"/>
              <a:gd name="connsiteY154" fmla="*/ 13677 h 6858000"/>
              <a:gd name="connsiteX155" fmla="*/ 0 w 1605470"/>
              <a:gd name="connsiteY155" fmla="*/ 0 h 6858000"/>
              <a:gd name="connsiteX0" fmla="*/ 48246 w 1556785"/>
              <a:gd name="connsiteY0" fmla="*/ 0 h 6858000"/>
              <a:gd name="connsiteX1" fmla="*/ 1556785 w 1556785"/>
              <a:gd name="connsiteY1" fmla="*/ 0 h 6858000"/>
              <a:gd name="connsiteX2" fmla="*/ 1556785 w 1556785"/>
              <a:gd name="connsiteY2" fmla="*/ 6858000 h 6858000"/>
              <a:gd name="connsiteX3" fmla="*/ 105420 w 1556785"/>
              <a:gd name="connsiteY3" fmla="*/ 6858000 h 6858000"/>
              <a:gd name="connsiteX4" fmla="*/ 105561 w 1556785"/>
              <a:gd name="connsiteY4" fmla="*/ 6857735 h 6858000"/>
              <a:gd name="connsiteX5" fmla="*/ 117610 w 1556785"/>
              <a:gd name="connsiteY5" fmla="*/ 6809549 h 6858000"/>
              <a:gd name="connsiteX6" fmla="*/ 149821 w 1556785"/>
              <a:gd name="connsiteY6" fmla="*/ 6715115 h 6858000"/>
              <a:gd name="connsiteX7" fmla="*/ 159672 w 1556785"/>
              <a:gd name="connsiteY7" fmla="*/ 6680170 h 6858000"/>
              <a:gd name="connsiteX8" fmla="*/ 185222 w 1556785"/>
              <a:gd name="connsiteY8" fmla="*/ 6621207 h 6858000"/>
              <a:gd name="connsiteX9" fmla="*/ 201879 w 1556785"/>
              <a:gd name="connsiteY9" fmla="*/ 6596265 h 6858000"/>
              <a:gd name="connsiteX10" fmla="*/ 201758 w 1556785"/>
              <a:gd name="connsiteY10" fmla="*/ 6594818 h 6858000"/>
              <a:gd name="connsiteX11" fmla="*/ 206003 w 1556785"/>
              <a:gd name="connsiteY11" fmla="*/ 6593735 h 6858000"/>
              <a:gd name="connsiteX12" fmla="*/ 209200 w 1556785"/>
              <a:gd name="connsiteY12" fmla="*/ 6589172 h 6858000"/>
              <a:gd name="connsiteX13" fmla="*/ 212494 w 1556785"/>
              <a:gd name="connsiteY13" fmla="*/ 6574442 h 6858000"/>
              <a:gd name="connsiteX14" fmla="*/ 212834 w 1556785"/>
              <a:gd name="connsiteY14" fmla="*/ 6568530 h 6858000"/>
              <a:gd name="connsiteX15" fmla="*/ 215243 w 1556785"/>
              <a:gd name="connsiteY15" fmla="*/ 6560674 h 6858000"/>
              <a:gd name="connsiteX16" fmla="*/ 215588 w 1556785"/>
              <a:gd name="connsiteY16" fmla="*/ 6560598 h 6858000"/>
              <a:gd name="connsiteX17" fmla="*/ 217285 w 1556785"/>
              <a:gd name="connsiteY17" fmla="*/ 6553006 h 6858000"/>
              <a:gd name="connsiteX18" fmla="*/ 221981 w 1556785"/>
              <a:gd name="connsiteY18" fmla="*/ 6514360 h 6858000"/>
              <a:gd name="connsiteX19" fmla="*/ 263635 w 1556785"/>
              <a:gd name="connsiteY19" fmla="*/ 6478062 h 6858000"/>
              <a:gd name="connsiteX20" fmla="*/ 274324 w 1556785"/>
              <a:gd name="connsiteY20" fmla="*/ 6460325 h 6858000"/>
              <a:gd name="connsiteX21" fmla="*/ 281557 w 1556785"/>
              <a:gd name="connsiteY21" fmla="*/ 6451488 h 6858000"/>
              <a:gd name="connsiteX22" fmla="*/ 282992 w 1556785"/>
              <a:gd name="connsiteY22" fmla="*/ 6451348 h 6858000"/>
              <a:gd name="connsiteX23" fmla="*/ 287350 w 1556785"/>
              <a:gd name="connsiteY23" fmla="*/ 6414240 h 6858000"/>
              <a:gd name="connsiteX24" fmla="*/ 290226 w 1556785"/>
              <a:gd name="connsiteY24" fmla="*/ 6410269 h 6858000"/>
              <a:gd name="connsiteX25" fmla="*/ 290126 w 1556785"/>
              <a:gd name="connsiteY25" fmla="*/ 6384857 h 6858000"/>
              <a:gd name="connsiteX26" fmla="*/ 291643 w 1556785"/>
              <a:gd name="connsiteY26" fmla="*/ 6372381 h 6858000"/>
              <a:gd name="connsiteX27" fmla="*/ 288837 w 1556785"/>
              <a:gd name="connsiteY27" fmla="*/ 6367510 h 6858000"/>
              <a:gd name="connsiteX28" fmla="*/ 292717 w 1556785"/>
              <a:gd name="connsiteY28" fmla="*/ 6349778 h 6858000"/>
              <a:gd name="connsiteX29" fmla="*/ 294382 w 1556785"/>
              <a:gd name="connsiteY29" fmla="*/ 6348250 h 6858000"/>
              <a:gd name="connsiteX30" fmla="*/ 310416 w 1556785"/>
              <a:gd name="connsiteY30" fmla="*/ 6281972 h 6858000"/>
              <a:gd name="connsiteX31" fmla="*/ 321179 w 1556785"/>
              <a:gd name="connsiteY31" fmla="*/ 6211940 h 6858000"/>
              <a:gd name="connsiteX32" fmla="*/ 362674 w 1556785"/>
              <a:gd name="connsiteY32" fmla="*/ 6113913 h 6858000"/>
              <a:gd name="connsiteX33" fmla="*/ 366967 w 1556785"/>
              <a:gd name="connsiteY33" fmla="*/ 6028119 h 6858000"/>
              <a:gd name="connsiteX34" fmla="*/ 393747 w 1556785"/>
              <a:gd name="connsiteY34" fmla="*/ 5934687 h 6858000"/>
              <a:gd name="connsiteX35" fmla="*/ 427759 w 1556785"/>
              <a:gd name="connsiteY35" fmla="*/ 5765594 h 6858000"/>
              <a:gd name="connsiteX36" fmla="*/ 459595 w 1556785"/>
              <a:gd name="connsiteY36" fmla="*/ 5693685 h 6858000"/>
              <a:gd name="connsiteX37" fmla="*/ 479650 w 1556785"/>
              <a:gd name="connsiteY37" fmla="*/ 5665173 h 6858000"/>
              <a:gd name="connsiteX38" fmla="*/ 513367 w 1556785"/>
              <a:gd name="connsiteY38" fmla="*/ 5563435 h 6858000"/>
              <a:gd name="connsiteX39" fmla="*/ 542872 w 1556785"/>
              <a:gd name="connsiteY39" fmla="*/ 5476393 h 6858000"/>
              <a:gd name="connsiteX40" fmla="*/ 574065 w 1556785"/>
              <a:gd name="connsiteY40" fmla="*/ 5396260 h 6858000"/>
              <a:gd name="connsiteX41" fmla="*/ 590046 w 1556785"/>
              <a:gd name="connsiteY41" fmla="*/ 5330009 h 6858000"/>
              <a:gd name="connsiteX42" fmla="*/ 623539 w 1556785"/>
              <a:gd name="connsiteY42" fmla="*/ 5273739 h 6858000"/>
              <a:gd name="connsiteX43" fmla="*/ 633138 w 1556785"/>
              <a:gd name="connsiteY43" fmla="*/ 5241779 h 6858000"/>
              <a:gd name="connsiteX44" fmla="*/ 644364 w 1556785"/>
              <a:gd name="connsiteY44" fmla="*/ 5225268 h 6858000"/>
              <a:gd name="connsiteX45" fmla="*/ 645384 w 1556785"/>
              <a:gd name="connsiteY45" fmla="*/ 5217684 h 6858000"/>
              <a:gd name="connsiteX46" fmla="*/ 652725 w 1556785"/>
              <a:gd name="connsiteY46" fmla="*/ 5193377 h 6858000"/>
              <a:gd name="connsiteX47" fmla="*/ 656028 w 1556785"/>
              <a:gd name="connsiteY47" fmla="*/ 5179288 h 6858000"/>
              <a:gd name="connsiteX48" fmla="*/ 657012 w 1556785"/>
              <a:gd name="connsiteY48" fmla="*/ 5173621 h 6858000"/>
              <a:gd name="connsiteX49" fmla="*/ 652646 w 1556785"/>
              <a:gd name="connsiteY49" fmla="*/ 5159961 h 6858000"/>
              <a:gd name="connsiteX50" fmla="*/ 659323 w 1556785"/>
              <a:gd name="connsiteY50" fmla="*/ 5144295 h 6858000"/>
              <a:gd name="connsiteX51" fmla="*/ 656256 w 1556785"/>
              <a:gd name="connsiteY51" fmla="*/ 5125185 h 6858000"/>
              <a:gd name="connsiteX52" fmla="*/ 663086 w 1556785"/>
              <a:gd name="connsiteY52" fmla="*/ 5121884 h 6858000"/>
              <a:gd name="connsiteX53" fmla="*/ 670122 w 1556785"/>
              <a:gd name="connsiteY53" fmla="*/ 5067850 h 6858000"/>
              <a:gd name="connsiteX54" fmla="*/ 672853 w 1556785"/>
              <a:gd name="connsiteY54" fmla="*/ 5060861 h 6858000"/>
              <a:gd name="connsiteX55" fmla="*/ 669557 w 1556785"/>
              <a:gd name="connsiteY55" fmla="*/ 5034192 h 6858000"/>
              <a:gd name="connsiteX56" fmla="*/ 671111 w 1556785"/>
              <a:gd name="connsiteY56" fmla="*/ 4993030 h 6858000"/>
              <a:gd name="connsiteX57" fmla="*/ 678020 w 1556785"/>
              <a:gd name="connsiteY57" fmla="*/ 4946844 h 6858000"/>
              <a:gd name="connsiteX58" fmla="*/ 673876 w 1556785"/>
              <a:gd name="connsiteY58" fmla="*/ 4932692 h 6858000"/>
              <a:gd name="connsiteX59" fmla="*/ 689279 w 1556785"/>
              <a:gd name="connsiteY59" fmla="*/ 4858827 h 6858000"/>
              <a:gd name="connsiteX60" fmla="*/ 683433 w 1556785"/>
              <a:gd name="connsiteY60" fmla="*/ 4801535 h 6858000"/>
              <a:gd name="connsiteX61" fmla="*/ 691102 w 1556785"/>
              <a:gd name="connsiteY61" fmla="*/ 4797794 h 6858000"/>
              <a:gd name="connsiteX62" fmla="*/ 692396 w 1556785"/>
              <a:gd name="connsiteY62" fmla="*/ 4784526 h 6858000"/>
              <a:gd name="connsiteX63" fmla="*/ 694180 w 1556785"/>
              <a:gd name="connsiteY63" fmla="*/ 4781211 h 6858000"/>
              <a:gd name="connsiteX64" fmla="*/ 702967 w 1556785"/>
              <a:gd name="connsiteY64" fmla="*/ 4761984 h 6858000"/>
              <a:gd name="connsiteX65" fmla="*/ 699015 w 1556785"/>
              <a:gd name="connsiteY65" fmla="*/ 4690749 h 6858000"/>
              <a:gd name="connsiteX66" fmla="*/ 694495 w 1556785"/>
              <a:gd name="connsiteY66" fmla="*/ 4584173 h 6858000"/>
              <a:gd name="connsiteX67" fmla="*/ 689578 w 1556785"/>
              <a:gd name="connsiteY67" fmla="*/ 4444346 h 6858000"/>
              <a:gd name="connsiteX68" fmla="*/ 686143 w 1556785"/>
              <a:gd name="connsiteY68" fmla="*/ 4375228 h 6858000"/>
              <a:gd name="connsiteX69" fmla="*/ 666796 w 1556785"/>
              <a:gd name="connsiteY69" fmla="*/ 4214165 h 6858000"/>
              <a:gd name="connsiteX70" fmla="*/ 670869 w 1556785"/>
              <a:gd name="connsiteY70" fmla="*/ 4090296 h 6858000"/>
              <a:gd name="connsiteX71" fmla="*/ 656125 w 1556785"/>
              <a:gd name="connsiteY71" fmla="*/ 4033999 h 6858000"/>
              <a:gd name="connsiteX72" fmla="*/ 657274 w 1556785"/>
              <a:gd name="connsiteY72" fmla="*/ 4031933 h 6858000"/>
              <a:gd name="connsiteX73" fmla="*/ 655850 w 1556785"/>
              <a:gd name="connsiteY73" fmla="*/ 4013953 h 6858000"/>
              <a:gd name="connsiteX74" fmla="*/ 642145 w 1556785"/>
              <a:gd name="connsiteY74" fmla="*/ 3974753 h 6858000"/>
              <a:gd name="connsiteX75" fmla="*/ 643743 w 1556785"/>
              <a:gd name="connsiteY75" fmla="*/ 3969950 h 6858000"/>
              <a:gd name="connsiteX76" fmla="*/ 637165 w 1556785"/>
              <a:gd name="connsiteY76" fmla="*/ 3933779 h 6858000"/>
              <a:gd name="connsiteX77" fmla="*/ 638496 w 1556785"/>
              <a:gd name="connsiteY77" fmla="*/ 3933093 h 6858000"/>
              <a:gd name="connsiteX78" fmla="*/ 642850 w 1556785"/>
              <a:gd name="connsiteY78" fmla="*/ 3922082 h 6858000"/>
              <a:gd name="connsiteX79" fmla="*/ 647928 w 1556785"/>
              <a:gd name="connsiteY79" fmla="*/ 3901461 h 6858000"/>
              <a:gd name="connsiteX80" fmla="*/ 670522 w 1556785"/>
              <a:gd name="connsiteY80" fmla="*/ 3813873 h 6858000"/>
              <a:gd name="connsiteX81" fmla="*/ 669947 w 1556785"/>
              <a:gd name="connsiteY81" fmla="*/ 3806161 h 6858000"/>
              <a:gd name="connsiteX82" fmla="*/ 670254 w 1556785"/>
              <a:gd name="connsiteY82" fmla="*/ 3805957 h 6858000"/>
              <a:gd name="connsiteX83" fmla="*/ 670281 w 1556785"/>
              <a:gd name="connsiteY83" fmla="*/ 3797724 h 6858000"/>
              <a:gd name="connsiteX84" fmla="*/ 668896 w 1556785"/>
              <a:gd name="connsiteY84" fmla="*/ 3792098 h 6858000"/>
              <a:gd name="connsiteX85" fmla="*/ 667780 w 1556785"/>
              <a:gd name="connsiteY85" fmla="*/ 3777135 h 6858000"/>
              <a:gd name="connsiteX86" fmla="*/ 669513 w 1556785"/>
              <a:gd name="connsiteY86" fmla="*/ 3771656 h 6858000"/>
              <a:gd name="connsiteX87" fmla="*/ 673256 w 1556785"/>
              <a:gd name="connsiteY87" fmla="*/ 3769007 h 6858000"/>
              <a:gd name="connsiteX88" fmla="*/ 672722 w 1556785"/>
              <a:gd name="connsiteY88" fmla="*/ 3767709 h 6858000"/>
              <a:gd name="connsiteX89" fmla="*/ 681418 w 1556785"/>
              <a:gd name="connsiteY89" fmla="*/ 3738082 h 6858000"/>
              <a:gd name="connsiteX90" fmla="*/ 688764 w 1556785"/>
              <a:gd name="connsiteY90" fmla="*/ 3673397 h 6858000"/>
              <a:gd name="connsiteX91" fmla="*/ 688060 w 1556785"/>
              <a:gd name="connsiteY91" fmla="*/ 3637109 h 6858000"/>
              <a:gd name="connsiteX92" fmla="*/ 691503 w 1556785"/>
              <a:gd name="connsiteY92" fmla="*/ 3536883 h 6858000"/>
              <a:gd name="connsiteX93" fmla="*/ 699041 w 1556785"/>
              <a:gd name="connsiteY93" fmla="*/ 3435652 h 6858000"/>
              <a:gd name="connsiteX94" fmla="*/ 700712 w 1556785"/>
              <a:gd name="connsiteY94" fmla="*/ 3307769 h 6858000"/>
              <a:gd name="connsiteX95" fmla="*/ 718275 w 1556785"/>
              <a:gd name="connsiteY95" fmla="*/ 3250522 h 6858000"/>
              <a:gd name="connsiteX96" fmla="*/ 718700 w 1556785"/>
              <a:gd name="connsiteY96" fmla="*/ 3229163 h 6858000"/>
              <a:gd name="connsiteX97" fmla="*/ 720523 w 1556785"/>
              <a:gd name="connsiteY97" fmla="*/ 3217217 h 6858000"/>
              <a:gd name="connsiteX98" fmla="*/ 707358 w 1556785"/>
              <a:gd name="connsiteY98" fmla="*/ 3183755 h 6858000"/>
              <a:gd name="connsiteX99" fmla="*/ 707859 w 1556785"/>
              <a:gd name="connsiteY99" fmla="*/ 3178642 h 6858000"/>
              <a:gd name="connsiteX100" fmla="*/ 695459 w 1556785"/>
              <a:gd name="connsiteY100" fmla="*/ 3158586 h 6858000"/>
              <a:gd name="connsiteX101" fmla="*/ 680644 w 1556785"/>
              <a:gd name="connsiteY101" fmla="*/ 3129034 h 6858000"/>
              <a:gd name="connsiteX102" fmla="*/ 681309 w 1556785"/>
              <a:gd name="connsiteY102" fmla="*/ 3126682 h 6858000"/>
              <a:gd name="connsiteX103" fmla="*/ 672177 w 1556785"/>
              <a:gd name="connsiteY103" fmla="*/ 3114519 h 6858000"/>
              <a:gd name="connsiteX104" fmla="*/ 658786 w 1556785"/>
              <a:gd name="connsiteY104" fmla="*/ 3106272 h 6858000"/>
              <a:gd name="connsiteX105" fmla="*/ 631516 w 1556785"/>
              <a:gd name="connsiteY105" fmla="*/ 2958185 h 6858000"/>
              <a:gd name="connsiteX106" fmla="*/ 574130 w 1556785"/>
              <a:gd name="connsiteY106" fmla="*/ 2762989 h 6858000"/>
              <a:gd name="connsiteX107" fmla="*/ 523048 w 1556785"/>
              <a:gd name="connsiteY107" fmla="*/ 2554718 h 6858000"/>
              <a:gd name="connsiteX108" fmla="*/ 503142 w 1556785"/>
              <a:gd name="connsiteY108" fmla="*/ 2485734 h 6858000"/>
              <a:gd name="connsiteX109" fmla="*/ 493865 w 1556785"/>
              <a:gd name="connsiteY109" fmla="*/ 2447068 h 6858000"/>
              <a:gd name="connsiteX110" fmla="*/ 480826 w 1556785"/>
              <a:gd name="connsiteY110" fmla="*/ 2425819 h 6858000"/>
              <a:gd name="connsiteX111" fmla="*/ 486825 w 1556785"/>
              <a:gd name="connsiteY111" fmla="*/ 2402874 h 6858000"/>
              <a:gd name="connsiteX112" fmla="*/ 489437 w 1556785"/>
              <a:gd name="connsiteY112" fmla="*/ 2381443 h 6858000"/>
              <a:gd name="connsiteX113" fmla="*/ 465766 w 1556785"/>
              <a:gd name="connsiteY113" fmla="*/ 2261920 h 6858000"/>
              <a:gd name="connsiteX114" fmla="*/ 455653 w 1556785"/>
              <a:gd name="connsiteY114" fmla="*/ 2195378 h 6858000"/>
              <a:gd name="connsiteX115" fmla="*/ 439870 w 1556785"/>
              <a:gd name="connsiteY115" fmla="*/ 2155135 h 6858000"/>
              <a:gd name="connsiteX116" fmla="*/ 437328 w 1556785"/>
              <a:gd name="connsiteY116" fmla="*/ 2118008 h 6858000"/>
              <a:gd name="connsiteX117" fmla="*/ 438321 w 1556785"/>
              <a:gd name="connsiteY117" fmla="*/ 2050531 h 6858000"/>
              <a:gd name="connsiteX118" fmla="*/ 430127 w 1556785"/>
              <a:gd name="connsiteY118" fmla="*/ 1963269 h 6858000"/>
              <a:gd name="connsiteX119" fmla="*/ 411305 w 1556785"/>
              <a:gd name="connsiteY119" fmla="*/ 1906352 h 6858000"/>
              <a:gd name="connsiteX120" fmla="*/ 387862 w 1556785"/>
              <a:gd name="connsiteY120" fmla="*/ 1861531 h 6858000"/>
              <a:gd name="connsiteX121" fmla="*/ 341661 w 1556785"/>
              <a:gd name="connsiteY121" fmla="*/ 1732919 h 6858000"/>
              <a:gd name="connsiteX122" fmla="*/ 313972 w 1556785"/>
              <a:gd name="connsiteY122" fmla="*/ 1663540 h 6858000"/>
              <a:gd name="connsiteX123" fmla="*/ 313098 w 1556785"/>
              <a:gd name="connsiteY123" fmla="*/ 1615777 h 6858000"/>
              <a:gd name="connsiteX124" fmla="*/ 293893 w 1556785"/>
              <a:gd name="connsiteY124" fmla="*/ 1563678 h 6858000"/>
              <a:gd name="connsiteX125" fmla="*/ 306973 w 1556785"/>
              <a:gd name="connsiteY125" fmla="*/ 1519474 h 6858000"/>
              <a:gd name="connsiteX126" fmla="*/ 299715 w 1556785"/>
              <a:gd name="connsiteY126" fmla="*/ 1477995 h 6858000"/>
              <a:gd name="connsiteX127" fmla="*/ 285800 w 1556785"/>
              <a:gd name="connsiteY127" fmla="*/ 1373769 h 6858000"/>
              <a:gd name="connsiteX128" fmla="*/ 294107 w 1556785"/>
              <a:gd name="connsiteY128" fmla="*/ 1307086 h 6858000"/>
              <a:gd name="connsiteX129" fmla="*/ 295295 w 1556785"/>
              <a:gd name="connsiteY129" fmla="*/ 1189033 h 6858000"/>
              <a:gd name="connsiteX130" fmla="*/ 299980 w 1556785"/>
              <a:gd name="connsiteY130" fmla="*/ 1168288 h 6858000"/>
              <a:gd name="connsiteX131" fmla="*/ 292262 w 1556785"/>
              <a:gd name="connsiteY131" fmla="*/ 1142577 h 6858000"/>
              <a:gd name="connsiteX132" fmla="*/ 281568 w 1556785"/>
              <a:gd name="connsiteY132" fmla="*/ 1088484 h 6858000"/>
              <a:gd name="connsiteX133" fmla="*/ 270304 w 1556785"/>
              <a:gd name="connsiteY133" fmla="*/ 1016103 h 6858000"/>
              <a:gd name="connsiteX134" fmla="*/ 271760 w 1556785"/>
              <a:gd name="connsiteY134" fmla="*/ 932283 h 6858000"/>
              <a:gd name="connsiteX135" fmla="*/ 273996 w 1556785"/>
              <a:gd name="connsiteY135" fmla="*/ 915925 h 6858000"/>
              <a:gd name="connsiteX136" fmla="*/ 266625 w 1556785"/>
              <a:gd name="connsiteY136" fmla="*/ 896999 h 6858000"/>
              <a:gd name="connsiteX137" fmla="*/ 236033 w 1556785"/>
              <a:gd name="connsiteY137" fmla="*/ 821517 h 6858000"/>
              <a:gd name="connsiteX138" fmla="*/ 214983 w 1556785"/>
              <a:gd name="connsiteY138" fmla="*/ 751353 h 6858000"/>
              <a:gd name="connsiteX139" fmla="*/ 214541 w 1556785"/>
              <a:gd name="connsiteY139" fmla="*/ 721230 h 6858000"/>
              <a:gd name="connsiteX140" fmla="*/ 200212 w 1556785"/>
              <a:gd name="connsiteY140" fmla="*/ 681659 h 6858000"/>
              <a:gd name="connsiteX141" fmla="*/ 185631 w 1556785"/>
              <a:gd name="connsiteY141" fmla="*/ 635218 h 6858000"/>
              <a:gd name="connsiteX142" fmla="*/ 190642 w 1556785"/>
              <a:gd name="connsiteY142" fmla="*/ 613763 h 6858000"/>
              <a:gd name="connsiteX143" fmla="*/ 176584 w 1556785"/>
              <a:gd name="connsiteY143" fmla="*/ 598582 h 6858000"/>
              <a:gd name="connsiteX144" fmla="*/ 176265 w 1556785"/>
              <a:gd name="connsiteY144" fmla="*/ 576846 h 6858000"/>
              <a:gd name="connsiteX145" fmla="*/ 155891 w 1556785"/>
              <a:gd name="connsiteY145" fmla="*/ 530055 h 6858000"/>
              <a:gd name="connsiteX146" fmla="*/ 146327 w 1556785"/>
              <a:gd name="connsiteY146" fmla="*/ 448559 h 6858000"/>
              <a:gd name="connsiteX147" fmla="*/ 152749 w 1556785"/>
              <a:gd name="connsiteY147" fmla="*/ 441529 h 6858000"/>
              <a:gd name="connsiteX148" fmla="*/ 151970 w 1556785"/>
              <a:gd name="connsiteY148" fmla="*/ 428927 h 6858000"/>
              <a:gd name="connsiteX149" fmla="*/ 141374 w 1556785"/>
              <a:gd name="connsiteY149" fmla="*/ 430161 h 6858000"/>
              <a:gd name="connsiteX150" fmla="*/ 118394 w 1556785"/>
              <a:gd name="connsiteY150" fmla="*/ 367211 h 6858000"/>
              <a:gd name="connsiteX151" fmla="*/ 75886 w 1556785"/>
              <a:gd name="connsiteY151" fmla="*/ 302178 h 6858000"/>
              <a:gd name="connsiteX152" fmla="*/ 54558 w 1556785"/>
              <a:gd name="connsiteY152" fmla="*/ 211375 h 6858000"/>
              <a:gd name="connsiteX153" fmla="*/ 45886 w 1556785"/>
              <a:gd name="connsiteY153" fmla="*/ 184179 h 6858000"/>
              <a:gd name="connsiteX154" fmla="*/ 0 w 1556785"/>
              <a:gd name="connsiteY154" fmla="*/ 13677 h 6858000"/>
              <a:gd name="connsiteX155" fmla="*/ 48246 w 1556785"/>
              <a:gd name="connsiteY155" fmla="*/ 0 h 6858000"/>
              <a:gd name="connsiteX0" fmla="*/ 6323 w 1514862"/>
              <a:gd name="connsiteY0" fmla="*/ 0 h 6858000"/>
              <a:gd name="connsiteX1" fmla="*/ 1514862 w 1514862"/>
              <a:gd name="connsiteY1" fmla="*/ 0 h 6858000"/>
              <a:gd name="connsiteX2" fmla="*/ 1514862 w 1514862"/>
              <a:gd name="connsiteY2" fmla="*/ 6858000 h 6858000"/>
              <a:gd name="connsiteX3" fmla="*/ 63497 w 1514862"/>
              <a:gd name="connsiteY3" fmla="*/ 6858000 h 6858000"/>
              <a:gd name="connsiteX4" fmla="*/ 63638 w 1514862"/>
              <a:gd name="connsiteY4" fmla="*/ 6857735 h 6858000"/>
              <a:gd name="connsiteX5" fmla="*/ 75687 w 1514862"/>
              <a:gd name="connsiteY5" fmla="*/ 6809549 h 6858000"/>
              <a:gd name="connsiteX6" fmla="*/ 107898 w 1514862"/>
              <a:gd name="connsiteY6" fmla="*/ 6715115 h 6858000"/>
              <a:gd name="connsiteX7" fmla="*/ 117749 w 1514862"/>
              <a:gd name="connsiteY7" fmla="*/ 6680170 h 6858000"/>
              <a:gd name="connsiteX8" fmla="*/ 143299 w 1514862"/>
              <a:gd name="connsiteY8" fmla="*/ 6621207 h 6858000"/>
              <a:gd name="connsiteX9" fmla="*/ 159956 w 1514862"/>
              <a:gd name="connsiteY9" fmla="*/ 6596265 h 6858000"/>
              <a:gd name="connsiteX10" fmla="*/ 159835 w 1514862"/>
              <a:gd name="connsiteY10" fmla="*/ 6594818 h 6858000"/>
              <a:gd name="connsiteX11" fmla="*/ 164080 w 1514862"/>
              <a:gd name="connsiteY11" fmla="*/ 6593735 h 6858000"/>
              <a:gd name="connsiteX12" fmla="*/ 167277 w 1514862"/>
              <a:gd name="connsiteY12" fmla="*/ 6589172 h 6858000"/>
              <a:gd name="connsiteX13" fmla="*/ 170571 w 1514862"/>
              <a:gd name="connsiteY13" fmla="*/ 6574442 h 6858000"/>
              <a:gd name="connsiteX14" fmla="*/ 170911 w 1514862"/>
              <a:gd name="connsiteY14" fmla="*/ 6568530 h 6858000"/>
              <a:gd name="connsiteX15" fmla="*/ 173320 w 1514862"/>
              <a:gd name="connsiteY15" fmla="*/ 6560674 h 6858000"/>
              <a:gd name="connsiteX16" fmla="*/ 173665 w 1514862"/>
              <a:gd name="connsiteY16" fmla="*/ 6560598 h 6858000"/>
              <a:gd name="connsiteX17" fmla="*/ 175362 w 1514862"/>
              <a:gd name="connsiteY17" fmla="*/ 6553006 h 6858000"/>
              <a:gd name="connsiteX18" fmla="*/ 180058 w 1514862"/>
              <a:gd name="connsiteY18" fmla="*/ 6514360 h 6858000"/>
              <a:gd name="connsiteX19" fmla="*/ 221712 w 1514862"/>
              <a:gd name="connsiteY19" fmla="*/ 6478062 h 6858000"/>
              <a:gd name="connsiteX20" fmla="*/ 232401 w 1514862"/>
              <a:gd name="connsiteY20" fmla="*/ 6460325 h 6858000"/>
              <a:gd name="connsiteX21" fmla="*/ 239634 w 1514862"/>
              <a:gd name="connsiteY21" fmla="*/ 6451488 h 6858000"/>
              <a:gd name="connsiteX22" fmla="*/ 241069 w 1514862"/>
              <a:gd name="connsiteY22" fmla="*/ 6451348 h 6858000"/>
              <a:gd name="connsiteX23" fmla="*/ 245427 w 1514862"/>
              <a:gd name="connsiteY23" fmla="*/ 6414240 h 6858000"/>
              <a:gd name="connsiteX24" fmla="*/ 248303 w 1514862"/>
              <a:gd name="connsiteY24" fmla="*/ 6410269 h 6858000"/>
              <a:gd name="connsiteX25" fmla="*/ 248203 w 1514862"/>
              <a:gd name="connsiteY25" fmla="*/ 6384857 h 6858000"/>
              <a:gd name="connsiteX26" fmla="*/ 249720 w 1514862"/>
              <a:gd name="connsiteY26" fmla="*/ 6372381 h 6858000"/>
              <a:gd name="connsiteX27" fmla="*/ 246914 w 1514862"/>
              <a:gd name="connsiteY27" fmla="*/ 6367510 h 6858000"/>
              <a:gd name="connsiteX28" fmla="*/ 250794 w 1514862"/>
              <a:gd name="connsiteY28" fmla="*/ 6349778 h 6858000"/>
              <a:gd name="connsiteX29" fmla="*/ 252459 w 1514862"/>
              <a:gd name="connsiteY29" fmla="*/ 6348250 h 6858000"/>
              <a:gd name="connsiteX30" fmla="*/ 268493 w 1514862"/>
              <a:gd name="connsiteY30" fmla="*/ 6281972 h 6858000"/>
              <a:gd name="connsiteX31" fmla="*/ 279256 w 1514862"/>
              <a:gd name="connsiteY31" fmla="*/ 6211940 h 6858000"/>
              <a:gd name="connsiteX32" fmla="*/ 320751 w 1514862"/>
              <a:gd name="connsiteY32" fmla="*/ 6113913 h 6858000"/>
              <a:gd name="connsiteX33" fmla="*/ 325044 w 1514862"/>
              <a:gd name="connsiteY33" fmla="*/ 6028119 h 6858000"/>
              <a:gd name="connsiteX34" fmla="*/ 351824 w 1514862"/>
              <a:gd name="connsiteY34" fmla="*/ 5934687 h 6858000"/>
              <a:gd name="connsiteX35" fmla="*/ 385836 w 1514862"/>
              <a:gd name="connsiteY35" fmla="*/ 5765594 h 6858000"/>
              <a:gd name="connsiteX36" fmla="*/ 417672 w 1514862"/>
              <a:gd name="connsiteY36" fmla="*/ 5693685 h 6858000"/>
              <a:gd name="connsiteX37" fmla="*/ 437727 w 1514862"/>
              <a:gd name="connsiteY37" fmla="*/ 5665173 h 6858000"/>
              <a:gd name="connsiteX38" fmla="*/ 471444 w 1514862"/>
              <a:gd name="connsiteY38" fmla="*/ 5563435 h 6858000"/>
              <a:gd name="connsiteX39" fmla="*/ 500949 w 1514862"/>
              <a:gd name="connsiteY39" fmla="*/ 5476393 h 6858000"/>
              <a:gd name="connsiteX40" fmla="*/ 532142 w 1514862"/>
              <a:gd name="connsiteY40" fmla="*/ 5396260 h 6858000"/>
              <a:gd name="connsiteX41" fmla="*/ 548123 w 1514862"/>
              <a:gd name="connsiteY41" fmla="*/ 5330009 h 6858000"/>
              <a:gd name="connsiteX42" fmla="*/ 581616 w 1514862"/>
              <a:gd name="connsiteY42" fmla="*/ 5273739 h 6858000"/>
              <a:gd name="connsiteX43" fmla="*/ 591215 w 1514862"/>
              <a:gd name="connsiteY43" fmla="*/ 5241779 h 6858000"/>
              <a:gd name="connsiteX44" fmla="*/ 602441 w 1514862"/>
              <a:gd name="connsiteY44" fmla="*/ 5225268 h 6858000"/>
              <a:gd name="connsiteX45" fmla="*/ 603461 w 1514862"/>
              <a:gd name="connsiteY45" fmla="*/ 5217684 h 6858000"/>
              <a:gd name="connsiteX46" fmla="*/ 610802 w 1514862"/>
              <a:gd name="connsiteY46" fmla="*/ 5193377 h 6858000"/>
              <a:gd name="connsiteX47" fmla="*/ 614105 w 1514862"/>
              <a:gd name="connsiteY47" fmla="*/ 5179288 h 6858000"/>
              <a:gd name="connsiteX48" fmla="*/ 615089 w 1514862"/>
              <a:gd name="connsiteY48" fmla="*/ 5173621 h 6858000"/>
              <a:gd name="connsiteX49" fmla="*/ 610723 w 1514862"/>
              <a:gd name="connsiteY49" fmla="*/ 5159961 h 6858000"/>
              <a:gd name="connsiteX50" fmla="*/ 617400 w 1514862"/>
              <a:gd name="connsiteY50" fmla="*/ 5144295 h 6858000"/>
              <a:gd name="connsiteX51" fmla="*/ 614333 w 1514862"/>
              <a:gd name="connsiteY51" fmla="*/ 5125185 h 6858000"/>
              <a:gd name="connsiteX52" fmla="*/ 621163 w 1514862"/>
              <a:gd name="connsiteY52" fmla="*/ 5121884 h 6858000"/>
              <a:gd name="connsiteX53" fmla="*/ 628199 w 1514862"/>
              <a:gd name="connsiteY53" fmla="*/ 5067850 h 6858000"/>
              <a:gd name="connsiteX54" fmla="*/ 630930 w 1514862"/>
              <a:gd name="connsiteY54" fmla="*/ 5060861 h 6858000"/>
              <a:gd name="connsiteX55" fmla="*/ 627634 w 1514862"/>
              <a:gd name="connsiteY55" fmla="*/ 5034192 h 6858000"/>
              <a:gd name="connsiteX56" fmla="*/ 629188 w 1514862"/>
              <a:gd name="connsiteY56" fmla="*/ 4993030 h 6858000"/>
              <a:gd name="connsiteX57" fmla="*/ 636097 w 1514862"/>
              <a:gd name="connsiteY57" fmla="*/ 4946844 h 6858000"/>
              <a:gd name="connsiteX58" fmla="*/ 631953 w 1514862"/>
              <a:gd name="connsiteY58" fmla="*/ 4932692 h 6858000"/>
              <a:gd name="connsiteX59" fmla="*/ 647356 w 1514862"/>
              <a:gd name="connsiteY59" fmla="*/ 4858827 h 6858000"/>
              <a:gd name="connsiteX60" fmla="*/ 641510 w 1514862"/>
              <a:gd name="connsiteY60" fmla="*/ 4801535 h 6858000"/>
              <a:gd name="connsiteX61" fmla="*/ 649179 w 1514862"/>
              <a:gd name="connsiteY61" fmla="*/ 4797794 h 6858000"/>
              <a:gd name="connsiteX62" fmla="*/ 650473 w 1514862"/>
              <a:gd name="connsiteY62" fmla="*/ 4784526 h 6858000"/>
              <a:gd name="connsiteX63" fmla="*/ 652257 w 1514862"/>
              <a:gd name="connsiteY63" fmla="*/ 4781211 h 6858000"/>
              <a:gd name="connsiteX64" fmla="*/ 661044 w 1514862"/>
              <a:gd name="connsiteY64" fmla="*/ 4761984 h 6858000"/>
              <a:gd name="connsiteX65" fmla="*/ 657092 w 1514862"/>
              <a:gd name="connsiteY65" fmla="*/ 4690749 h 6858000"/>
              <a:gd name="connsiteX66" fmla="*/ 652572 w 1514862"/>
              <a:gd name="connsiteY66" fmla="*/ 4584173 h 6858000"/>
              <a:gd name="connsiteX67" fmla="*/ 647655 w 1514862"/>
              <a:gd name="connsiteY67" fmla="*/ 4444346 h 6858000"/>
              <a:gd name="connsiteX68" fmla="*/ 644220 w 1514862"/>
              <a:gd name="connsiteY68" fmla="*/ 4375228 h 6858000"/>
              <a:gd name="connsiteX69" fmla="*/ 624873 w 1514862"/>
              <a:gd name="connsiteY69" fmla="*/ 4214165 h 6858000"/>
              <a:gd name="connsiteX70" fmla="*/ 628946 w 1514862"/>
              <a:gd name="connsiteY70" fmla="*/ 4090296 h 6858000"/>
              <a:gd name="connsiteX71" fmla="*/ 614202 w 1514862"/>
              <a:gd name="connsiteY71" fmla="*/ 4033999 h 6858000"/>
              <a:gd name="connsiteX72" fmla="*/ 615351 w 1514862"/>
              <a:gd name="connsiteY72" fmla="*/ 4031933 h 6858000"/>
              <a:gd name="connsiteX73" fmla="*/ 613927 w 1514862"/>
              <a:gd name="connsiteY73" fmla="*/ 4013953 h 6858000"/>
              <a:gd name="connsiteX74" fmla="*/ 600222 w 1514862"/>
              <a:gd name="connsiteY74" fmla="*/ 3974753 h 6858000"/>
              <a:gd name="connsiteX75" fmla="*/ 601820 w 1514862"/>
              <a:gd name="connsiteY75" fmla="*/ 3969950 h 6858000"/>
              <a:gd name="connsiteX76" fmla="*/ 595242 w 1514862"/>
              <a:gd name="connsiteY76" fmla="*/ 3933779 h 6858000"/>
              <a:gd name="connsiteX77" fmla="*/ 596573 w 1514862"/>
              <a:gd name="connsiteY77" fmla="*/ 3933093 h 6858000"/>
              <a:gd name="connsiteX78" fmla="*/ 600927 w 1514862"/>
              <a:gd name="connsiteY78" fmla="*/ 3922082 h 6858000"/>
              <a:gd name="connsiteX79" fmla="*/ 606005 w 1514862"/>
              <a:gd name="connsiteY79" fmla="*/ 3901461 h 6858000"/>
              <a:gd name="connsiteX80" fmla="*/ 628599 w 1514862"/>
              <a:gd name="connsiteY80" fmla="*/ 3813873 h 6858000"/>
              <a:gd name="connsiteX81" fmla="*/ 628024 w 1514862"/>
              <a:gd name="connsiteY81" fmla="*/ 3806161 h 6858000"/>
              <a:gd name="connsiteX82" fmla="*/ 628331 w 1514862"/>
              <a:gd name="connsiteY82" fmla="*/ 3805957 h 6858000"/>
              <a:gd name="connsiteX83" fmla="*/ 628358 w 1514862"/>
              <a:gd name="connsiteY83" fmla="*/ 3797724 h 6858000"/>
              <a:gd name="connsiteX84" fmla="*/ 626973 w 1514862"/>
              <a:gd name="connsiteY84" fmla="*/ 3792098 h 6858000"/>
              <a:gd name="connsiteX85" fmla="*/ 625857 w 1514862"/>
              <a:gd name="connsiteY85" fmla="*/ 3777135 h 6858000"/>
              <a:gd name="connsiteX86" fmla="*/ 627590 w 1514862"/>
              <a:gd name="connsiteY86" fmla="*/ 3771656 h 6858000"/>
              <a:gd name="connsiteX87" fmla="*/ 631333 w 1514862"/>
              <a:gd name="connsiteY87" fmla="*/ 3769007 h 6858000"/>
              <a:gd name="connsiteX88" fmla="*/ 630799 w 1514862"/>
              <a:gd name="connsiteY88" fmla="*/ 3767709 h 6858000"/>
              <a:gd name="connsiteX89" fmla="*/ 639495 w 1514862"/>
              <a:gd name="connsiteY89" fmla="*/ 3738082 h 6858000"/>
              <a:gd name="connsiteX90" fmla="*/ 646841 w 1514862"/>
              <a:gd name="connsiteY90" fmla="*/ 3673397 h 6858000"/>
              <a:gd name="connsiteX91" fmla="*/ 646137 w 1514862"/>
              <a:gd name="connsiteY91" fmla="*/ 3637109 h 6858000"/>
              <a:gd name="connsiteX92" fmla="*/ 649580 w 1514862"/>
              <a:gd name="connsiteY92" fmla="*/ 3536883 h 6858000"/>
              <a:gd name="connsiteX93" fmla="*/ 657118 w 1514862"/>
              <a:gd name="connsiteY93" fmla="*/ 3435652 h 6858000"/>
              <a:gd name="connsiteX94" fmla="*/ 658789 w 1514862"/>
              <a:gd name="connsiteY94" fmla="*/ 3307769 h 6858000"/>
              <a:gd name="connsiteX95" fmla="*/ 676352 w 1514862"/>
              <a:gd name="connsiteY95" fmla="*/ 3250522 h 6858000"/>
              <a:gd name="connsiteX96" fmla="*/ 676777 w 1514862"/>
              <a:gd name="connsiteY96" fmla="*/ 3229163 h 6858000"/>
              <a:gd name="connsiteX97" fmla="*/ 678600 w 1514862"/>
              <a:gd name="connsiteY97" fmla="*/ 3217217 h 6858000"/>
              <a:gd name="connsiteX98" fmla="*/ 665435 w 1514862"/>
              <a:gd name="connsiteY98" fmla="*/ 3183755 h 6858000"/>
              <a:gd name="connsiteX99" fmla="*/ 665936 w 1514862"/>
              <a:gd name="connsiteY99" fmla="*/ 3178642 h 6858000"/>
              <a:gd name="connsiteX100" fmla="*/ 653536 w 1514862"/>
              <a:gd name="connsiteY100" fmla="*/ 3158586 h 6858000"/>
              <a:gd name="connsiteX101" fmla="*/ 638721 w 1514862"/>
              <a:gd name="connsiteY101" fmla="*/ 3129034 h 6858000"/>
              <a:gd name="connsiteX102" fmla="*/ 639386 w 1514862"/>
              <a:gd name="connsiteY102" fmla="*/ 3126682 h 6858000"/>
              <a:gd name="connsiteX103" fmla="*/ 630254 w 1514862"/>
              <a:gd name="connsiteY103" fmla="*/ 3114519 h 6858000"/>
              <a:gd name="connsiteX104" fmla="*/ 616863 w 1514862"/>
              <a:gd name="connsiteY104" fmla="*/ 3106272 h 6858000"/>
              <a:gd name="connsiteX105" fmla="*/ 589593 w 1514862"/>
              <a:gd name="connsiteY105" fmla="*/ 2958185 h 6858000"/>
              <a:gd name="connsiteX106" fmla="*/ 532207 w 1514862"/>
              <a:gd name="connsiteY106" fmla="*/ 2762989 h 6858000"/>
              <a:gd name="connsiteX107" fmla="*/ 481125 w 1514862"/>
              <a:gd name="connsiteY107" fmla="*/ 2554718 h 6858000"/>
              <a:gd name="connsiteX108" fmla="*/ 461219 w 1514862"/>
              <a:gd name="connsiteY108" fmla="*/ 2485734 h 6858000"/>
              <a:gd name="connsiteX109" fmla="*/ 451942 w 1514862"/>
              <a:gd name="connsiteY109" fmla="*/ 2447068 h 6858000"/>
              <a:gd name="connsiteX110" fmla="*/ 438903 w 1514862"/>
              <a:gd name="connsiteY110" fmla="*/ 2425819 h 6858000"/>
              <a:gd name="connsiteX111" fmla="*/ 444902 w 1514862"/>
              <a:gd name="connsiteY111" fmla="*/ 2402874 h 6858000"/>
              <a:gd name="connsiteX112" fmla="*/ 447514 w 1514862"/>
              <a:gd name="connsiteY112" fmla="*/ 2381443 h 6858000"/>
              <a:gd name="connsiteX113" fmla="*/ 423843 w 1514862"/>
              <a:gd name="connsiteY113" fmla="*/ 2261920 h 6858000"/>
              <a:gd name="connsiteX114" fmla="*/ 413730 w 1514862"/>
              <a:gd name="connsiteY114" fmla="*/ 2195378 h 6858000"/>
              <a:gd name="connsiteX115" fmla="*/ 397947 w 1514862"/>
              <a:gd name="connsiteY115" fmla="*/ 2155135 h 6858000"/>
              <a:gd name="connsiteX116" fmla="*/ 395405 w 1514862"/>
              <a:gd name="connsiteY116" fmla="*/ 2118008 h 6858000"/>
              <a:gd name="connsiteX117" fmla="*/ 396398 w 1514862"/>
              <a:gd name="connsiteY117" fmla="*/ 2050531 h 6858000"/>
              <a:gd name="connsiteX118" fmla="*/ 388204 w 1514862"/>
              <a:gd name="connsiteY118" fmla="*/ 1963269 h 6858000"/>
              <a:gd name="connsiteX119" fmla="*/ 369382 w 1514862"/>
              <a:gd name="connsiteY119" fmla="*/ 1906352 h 6858000"/>
              <a:gd name="connsiteX120" fmla="*/ 345939 w 1514862"/>
              <a:gd name="connsiteY120" fmla="*/ 1861531 h 6858000"/>
              <a:gd name="connsiteX121" fmla="*/ 299738 w 1514862"/>
              <a:gd name="connsiteY121" fmla="*/ 1732919 h 6858000"/>
              <a:gd name="connsiteX122" fmla="*/ 272049 w 1514862"/>
              <a:gd name="connsiteY122" fmla="*/ 1663540 h 6858000"/>
              <a:gd name="connsiteX123" fmla="*/ 271175 w 1514862"/>
              <a:gd name="connsiteY123" fmla="*/ 1615777 h 6858000"/>
              <a:gd name="connsiteX124" fmla="*/ 251970 w 1514862"/>
              <a:gd name="connsiteY124" fmla="*/ 1563678 h 6858000"/>
              <a:gd name="connsiteX125" fmla="*/ 265050 w 1514862"/>
              <a:gd name="connsiteY125" fmla="*/ 1519474 h 6858000"/>
              <a:gd name="connsiteX126" fmla="*/ 257792 w 1514862"/>
              <a:gd name="connsiteY126" fmla="*/ 1477995 h 6858000"/>
              <a:gd name="connsiteX127" fmla="*/ 243877 w 1514862"/>
              <a:gd name="connsiteY127" fmla="*/ 1373769 h 6858000"/>
              <a:gd name="connsiteX128" fmla="*/ 252184 w 1514862"/>
              <a:gd name="connsiteY128" fmla="*/ 1307086 h 6858000"/>
              <a:gd name="connsiteX129" fmla="*/ 253372 w 1514862"/>
              <a:gd name="connsiteY129" fmla="*/ 1189033 h 6858000"/>
              <a:gd name="connsiteX130" fmla="*/ 258057 w 1514862"/>
              <a:gd name="connsiteY130" fmla="*/ 1168288 h 6858000"/>
              <a:gd name="connsiteX131" fmla="*/ 250339 w 1514862"/>
              <a:gd name="connsiteY131" fmla="*/ 1142577 h 6858000"/>
              <a:gd name="connsiteX132" fmla="*/ 239645 w 1514862"/>
              <a:gd name="connsiteY132" fmla="*/ 1088484 h 6858000"/>
              <a:gd name="connsiteX133" fmla="*/ 228381 w 1514862"/>
              <a:gd name="connsiteY133" fmla="*/ 1016103 h 6858000"/>
              <a:gd name="connsiteX134" fmla="*/ 229837 w 1514862"/>
              <a:gd name="connsiteY134" fmla="*/ 932283 h 6858000"/>
              <a:gd name="connsiteX135" fmla="*/ 232073 w 1514862"/>
              <a:gd name="connsiteY135" fmla="*/ 915925 h 6858000"/>
              <a:gd name="connsiteX136" fmla="*/ 224702 w 1514862"/>
              <a:gd name="connsiteY136" fmla="*/ 896999 h 6858000"/>
              <a:gd name="connsiteX137" fmla="*/ 194110 w 1514862"/>
              <a:gd name="connsiteY137" fmla="*/ 821517 h 6858000"/>
              <a:gd name="connsiteX138" fmla="*/ 173060 w 1514862"/>
              <a:gd name="connsiteY138" fmla="*/ 751353 h 6858000"/>
              <a:gd name="connsiteX139" fmla="*/ 172618 w 1514862"/>
              <a:gd name="connsiteY139" fmla="*/ 721230 h 6858000"/>
              <a:gd name="connsiteX140" fmla="*/ 158289 w 1514862"/>
              <a:gd name="connsiteY140" fmla="*/ 681659 h 6858000"/>
              <a:gd name="connsiteX141" fmla="*/ 143708 w 1514862"/>
              <a:gd name="connsiteY141" fmla="*/ 635218 h 6858000"/>
              <a:gd name="connsiteX142" fmla="*/ 148719 w 1514862"/>
              <a:gd name="connsiteY142" fmla="*/ 613763 h 6858000"/>
              <a:gd name="connsiteX143" fmla="*/ 134661 w 1514862"/>
              <a:gd name="connsiteY143" fmla="*/ 598582 h 6858000"/>
              <a:gd name="connsiteX144" fmla="*/ 134342 w 1514862"/>
              <a:gd name="connsiteY144" fmla="*/ 576846 h 6858000"/>
              <a:gd name="connsiteX145" fmla="*/ 113968 w 1514862"/>
              <a:gd name="connsiteY145" fmla="*/ 530055 h 6858000"/>
              <a:gd name="connsiteX146" fmla="*/ 104404 w 1514862"/>
              <a:gd name="connsiteY146" fmla="*/ 448559 h 6858000"/>
              <a:gd name="connsiteX147" fmla="*/ 110826 w 1514862"/>
              <a:gd name="connsiteY147" fmla="*/ 441529 h 6858000"/>
              <a:gd name="connsiteX148" fmla="*/ 110047 w 1514862"/>
              <a:gd name="connsiteY148" fmla="*/ 428927 h 6858000"/>
              <a:gd name="connsiteX149" fmla="*/ 99451 w 1514862"/>
              <a:gd name="connsiteY149" fmla="*/ 430161 h 6858000"/>
              <a:gd name="connsiteX150" fmla="*/ 76471 w 1514862"/>
              <a:gd name="connsiteY150" fmla="*/ 367211 h 6858000"/>
              <a:gd name="connsiteX151" fmla="*/ 33963 w 1514862"/>
              <a:gd name="connsiteY151" fmla="*/ 302178 h 6858000"/>
              <a:gd name="connsiteX152" fmla="*/ 12635 w 1514862"/>
              <a:gd name="connsiteY152" fmla="*/ 211375 h 6858000"/>
              <a:gd name="connsiteX153" fmla="*/ 3963 w 1514862"/>
              <a:gd name="connsiteY153" fmla="*/ 184179 h 6858000"/>
              <a:gd name="connsiteX154" fmla="*/ 25635 w 1514862"/>
              <a:gd name="connsiteY154" fmla="*/ 47336 h 6858000"/>
              <a:gd name="connsiteX155" fmla="*/ 6323 w 1514862"/>
              <a:gd name="connsiteY155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103724 w 1508539"/>
              <a:gd name="connsiteY148" fmla="*/ 428927 h 6858000"/>
              <a:gd name="connsiteX149" fmla="*/ 93128 w 1508539"/>
              <a:gd name="connsiteY149" fmla="*/ 430161 h 6858000"/>
              <a:gd name="connsiteX150" fmla="*/ 70148 w 1508539"/>
              <a:gd name="connsiteY150" fmla="*/ 367211 h 6858000"/>
              <a:gd name="connsiteX151" fmla="*/ 27640 w 1508539"/>
              <a:gd name="connsiteY151" fmla="*/ 302178 h 6858000"/>
              <a:gd name="connsiteX152" fmla="*/ 6312 w 1508539"/>
              <a:gd name="connsiteY152" fmla="*/ 211375 h 6858000"/>
              <a:gd name="connsiteX153" fmla="*/ 19312 w 1508539"/>
              <a:gd name="connsiteY153" fmla="*/ 47336 h 6858000"/>
              <a:gd name="connsiteX154" fmla="*/ 0 w 1508539"/>
              <a:gd name="connsiteY15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103724 w 1508539"/>
              <a:gd name="connsiteY148" fmla="*/ 428927 h 6858000"/>
              <a:gd name="connsiteX149" fmla="*/ 93128 w 1508539"/>
              <a:gd name="connsiteY149" fmla="*/ 430161 h 6858000"/>
              <a:gd name="connsiteX150" fmla="*/ 70148 w 1508539"/>
              <a:gd name="connsiteY150" fmla="*/ 367211 h 6858000"/>
              <a:gd name="connsiteX151" fmla="*/ 27640 w 1508539"/>
              <a:gd name="connsiteY151" fmla="*/ 302178 h 6858000"/>
              <a:gd name="connsiteX152" fmla="*/ 32747 w 1508539"/>
              <a:gd name="connsiteY152" fmla="*/ 158081 h 6858000"/>
              <a:gd name="connsiteX153" fmla="*/ 19312 w 1508539"/>
              <a:gd name="connsiteY153" fmla="*/ 47336 h 6858000"/>
              <a:gd name="connsiteX154" fmla="*/ 0 w 1508539"/>
              <a:gd name="connsiteY15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103724 w 1508539"/>
              <a:gd name="connsiteY148" fmla="*/ 428927 h 6858000"/>
              <a:gd name="connsiteX149" fmla="*/ 93128 w 1508539"/>
              <a:gd name="connsiteY149" fmla="*/ 430161 h 6858000"/>
              <a:gd name="connsiteX150" fmla="*/ 70148 w 1508539"/>
              <a:gd name="connsiteY150" fmla="*/ 367211 h 6858000"/>
              <a:gd name="connsiteX151" fmla="*/ 36452 w 1508539"/>
              <a:gd name="connsiteY151" fmla="*/ 268519 h 6858000"/>
              <a:gd name="connsiteX152" fmla="*/ 32747 w 1508539"/>
              <a:gd name="connsiteY152" fmla="*/ 158081 h 6858000"/>
              <a:gd name="connsiteX153" fmla="*/ 19312 w 1508539"/>
              <a:gd name="connsiteY153" fmla="*/ 47336 h 6858000"/>
              <a:gd name="connsiteX154" fmla="*/ 0 w 1508539"/>
              <a:gd name="connsiteY15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103724 w 1508539"/>
              <a:gd name="connsiteY148" fmla="*/ 428927 h 6858000"/>
              <a:gd name="connsiteX149" fmla="*/ 93128 w 1508539"/>
              <a:gd name="connsiteY149" fmla="*/ 430161 h 6858000"/>
              <a:gd name="connsiteX150" fmla="*/ 70148 w 1508539"/>
              <a:gd name="connsiteY150" fmla="*/ 367211 h 6858000"/>
              <a:gd name="connsiteX151" fmla="*/ 36452 w 1508539"/>
              <a:gd name="connsiteY151" fmla="*/ 268519 h 6858000"/>
              <a:gd name="connsiteX152" fmla="*/ 23935 w 1508539"/>
              <a:gd name="connsiteY152" fmla="*/ 160886 h 6858000"/>
              <a:gd name="connsiteX153" fmla="*/ 19312 w 1508539"/>
              <a:gd name="connsiteY153" fmla="*/ 47336 h 6858000"/>
              <a:gd name="connsiteX154" fmla="*/ 0 w 1508539"/>
              <a:gd name="connsiteY15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103724 w 1508539"/>
              <a:gd name="connsiteY148" fmla="*/ 428927 h 6858000"/>
              <a:gd name="connsiteX149" fmla="*/ 93128 w 1508539"/>
              <a:gd name="connsiteY149" fmla="*/ 430161 h 6858000"/>
              <a:gd name="connsiteX150" fmla="*/ 70148 w 1508539"/>
              <a:gd name="connsiteY150" fmla="*/ 367211 h 6858000"/>
              <a:gd name="connsiteX151" fmla="*/ 36452 w 1508539"/>
              <a:gd name="connsiteY151" fmla="*/ 268519 h 6858000"/>
              <a:gd name="connsiteX152" fmla="*/ 23935 w 1508539"/>
              <a:gd name="connsiteY152" fmla="*/ 160886 h 6858000"/>
              <a:gd name="connsiteX153" fmla="*/ 19312 w 1508539"/>
              <a:gd name="connsiteY153" fmla="*/ 47336 h 6858000"/>
              <a:gd name="connsiteX154" fmla="*/ 0 w 1508539"/>
              <a:gd name="connsiteY15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103724 w 1508539"/>
              <a:gd name="connsiteY148" fmla="*/ 428927 h 6858000"/>
              <a:gd name="connsiteX149" fmla="*/ 90191 w 1508539"/>
              <a:gd name="connsiteY149" fmla="*/ 404917 h 6858000"/>
              <a:gd name="connsiteX150" fmla="*/ 70148 w 1508539"/>
              <a:gd name="connsiteY150" fmla="*/ 367211 h 6858000"/>
              <a:gd name="connsiteX151" fmla="*/ 36452 w 1508539"/>
              <a:gd name="connsiteY151" fmla="*/ 268519 h 6858000"/>
              <a:gd name="connsiteX152" fmla="*/ 23935 w 1508539"/>
              <a:gd name="connsiteY152" fmla="*/ 160886 h 6858000"/>
              <a:gd name="connsiteX153" fmla="*/ 19312 w 1508539"/>
              <a:gd name="connsiteY153" fmla="*/ 47336 h 6858000"/>
              <a:gd name="connsiteX154" fmla="*/ 0 w 1508539"/>
              <a:gd name="connsiteY15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90191 w 1508539"/>
              <a:gd name="connsiteY148" fmla="*/ 404917 h 6858000"/>
              <a:gd name="connsiteX149" fmla="*/ 70148 w 1508539"/>
              <a:gd name="connsiteY149" fmla="*/ 367211 h 6858000"/>
              <a:gd name="connsiteX150" fmla="*/ 36452 w 1508539"/>
              <a:gd name="connsiteY150" fmla="*/ 268519 h 6858000"/>
              <a:gd name="connsiteX151" fmla="*/ 23935 w 1508539"/>
              <a:gd name="connsiteY151" fmla="*/ 160886 h 6858000"/>
              <a:gd name="connsiteX152" fmla="*/ 19312 w 1508539"/>
              <a:gd name="connsiteY152" fmla="*/ 47336 h 6858000"/>
              <a:gd name="connsiteX153" fmla="*/ 0 w 1508539"/>
              <a:gd name="connsiteY153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89816 w 1508539"/>
              <a:gd name="connsiteY147" fmla="*/ 424699 h 6858000"/>
              <a:gd name="connsiteX148" fmla="*/ 90191 w 1508539"/>
              <a:gd name="connsiteY148" fmla="*/ 404917 h 6858000"/>
              <a:gd name="connsiteX149" fmla="*/ 70148 w 1508539"/>
              <a:gd name="connsiteY149" fmla="*/ 367211 h 6858000"/>
              <a:gd name="connsiteX150" fmla="*/ 36452 w 1508539"/>
              <a:gd name="connsiteY150" fmla="*/ 268519 h 6858000"/>
              <a:gd name="connsiteX151" fmla="*/ 23935 w 1508539"/>
              <a:gd name="connsiteY151" fmla="*/ 160886 h 6858000"/>
              <a:gd name="connsiteX152" fmla="*/ 19312 w 1508539"/>
              <a:gd name="connsiteY152" fmla="*/ 47336 h 6858000"/>
              <a:gd name="connsiteX153" fmla="*/ 0 w 1508539"/>
              <a:gd name="connsiteY153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106893 w 1508539"/>
              <a:gd name="connsiteY146" fmla="*/ 465389 h 6858000"/>
              <a:gd name="connsiteX147" fmla="*/ 89816 w 1508539"/>
              <a:gd name="connsiteY147" fmla="*/ 424699 h 6858000"/>
              <a:gd name="connsiteX148" fmla="*/ 90191 w 1508539"/>
              <a:gd name="connsiteY148" fmla="*/ 404917 h 6858000"/>
              <a:gd name="connsiteX149" fmla="*/ 70148 w 1508539"/>
              <a:gd name="connsiteY149" fmla="*/ 367211 h 6858000"/>
              <a:gd name="connsiteX150" fmla="*/ 36452 w 1508539"/>
              <a:gd name="connsiteY150" fmla="*/ 268519 h 6858000"/>
              <a:gd name="connsiteX151" fmla="*/ 23935 w 1508539"/>
              <a:gd name="connsiteY151" fmla="*/ 160886 h 6858000"/>
              <a:gd name="connsiteX152" fmla="*/ 19312 w 1508539"/>
              <a:gd name="connsiteY152" fmla="*/ 47336 h 6858000"/>
              <a:gd name="connsiteX153" fmla="*/ 0 w 1508539"/>
              <a:gd name="connsiteY153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54721 w 1508539"/>
              <a:gd name="connsiteY63" fmla="*/ 4761984 h 6858000"/>
              <a:gd name="connsiteX64" fmla="*/ 650769 w 1508539"/>
              <a:gd name="connsiteY64" fmla="*/ 4690749 h 6858000"/>
              <a:gd name="connsiteX65" fmla="*/ 646249 w 1508539"/>
              <a:gd name="connsiteY65" fmla="*/ 4584173 h 6858000"/>
              <a:gd name="connsiteX66" fmla="*/ 641332 w 1508539"/>
              <a:gd name="connsiteY66" fmla="*/ 4444346 h 6858000"/>
              <a:gd name="connsiteX67" fmla="*/ 637897 w 1508539"/>
              <a:gd name="connsiteY67" fmla="*/ 4375228 h 6858000"/>
              <a:gd name="connsiteX68" fmla="*/ 618550 w 1508539"/>
              <a:gd name="connsiteY68" fmla="*/ 4214165 h 6858000"/>
              <a:gd name="connsiteX69" fmla="*/ 622623 w 1508539"/>
              <a:gd name="connsiteY69" fmla="*/ 4090296 h 6858000"/>
              <a:gd name="connsiteX70" fmla="*/ 607879 w 1508539"/>
              <a:gd name="connsiteY70" fmla="*/ 4033999 h 6858000"/>
              <a:gd name="connsiteX71" fmla="*/ 609028 w 1508539"/>
              <a:gd name="connsiteY71" fmla="*/ 4031933 h 6858000"/>
              <a:gd name="connsiteX72" fmla="*/ 607604 w 1508539"/>
              <a:gd name="connsiteY72" fmla="*/ 4013953 h 6858000"/>
              <a:gd name="connsiteX73" fmla="*/ 593899 w 1508539"/>
              <a:gd name="connsiteY73" fmla="*/ 3974753 h 6858000"/>
              <a:gd name="connsiteX74" fmla="*/ 595497 w 1508539"/>
              <a:gd name="connsiteY74" fmla="*/ 3969950 h 6858000"/>
              <a:gd name="connsiteX75" fmla="*/ 588919 w 1508539"/>
              <a:gd name="connsiteY75" fmla="*/ 3933779 h 6858000"/>
              <a:gd name="connsiteX76" fmla="*/ 590250 w 1508539"/>
              <a:gd name="connsiteY76" fmla="*/ 3933093 h 6858000"/>
              <a:gd name="connsiteX77" fmla="*/ 594604 w 1508539"/>
              <a:gd name="connsiteY77" fmla="*/ 3922082 h 6858000"/>
              <a:gd name="connsiteX78" fmla="*/ 599682 w 1508539"/>
              <a:gd name="connsiteY78" fmla="*/ 3901461 h 6858000"/>
              <a:gd name="connsiteX79" fmla="*/ 622276 w 1508539"/>
              <a:gd name="connsiteY79" fmla="*/ 3813873 h 6858000"/>
              <a:gd name="connsiteX80" fmla="*/ 621701 w 1508539"/>
              <a:gd name="connsiteY80" fmla="*/ 3806161 h 6858000"/>
              <a:gd name="connsiteX81" fmla="*/ 622008 w 1508539"/>
              <a:gd name="connsiteY81" fmla="*/ 3805957 h 6858000"/>
              <a:gd name="connsiteX82" fmla="*/ 622035 w 1508539"/>
              <a:gd name="connsiteY82" fmla="*/ 3797724 h 6858000"/>
              <a:gd name="connsiteX83" fmla="*/ 620650 w 1508539"/>
              <a:gd name="connsiteY83" fmla="*/ 3792098 h 6858000"/>
              <a:gd name="connsiteX84" fmla="*/ 619534 w 1508539"/>
              <a:gd name="connsiteY84" fmla="*/ 3777135 h 6858000"/>
              <a:gd name="connsiteX85" fmla="*/ 621267 w 1508539"/>
              <a:gd name="connsiteY85" fmla="*/ 3771656 h 6858000"/>
              <a:gd name="connsiteX86" fmla="*/ 625010 w 1508539"/>
              <a:gd name="connsiteY86" fmla="*/ 3769007 h 6858000"/>
              <a:gd name="connsiteX87" fmla="*/ 624476 w 1508539"/>
              <a:gd name="connsiteY87" fmla="*/ 3767709 h 6858000"/>
              <a:gd name="connsiteX88" fmla="*/ 633172 w 1508539"/>
              <a:gd name="connsiteY88" fmla="*/ 3738082 h 6858000"/>
              <a:gd name="connsiteX89" fmla="*/ 640518 w 1508539"/>
              <a:gd name="connsiteY89" fmla="*/ 3673397 h 6858000"/>
              <a:gd name="connsiteX90" fmla="*/ 639814 w 1508539"/>
              <a:gd name="connsiteY90" fmla="*/ 3637109 h 6858000"/>
              <a:gd name="connsiteX91" fmla="*/ 643257 w 1508539"/>
              <a:gd name="connsiteY91" fmla="*/ 3536883 h 6858000"/>
              <a:gd name="connsiteX92" fmla="*/ 650795 w 1508539"/>
              <a:gd name="connsiteY92" fmla="*/ 3435652 h 6858000"/>
              <a:gd name="connsiteX93" fmla="*/ 652466 w 1508539"/>
              <a:gd name="connsiteY93" fmla="*/ 3307769 h 6858000"/>
              <a:gd name="connsiteX94" fmla="*/ 670029 w 1508539"/>
              <a:gd name="connsiteY94" fmla="*/ 3250522 h 6858000"/>
              <a:gd name="connsiteX95" fmla="*/ 670454 w 1508539"/>
              <a:gd name="connsiteY95" fmla="*/ 3229163 h 6858000"/>
              <a:gd name="connsiteX96" fmla="*/ 672277 w 1508539"/>
              <a:gd name="connsiteY96" fmla="*/ 3217217 h 6858000"/>
              <a:gd name="connsiteX97" fmla="*/ 659112 w 1508539"/>
              <a:gd name="connsiteY97" fmla="*/ 3183755 h 6858000"/>
              <a:gd name="connsiteX98" fmla="*/ 659613 w 1508539"/>
              <a:gd name="connsiteY98" fmla="*/ 3178642 h 6858000"/>
              <a:gd name="connsiteX99" fmla="*/ 647213 w 1508539"/>
              <a:gd name="connsiteY99" fmla="*/ 3158586 h 6858000"/>
              <a:gd name="connsiteX100" fmla="*/ 632398 w 1508539"/>
              <a:gd name="connsiteY100" fmla="*/ 3129034 h 6858000"/>
              <a:gd name="connsiteX101" fmla="*/ 633063 w 1508539"/>
              <a:gd name="connsiteY101" fmla="*/ 3126682 h 6858000"/>
              <a:gd name="connsiteX102" fmla="*/ 623931 w 1508539"/>
              <a:gd name="connsiteY102" fmla="*/ 3114519 h 6858000"/>
              <a:gd name="connsiteX103" fmla="*/ 610540 w 1508539"/>
              <a:gd name="connsiteY103" fmla="*/ 3106272 h 6858000"/>
              <a:gd name="connsiteX104" fmla="*/ 583270 w 1508539"/>
              <a:gd name="connsiteY104" fmla="*/ 2958185 h 6858000"/>
              <a:gd name="connsiteX105" fmla="*/ 525884 w 1508539"/>
              <a:gd name="connsiteY105" fmla="*/ 2762989 h 6858000"/>
              <a:gd name="connsiteX106" fmla="*/ 474802 w 1508539"/>
              <a:gd name="connsiteY106" fmla="*/ 2554718 h 6858000"/>
              <a:gd name="connsiteX107" fmla="*/ 454896 w 1508539"/>
              <a:gd name="connsiteY107" fmla="*/ 2485734 h 6858000"/>
              <a:gd name="connsiteX108" fmla="*/ 445619 w 1508539"/>
              <a:gd name="connsiteY108" fmla="*/ 2447068 h 6858000"/>
              <a:gd name="connsiteX109" fmla="*/ 432580 w 1508539"/>
              <a:gd name="connsiteY109" fmla="*/ 2425819 h 6858000"/>
              <a:gd name="connsiteX110" fmla="*/ 438579 w 1508539"/>
              <a:gd name="connsiteY110" fmla="*/ 2402874 h 6858000"/>
              <a:gd name="connsiteX111" fmla="*/ 441191 w 1508539"/>
              <a:gd name="connsiteY111" fmla="*/ 2381443 h 6858000"/>
              <a:gd name="connsiteX112" fmla="*/ 417520 w 1508539"/>
              <a:gd name="connsiteY112" fmla="*/ 2261920 h 6858000"/>
              <a:gd name="connsiteX113" fmla="*/ 407407 w 1508539"/>
              <a:gd name="connsiteY113" fmla="*/ 2195378 h 6858000"/>
              <a:gd name="connsiteX114" fmla="*/ 391624 w 1508539"/>
              <a:gd name="connsiteY114" fmla="*/ 2155135 h 6858000"/>
              <a:gd name="connsiteX115" fmla="*/ 389082 w 1508539"/>
              <a:gd name="connsiteY115" fmla="*/ 2118008 h 6858000"/>
              <a:gd name="connsiteX116" fmla="*/ 390075 w 1508539"/>
              <a:gd name="connsiteY116" fmla="*/ 2050531 h 6858000"/>
              <a:gd name="connsiteX117" fmla="*/ 381881 w 1508539"/>
              <a:gd name="connsiteY117" fmla="*/ 1963269 h 6858000"/>
              <a:gd name="connsiteX118" fmla="*/ 363059 w 1508539"/>
              <a:gd name="connsiteY118" fmla="*/ 1906352 h 6858000"/>
              <a:gd name="connsiteX119" fmla="*/ 339616 w 1508539"/>
              <a:gd name="connsiteY119" fmla="*/ 1861531 h 6858000"/>
              <a:gd name="connsiteX120" fmla="*/ 293415 w 1508539"/>
              <a:gd name="connsiteY120" fmla="*/ 1732919 h 6858000"/>
              <a:gd name="connsiteX121" fmla="*/ 265726 w 1508539"/>
              <a:gd name="connsiteY121" fmla="*/ 1663540 h 6858000"/>
              <a:gd name="connsiteX122" fmla="*/ 264852 w 1508539"/>
              <a:gd name="connsiteY122" fmla="*/ 1615777 h 6858000"/>
              <a:gd name="connsiteX123" fmla="*/ 245647 w 1508539"/>
              <a:gd name="connsiteY123" fmla="*/ 1563678 h 6858000"/>
              <a:gd name="connsiteX124" fmla="*/ 258727 w 1508539"/>
              <a:gd name="connsiteY124" fmla="*/ 1519474 h 6858000"/>
              <a:gd name="connsiteX125" fmla="*/ 251469 w 1508539"/>
              <a:gd name="connsiteY125" fmla="*/ 1477995 h 6858000"/>
              <a:gd name="connsiteX126" fmla="*/ 237554 w 1508539"/>
              <a:gd name="connsiteY126" fmla="*/ 1373769 h 6858000"/>
              <a:gd name="connsiteX127" fmla="*/ 245861 w 1508539"/>
              <a:gd name="connsiteY127" fmla="*/ 1307086 h 6858000"/>
              <a:gd name="connsiteX128" fmla="*/ 247049 w 1508539"/>
              <a:gd name="connsiteY128" fmla="*/ 1189033 h 6858000"/>
              <a:gd name="connsiteX129" fmla="*/ 251734 w 1508539"/>
              <a:gd name="connsiteY129" fmla="*/ 1168288 h 6858000"/>
              <a:gd name="connsiteX130" fmla="*/ 244016 w 1508539"/>
              <a:gd name="connsiteY130" fmla="*/ 1142577 h 6858000"/>
              <a:gd name="connsiteX131" fmla="*/ 233322 w 1508539"/>
              <a:gd name="connsiteY131" fmla="*/ 1088484 h 6858000"/>
              <a:gd name="connsiteX132" fmla="*/ 222058 w 1508539"/>
              <a:gd name="connsiteY132" fmla="*/ 1016103 h 6858000"/>
              <a:gd name="connsiteX133" fmla="*/ 223514 w 1508539"/>
              <a:gd name="connsiteY133" fmla="*/ 932283 h 6858000"/>
              <a:gd name="connsiteX134" fmla="*/ 225750 w 1508539"/>
              <a:gd name="connsiteY134" fmla="*/ 915925 h 6858000"/>
              <a:gd name="connsiteX135" fmla="*/ 218379 w 1508539"/>
              <a:gd name="connsiteY135" fmla="*/ 896999 h 6858000"/>
              <a:gd name="connsiteX136" fmla="*/ 187787 w 1508539"/>
              <a:gd name="connsiteY136" fmla="*/ 821517 h 6858000"/>
              <a:gd name="connsiteX137" fmla="*/ 166737 w 1508539"/>
              <a:gd name="connsiteY137" fmla="*/ 751353 h 6858000"/>
              <a:gd name="connsiteX138" fmla="*/ 166295 w 1508539"/>
              <a:gd name="connsiteY138" fmla="*/ 721230 h 6858000"/>
              <a:gd name="connsiteX139" fmla="*/ 151966 w 1508539"/>
              <a:gd name="connsiteY139" fmla="*/ 681659 h 6858000"/>
              <a:gd name="connsiteX140" fmla="*/ 137385 w 1508539"/>
              <a:gd name="connsiteY140" fmla="*/ 635218 h 6858000"/>
              <a:gd name="connsiteX141" fmla="*/ 142396 w 1508539"/>
              <a:gd name="connsiteY141" fmla="*/ 613763 h 6858000"/>
              <a:gd name="connsiteX142" fmla="*/ 128338 w 1508539"/>
              <a:gd name="connsiteY142" fmla="*/ 598582 h 6858000"/>
              <a:gd name="connsiteX143" fmla="*/ 128019 w 1508539"/>
              <a:gd name="connsiteY143" fmla="*/ 576846 h 6858000"/>
              <a:gd name="connsiteX144" fmla="*/ 107645 w 1508539"/>
              <a:gd name="connsiteY144" fmla="*/ 530055 h 6858000"/>
              <a:gd name="connsiteX145" fmla="*/ 106893 w 1508539"/>
              <a:gd name="connsiteY145" fmla="*/ 465389 h 6858000"/>
              <a:gd name="connsiteX146" fmla="*/ 89816 w 1508539"/>
              <a:gd name="connsiteY146" fmla="*/ 424699 h 6858000"/>
              <a:gd name="connsiteX147" fmla="*/ 90191 w 1508539"/>
              <a:gd name="connsiteY147" fmla="*/ 404917 h 6858000"/>
              <a:gd name="connsiteX148" fmla="*/ 70148 w 1508539"/>
              <a:gd name="connsiteY148" fmla="*/ 367211 h 6858000"/>
              <a:gd name="connsiteX149" fmla="*/ 36452 w 1508539"/>
              <a:gd name="connsiteY149" fmla="*/ 268519 h 6858000"/>
              <a:gd name="connsiteX150" fmla="*/ 23935 w 1508539"/>
              <a:gd name="connsiteY150" fmla="*/ 160886 h 6858000"/>
              <a:gd name="connsiteX151" fmla="*/ 19312 w 1508539"/>
              <a:gd name="connsiteY151" fmla="*/ 47336 h 6858000"/>
              <a:gd name="connsiteX152" fmla="*/ 0 w 1508539"/>
              <a:gd name="connsiteY152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50769 w 1508539"/>
              <a:gd name="connsiteY63" fmla="*/ 4690749 h 6858000"/>
              <a:gd name="connsiteX64" fmla="*/ 646249 w 1508539"/>
              <a:gd name="connsiteY64" fmla="*/ 4584173 h 6858000"/>
              <a:gd name="connsiteX65" fmla="*/ 641332 w 1508539"/>
              <a:gd name="connsiteY65" fmla="*/ 4444346 h 6858000"/>
              <a:gd name="connsiteX66" fmla="*/ 637897 w 1508539"/>
              <a:gd name="connsiteY66" fmla="*/ 4375228 h 6858000"/>
              <a:gd name="connsiteX67" fmla="*/ 618550 w 1508539"/>
              <a:gd name="connsiteY67" fmla="*/ 4214165 h 6858000"/>
              <a:gd name="connsiteX68" fmla="*/ 622623 w 1508539"/>
              <a:gd name="connsiteY68" fmla="*/ 4090296 h 6858000"/>
              <a:gd name="connsiteX69" fmla="*/ 607879 w 1508539"/>
              <a:gd name="connsiteY69" fmla="*/ 4033999 h 6858000"/>
              <a:gd name="connsiteX70" fmla="*/ 609028 w 1508539"/>
              <a:gd name="connsiteY70" fmla="*/ 4031933 h 6858000"/>
              <a:gd name="connsiteX71" fmla="*/ 607604 w 1508539"/>
              <a:gd name="connsiteY71" fmla="*/ 4013953 h 6858000"/>
              <a:gd name="connsiteX72" fmla="*/ 593899 w 1508539"/>
              <a:gd name="connsiteY72" fmla="*/ 3974753 h 6858000"/>
              <a:gd name="connsiteX73" fmla="*/ 595497 w 1508539"/>
              <a:gd name="connsiteY73" fmla="*/ 3969950 h 6858000"/>
              <a:gd name="connsiteX74" fmla="*/ 588919 w 1508539"/>
              <a:gd name="connsiteY74" fmla="*/ 3933779 h 6858000"/>
              <a:gd name="connsiteX75" fmla="*/ 590250 w 1508539"/>
              <a:gd name="connsiteY75" fmla="*/ 3933093 h 6858000"/>
              <a:gd name="connsiteX76" fmla="*/ 594604 w 1508539"/>
              <a:gd name="connsiteY76" fmla="*/ 3922082 h 6858000"/>
              <a:gd name="connsiteX77" fmla="*/ 599682 w 1508539"/>
              <a:gd name="connsiteY77" fmla="*/ 3901461 h 6858000"/>
              <a:gd name="connsiteX78" fmla="*/ 622276 w 1508539"/>
              <a:gd name="connsiteY78" fmla="*/ 3813873 h 6858000"/>
              <a:gd name="connsiteX79" fmla="*/ 621701 w 1508539"/>
              <a:gd name="connsiteY79" fmla="*/ 3806161 h 6858000"/>
              <a:gd name="connsiteX80" fmla="*/ 622008 w 1508539"/>
              <a:gd name="connsiteY80" fmla="*/ 3805957 h 6858000"/>
              <a:gd name="connsiteX81" fmla="*/ 622035 w 1508539"/>
              <a:gd name="connsiteY81" fmla="*/ 3797724 h 6858000"/>
              <a:gd name="connsiteX82" fmla="*/ 620650 w 1508539"/>
              <a:gd name="connsiteY82" fmla="*/ 3792098 h 6858000"/>
              <a:gd name="connsiteX83" fmla="*/ 619534 w 1508539"/>
              <a:gd name="connsiteY83" fmla="*/ 3777135 h 6858000"/>
              <a:gd name="connsiteX84" fmla="*/ 621267 w 1508539"/>
              <a:gd name="connsiteY84" fmla="*/ 3771656 h 6858000"/>
              <a:gd name="connsiteX85" fmla="*/ 625010 w 1508539"/>
              <a:gd name="connsiteY85" fmla="*/ 3769007 h 6858000"/>
              <a:gd name="connsiteX86" fmla="*/ 624476 w 1508539"/>
              <a:gd name="connsiteY86" fmla="*/ 3767709 h 6858000"/>
              <a:gd name="connsiteX87" fmla="*/ 633172 w 1508539"/>
              <a:gd name="connsiteY87" fmla="*/ 3738082 h 6858000"/>
              <a:gd name="connsiteX88" fmla="*/ 640518 w 1508539"/>
              <a:gd name="connsiteY88" fmla="*/ 3673397 h 6858000"/>
              <a:gd name="connsiteX89" fmla="*/ 639814 w 1508539"/>
              <a:gd name="connsiteY89" fmla="*/ 3637109 h 6858000"/>
              <a:gd name="connsiteX90" fmla="*/ 643257 w 1508539"/>
              <a:gd name="connsiteY90" fmla="*/ 3536883 h 6858000"/>
              <a:gd name="connsiteX91" fmla="*/ 650795 w 1508539"/>
              <a:gd name="connsiteY91" fmla="*/ 3435652 h 6858000"/>
              <a:gd name="connsiteX92" fmla="*/ 652466 w 1508539"/>
              <a:gd name="connsiteY92" fmla="*/ 3307769 h 6858000"/>
              <a:gd name="connsiteX93" fmla="*/ 670029 w 1508539"/>
              <a:gd name="connsiteY93" fmla="*/ 3250522 h 6858000"/>
              <a:gd name="connsiteX94" fmla="*/ 670454 w 1508539"/>
              <a:gd name="connsiteY94" fmla="*/ 3229163 h 6858000"/>
              <a:gd name="connsiteX95" fmla="*/ 672277 w 1508539"/>
              <a:gd name="connsiteY95" fmla="*/ 3217217 h 6858000"/>
              <a:gd name="connsiteX96" fmla="*/ 659112 w 1508539"/>
              <a:gd name="connsiteY96" fmla="*/ 3183755 h 6858000"/>
              <a:gd name="connsiteX97" fmla="*/ 659613 w 1508539"/>
              <a:gd name="connsiteY97" fmla="*/ 3178642 h 6858000"/>
              <a:gd name="connsiteX98" fmla="*/ 647213 w 1508539"/>
              <a:gd name="connsiteY98" fmla="*/ 3158586 h 6858000"/>
              <a:gd name="connsiteX99" fmla="*/ 632398 w 1508539"/>
              <a:gd name="connsiteY99" fmla="*/ 3129034 h 6858000"/>
              <a:gd name="connsiteX100" fmla="*/ 633063 w 1508539"/>
              <a:gd name="connsiteY100" fmla="*/ 3126682 h 6858000"/>
              <a:gd name="connsiteX101" fmla="*/ 623931 w 1508539"/>
              <a:gd name="connsiteY101" fmla="*/ 3114519 h 6858000"/>
              <a:gd name="connsiteX102" fmla="*/ 610540 w 1508539"/>
              <a:gd name="connsiteY102" fmla="*/ 3106272 h 6858000"/>
              <a:gd name="connsiteX103" fmla="*/ 583270 w 1508539"/>
              <a:gd name="connsiteY103" fmla="*/ 2958185 h 6858000"/>
              <a:gd name="connsiteX104" fmla="*/ 525884 w 1508539"/>
              <a:gd name="connsiteY104" fmla="*/ 2762989 h 6858000"/>
              <a:gd name="connsiteX105" fmla="*/ 474802 w 1508539"/>
              <a:gd name="connsiteY105" fmla="*/ 2554718 h 6858000"/>
              <a:gd name="connsiteX106" fmla="*/ 454896 w 1508539"/>
              <a:gd name="connsiteY106" fmla="*/ 2485734 h 6858000"/>
              <a:gd name="connsiteX107" fmla="*/ 445619 w 1508539"/>
              <a:gd name="connsiteY107" fmla="*/ 2447068 h 6858000"/>
              <a:gd name="connsiteX108" fmla="*/ 432580 w 1508539"/>
              <a:gd name="connsiteY108" fmla="*/ 2425819 h 6858000"/>
              <a:gd name="connsiteX109" fmla="*/ 438579 w 1508539"/>
              <a:gd name="connsiteY109" fmla="*/ 2402874 h 6858000"/>
              <a:gd name="connsiteX110" fmla="*/ 441191 w 1508539"/>
              <a:gd name="connsiteY110" fmla="*/ 2381443 h 6858000"/>
              <a:gd name="connsiteX111" fmla="*/ 417520 w 1508539"/>
              <a:gd name="connsiteY111" fmla="*/ 2261920 h 6858000"/>
              <a:gd name="connsiteX112" fmla="*/ 407407 w 1508539"/>
              <a:gd name="connsiteY112" fmla="*/ 2195378 h 6858000"/>
              <a:gd name="connsiteX113" fmla="*/ 391624 w 1508539"/>
              <a:gd name="connsiteY113" fmla="*/ 2155135 h 6858000"/>
              <a:gd name="connsiteX114" fmla="*/ 389082 w 1508539"/>
              <a:gd name="connsiteY114" fmla="*/ 2118008 h 6858000"/>
              <a:gd name="connsiteX115" fmla="*/ 390075 w 1508539"/>
              <a:gd name="connsiteY115" fmla="*/ 2050531 h 6858000"/>
              <a:gd name="connsiteX116" fmla="*/ 381881 w 1508539"/>
              <a:gd name="connsiteY116" fmla="*/ 1963269 h 6858000"/>
              <a:gd name="connsiteX117" fmla="*/ 363059 w 1508539"/>
              <a:gd name="connsiteY117" fmla="*/ 1906352 h 6858000"/>
              <a:gd name="connsiteX118" fmla="*/ 339616 w 1508539"/>
              <a:gd name="connsiteY118" fmla="*/ 1861531 h 6858000"/>
              <a:gd name="connsiteX119" fmla="*/ 293415 w 1508539"/>
              <a:gd name="connsiteY119" fmla="*/ 1732919 h 6858000"/>
              <a:gd name="connsiteX120" fmla="*/ 265726 w 1508539"/>
              <a:gd name="connsiteY120" fmla="*/ 1663540 h 6858000"/>
              <a:gd name="connsiteX121" fmla="*/ 264852 w 1508539"/>
              <a:gd name="connsiteY121" fmla="*/ 1615777 h 6858000"/>
              <a:gd name="connsiteX122" fmla="*/ 245647 w 1508539"/>
              <a:gd name="connsiteY122" fmla="*/ 1563678 h 6858000"/>
              <a:gd name="connsiteX123" fmla="*/ 258727 w 1508539"/>
              <a:gd name="connsiteY123" fmla="*/ 1519474 h 6858000"/>
              <a:gd name="connsiteX124" fmla="*/ 251469 w 1508539"/>
              <a:gd name="connsiteY124" fmla="*/ 1477995 h 6858000"/>
              <a:gd name="connsiteX125" fmla="*/ 237554 w 1508539"/>
              <a:gd name="connsiteY125" fmla="*/ 1373769 h 6858000"/>
              <a:gd name="connsiteX126" fmla="*/ 245861 w 1508539"/>
              <a:gd name="connsiteY126" fmla="*/ 1307086 h 6858000"/>
              <a:gd name="connsiteX127" fmla="*/ 247049 w 1508539"/>
              <a:gd name="connsiteY127" fmla="*/ 1189033 h 6858000"/>
              <a:gd name="connsiteX128" fmla="*/ 251734 w 1508539"/>
              <a:gd name="connsiteY128" fmla="*/ 1168288 h 6858000"/>
              <a:gd name="connsiteX129" fmla="*/ 244016 w 1508539"/>
              <a:gd name="connsiteY129" fmla="*/ 1142577 h 6858000"/>
              <a:gd name="connsiteX130" fmla="*/ 233322 w 1508539"/>
              <a:gd name="connsiteY130" fmla="*/ 1088484 h 6858000"/>
              <a:gd name="connsiteX131" fmla="*/ 222058 w 1508539"/>
              <a:gd name="connsiteY131" fmla="*/ 1016103 h 6858000"/>
              <a:gd name="connsiteX132" fmla="*/ 223514 w 1508539"/>
              <a:gd name="connsiteY132" fmla="*/ 932283 h 6858000"/>
              <a:gd name="connsiteX133" fmla="*/ 225750 w 1508539"/>
              <a:gd name="connsiteY133" fmla="*/ 915925 h 6858000"/>
              <a:gd name="connsiteX134" fmla="*/ 218379 w 1508539"/>
              <a:gd name="connsiteY134" fmla="*/ 896999 h 6858000"/>
              <a:gd name="connsiteX135" fmla="*/ 187787 w 1508539"/>
              <a:gd name="connsiteY135" fmla="*/ 821517 h 6858000"/>
              <a:gd name="connsiteX136" fmla="*/ 166737 w 1508539"/>
              <a:gd name="connsiteY136" fmla="*/ 751353 h 6858000"/>
              <a:gd name="connsiteX137" fmla="*/ 166295 w 1508539"/>
              <a:gd name="connsiteY137" fmla="*/ 721230 h 6858000"/>
              <a:gd name="connsiteX138" fmla="*/ 151966 w 1508539"/>
              <a:gd name="connsiteY138" fmla="*/ 681659 h 6858000"/>
              <a:gd name="connsiteX139" fmla="*/ 137385 w 1508539"/>
              <a:gd name="connsiteY139" fmla="*/ 635218 h 6858000"/>
              <a:gd name="connsiteX140" fmla="*/ 142396 w 1508539"/>
              <a:gd name="connsiteY140" fmla="*/ 613763 h 6858000"/>
              <a:gd name="connsiteX141" fmla="*/ 128338 w 1508539"/>
              <a:gd name="connsiteY141" fmla="*/ 598582 h 6858000"/>
              <a:gd name="connsiteX142" fmla="*/ 128019 w 1508539"/>
              <a:gd name="connsiteY142" fmla="*/ 576846 h 6858000"/>
              <a:gd name="connsiteX143" fmla="*/ 107645 w 1508539"/>
              <a:gd name="connsiteY143" fmla="*/ 530055 h 6858000"/>
              <a:gd name="connsiteX144" fmla="*/ 106893 w 1508539"/>
              <a:gd name="connsiteY144" fmla="*/ 465389 h 6858000"/>
              <a:gd name="connsiteX145" fmla="*/ 89816 w 1508539"/>
              <a:gd name="connsiteY145" fmla="*/ 424699 h 6858000"/>
              <a:gd name="connsiteX146" fmla="*/ 90191 w 1508539"/>
              <a:gd name="connsiteY146" fmla="*/ 404917 h 6858000"/>
              <a:gd name="connsiteX147" fmla="*/ 70148 w 1508539"/>
              <a:gd name="connsiteY147" fmla="*/ 367211 h 6858000"/>
              <a:gd name="connsiteX148" fmla="*/ 36452 w 1508539"/>
              <a:gd name="connsiteY148" fmla="*/ 268519 h 6858000"/>
              <a:gd name="connsiteX149" fmla="*/ 23935 w 1508539"/>
              <a:gd name="connsiteY149" fmla="*/ 160886 h 6858000"/>
              <a:gd name="connsiteX150" fmla="*/ 19312 w 1508539"/>
              <a:gd name="connsiteY150" fmla="*/ 47336 h 6858000"/>
              <a:gd name="connsiteX151" fmla="*/ 0 w 1508539"/>
              <a:gd name="connsiteY151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52962 w 1508539"/>
              <a:gd name="connsiteY62" fmla="*/ 4750867 h 6858000"/>
              <a:gd name="connsiteX63" fmla="*/ 650769 w 1508539"/>
              <a:gd name="connsiteY63" fmla="*/ 4690749 h 6858000"/>
              <a:gd name="connsiteX64" fmla="*/ 646249 w 1508539"/>
              <a:gd name="connsiteY64" fmla="*/ 4584173 h 6858000"/>
              <a:gd name="connsiteX65" fmla="*/ 641332 w 1508539"/>
              <a:gd name="connsiteY65" fmla="*/ 4444346 h 6858000"/>
              <a:gd name="connsiteX66" fmla="*/ 637897 w 1508539"/>
              <a:gd name="connsiteY66" fmla="*/ 4375228 h 6858000"/>
              <a:gd name="connsiteX67" fmla="*/ 618550 w 1508539"/>
              <a:gd name="connsiteY67" fmla="*/ 4214165 h 6858000"/>
              <a:gd name="connsiteX68" fmla="*/ 622623 w 1508539"/>
              <a:gd name="connsiteY68" fmla="*/ 4090296 h 6858000"/>
              <a:gd name="connsiteX69" fmla="*/ 607879 w 1508539"/>
              <a:gd name="connsiteY69" fmla="*/ 4033999 h 6858000"/>
              <a:gd name="connsiteX70" fmla="*/ 609028 w 1508539"/>
              <a:gd name="connsiteY70" fmla="*/ 4031933 h 6858000"/>
              <a:gd name="connsiteX71" fmla="*/ 607604 w 1508539"/>
              <a:gd name="connsiteY71" fmla="*/ 4013953 h 6858000"/>
              <a:gd name="connsiteX72" fmla="*/ 593899 w 1508539"/>
              <a:gd name="connsiteY72" fmla="*/ 3974753 h 6858000"/>
              <a:gd name="connsiteX73" fmla="*/ 595497 w 1508539"/>
              <a:gd name="connsiteY73" fmla="*/ 3969950 h 6858000"/>
              <a:gd name="connsiteX74" fmla="*/ 588919 w 1508539"/>
              <a:gd name="connsiteY74" fmla="*/ 3933779 h 6858000"/>
              <a:gd name="connsiteX75" fmla="*/ 590250 w 1508539"/>
              <a:gd name="connsiteY75" fmla="*/ 3933093 h 6858000"/>
              <a:gd name="connsiteX76" fmla="*/ 594604 w 1508539"/>
              <a:gd name="connsiteY76" fmla="*/ 3922082 h 6858000"/>
              <a:gd name="connsiteX77" fmla="*/ 599682 w 1508539"/>
              <a:gd name="connsiteY77" fmla="*/ 3901461 h 6858000"/>
              <a:gd name="connsiteX78" fmla="*/ 622276 w 1508539"/>
              <a:gd name="connsiteY78" fmla="*/ 3813873 h 6858000"/>
              <a:gd name="connsiteX79" fmla="*/ 621701 w 1508539"/>
              <a:gd name="connsiteY79" fmla="*/ 3806161 h 6858000"/>
              <a:gd name="connsiteX80" fmla="*/ 622008 w 1508539"/>
              <a:gd name="connsiteY80" fmla="*/ 3805957 h 6858000"/>
              <a:gd name="connsiteX81" fmla="*/ 622035 w 1508539"/>
              <a:gd name="connsiteY81" fmla="*/ 3797724 h 6858000"/>
              <a:gd name="connsiteX82" fmla="*/ 620650 w 1508539"/>
              <a:gd name="connsiteY82" fmla="*/ 3792098 h 6858000"/>
              <a:gd name="connsiteX83" fmla="*/ 619534 w 1508539"/>
              <a:gd name="connsiteY83" fmla="*/ 3777135 h 6858000"/>
              <a:gd name="connsiteX84" fmla="*/ 621267 w 1508539"/>
              <a:gd name="connsiteY84" fmla="*/ 3771656 h 6858000"/>
              <a:gd name="connsiteX85" fmla="*/ 625010 w 1508539"/>
              <a:gd name="connsiteY85" fmla="*/ 3769007 h 6858000"/>
              <a:gd name="connsiteX86" fmla="*/ 624476 w 1508539"/>
              <a:gd name="connsiteY86" fmla="*/ 3767709 h 6858000"/>
              <a:gd name="connsiteX87" fmla="*/ 633172 w 1508539"/>
              <a:gd name="connsiteY87" fmla="*/ 3738082 h 6858000"/>
              <a:gd name="connsiteX88" fmla="*/ 640518 w 1508539"/>
              <a:gd name="connsiteY88" fmla="*/ 3673397 h 6858000"/>
              <a:gd name="connsiteX89" fmla="*/ 639814 w 1508539"/>
              <a:gd name="connsiteY89" fmla="*/ 3637109 h 6858000"/>
              <a:gd name="connsiteX90" fmla="*/ 643257 w 1508539"/>
              <a:gd name="connsiteY90" fmla="*/ 3536883 h 6858000"/>
              <a:gd name="connsiteX91" fmla="*/ 650795 w 1508539"/>
              <a:gd name="connsiteY91" fmla="*/ 3435652 h 6858000"/>
              <a:gd name="connsiteX92" fmla="*/ 652466 w 1508539"/>
              <a:gd name="connsiteY92" fmla="*/ 3307769 h 6858000"/>
              <a:gd name="connsiteX93" fmla="*/ 670029 w 1508539"/>
              <a:gd name="connsiteY93" fmla="*/ 3250522 h 6858000"/>
              <a:gd name="connsiteX94" fmla="*/ 670454 w 1508539"/>
              <a:gd name="connsiteY94" fmla="*/ 3229163 h 6858000"/>
              <a:gd name="connsiteX95" fmla="*/ 672277 w 1508539"/>
              <a:gd name="connsiteY95" fmla="*/ 3217217 h 6858000"/>
              <a:gd name="connsiteX96" fmla="*/ 659112 w 1508539"/>
              <a:gd name="connsiteY96" fmla="*/ 3183755 h 6858000"/>
              <a:gd name="connsiteX97" fmla="*/ 659613 w 1508539"/>
              <a:gd name="connsiteY97" fmla="*/ 3178642 h 6858000"/>
              <a:gd name="connsiteX98" fmla="*/ 647213 w 1508539"/>
              <a:gd name="connsiteY98" fmla="*/ 3158586 h 6858000"/>
              <a:gd name="connsiteX99" fmla="*/ 632398 w 1508539"/>
              <a:gd name="connsiteY99" fmla="*/ 3129034 h 6858000"/>
              <a:gd name="connsiteX100" fmla="*/ 633063 w 1508539"/>
              <a:gd name="connsiteY100" fmla="*/ 3126682 h 6858000"/>
              <a:gd name="connsiteX101" fmla="*/ 623931 w 1508539"/>
              <a:gd name="connsiteY101" fmla="*/ 3114519 h 6858000"/>
              <a:gd name="connsiteX102" fmla="*/ 610540 w 1508539"/>
              <a:gd name="connsiteY102" fmla="*/ 3106272 h 6858000"/>
              <a:gd name="connsiteX103" fmla="*/ 583270 w 1508539"/>
              <a:gd name="connsiteY103" fmla="*/ 2958185 h 6858000"/>
              <a:gd name="connsiteX104" fmla="*/ 525884 w 1508539"/>
              <a:gd name="connsiteY104" fmla="*/ 2762989 h 6858000"/>
              <a:gd name="connsiteX105" fmla="*/ 474802 w 1508539"/>
              <a:gd name="connsiteY105" fmla="*/ 2554718 h 6858000"/>
              <a:gd name="connsiteX106" fmla="*/ 454896 w 1508539"/>
              <a:gd name="connsiteY106" fmla="*/ 2485734 h 6858000"/>
              <a:gd name="connsiteX107" fmla="*/ 445619 w 1508539"/>
              <a:gd name="connsiteY107" fmla="*/ 2447068 h 6858000"/>
              <a:gd name="connsiteX108" fmla="*/ 432580 w 1508539"/>
              <a:gd name="connsiteY108" fmla="*/ 2425819 h 6858000"/>
              <a:gd name="connsiteX109" fmla="*/ 438579 w 1508539"/>
              <a:gd name="connsiteY109" fmla="*/ 2402874 h 6858000"/>
              <a:gd name="connsiteX110" fmla="*/ 441191 w 1508539"/>
              <a:gd name="connsiteY110" fmla="*/ 2381443 h 6858000"/>
              <a:gd name="connsiteX111" fmla="*/ 417520 w 1508539"/>
              <a:gd name="connsiteY111" fmla="*/ 2261920 h 6858000"/>
              <a:gd name="connsiteX112" fmla="*/ 407407 w 1508539"/>
              <a:gd name="connsiteY112" fmla="*/ 2195378 h 6858000"/>
              <a:gd name="connsiteX113" fmla="*/ 391624 w 1508539"/>
              <a:gd name="connsiteY113" fmla="*/ 2155135 h 6858000"/>
              <a:gd name="connsiteX114" fmla="*/ 389082 w 1508539"/>
              <a:gd name="connsiteY114" fmla="*/ 2118008 h 6858000"/>
              <a:gd name="connsiteX115" fmla="*/ 390075 w 1508539"/>
              <a:gd name="connsiteY115" fmla="*/ 2050531 h 6858000"/>
              <a:gd name="connsiteX116" fmla="*/ 381881 w 1508539"/>
              <a:gd name="connsiteY116" fmla="*/ 1963269 h 6858000"/>
              <a:gd name="connsiteX117" fmla="*/ 363059 w 1508539"/>
              <a:gd name="connsiteY117" fmla="*/ 1906352 h 6858000"/>
              <a:gd name="connsiteX118" fmla="*/ 339616 w 1508539"/>
              <a:gd name="connsiteY118" fmla="*/ 1861531 h 6858000"/>
              <a:gd name="connsiteX119" fmla="*/ 293415 w 1508539"/>
              <a:gd name="connsiteY119" fmla="*/ 1732919 h 6858000"/>
              <a:gd name="connsiteX120" fmla="*/ 265726 w 1508539"/>
              <a:gd name="connsiteY120" fmla="*/ 1663540 h 6858000"/>
              <a:gd name="connsiteX121" fmla="*/ 264852 w 1508539"/>
              <a:gd name="connsiteY121" fmla="*/ 1615777 h 6858000"/>
              <a:gd name="connsiteX122" fmla="*/ 245647 w 1508539"/>
              <a:gd name="connsiteY122" fmla="*/ 1563678 h 6858000"/>
              <a:gd name="connsiteX123" fmla="*/ 258727 w 1508539"/>
              <a:gd name="connsiteY123" fmla="*/ 1519474 h 6858000"/>
              <a:gd name="connsiteX124" fmla="*/ 251469 w 1508539"/>
              <a:gd name="connsiteY124" fmla="*/ 1477995 h 6858000"/>
              <a:gd name="connsiteX125" fmla="*/ 237554 w 1508539"/>
              <a:gd name="connsiteY125" fmla="*/ 1373769 h 6858000"/>
              <a:gd name="connsiteX126" fmla="*/ 245861 w 1508539"/>
              <a:gd name="connsiteY126" fmla="*/ 1307086 h 6858000"/>
              <a:gd name="connsiteX127" fmla="*/ 247049 w 1508539"/>
              <a:gd name="connsiteY127" fmla="*/ 1189033 h 6858000"/>
              <a:gd name="connsiteX128" fmla="*/ 251734 w 1508539"/>
              <a:gd name="connsiteY128" fmla="*/ 1168288 h 6858000"/>
              <a:gd name="connsiteX129" fmla="*/ 244016 w 1508539"/>
              <a:gd name="connsiteY129" fmla="*/ 1142577 h 6858000"/>
              <a:gd name="connsiteX130" fmla="*/ 233322 w 1508539"/>
              <a:gd name="connsiteY130" fmla="*/ 1088484 h 6858000"/>
              <a:gd name="connsiteX131" fmla="*/ 222058 w 1508539"/>
              <a:gd name="connsiteY131" fmla="*/ 1016103 h 6858000"/>
              <a:gd name="connsiteX132" fmla="*/ 223514 w 1508539"/>
              <a:gd name="connsiteY132" fmla="*/ 932283 h 6858000"/>
              <a:gd name="connsiteX133" fmla="*/ 225750 w 1508539"/>
              <a:gd name="connsiteY133" fmla="*/ 915925 h 6858000"/>
              <a:gd name="connsiteX134" fmla="*/ 218379 w 1508539"/>
              <a:gd name="connsiteY134" fmla="*/ 896999 h 6858000"/>
              <a:gd name="connsiteX135" fmla="*/ 187787 w 1508539"/>
              <a:gd name="connsiteY135" fmla="*/ 821517 h 6858000"/>
              <a:gd name="connsiteX136" fmla="*/ 166737 w 1508539"/>
              <a:gd name="connsiteY136" fmla="*/ 751353 h 6858000"/>
              <a:gd name="connsiteX137" fmla="*/ 166295 w 1508539"/>
              <a:gd name="connsiteY137" fmla="*/ 721230 h 6858000"/>
              <a:gd name="connsiteX138" fmla="*/ 151966 w 1508539"/>
              <a:gd name="connsiteY138" fmla="*/ 681659 h 6858000"/>
              <a:gd name="connsiteX139" fmla="*/ 137385 w 1508539"/>
              <a:gd name="connsiteY139" fmla="*/ 635218 h 6858000"/>
              <a:gd name="connsiteX140" fmla="*/ 142396 w 1508539"/>
              <a:gd name="connsiteY140" fmla="*/ 613763 h 6858000"/>
              <a:gd name="connsiteX141" fmla="*/ 128338 w 1508539"/>
              <a:gd name="connsiteY141" fmla="*/ 598582 h 6858000"/>
              <a:gd name="connsiteX142" fmla="*/ 128019 w 1508539"/>
              <a:gd name="connsiteY142" fmla="*/ 576846 h 6858000"/>
              <a:gd name="connsiteX143" fmla="*/ 107645 w 1508539"/>
              <a:gd name="connsiteY143" fmla="*/ 530055 h 6858000"/>
              <a:gd name="connsiteX144" fmla="*/ 106893 w 1508539"/>
              <a:gd name="connsiteY144" fmla="*/ 465389 h 6858000"/>
              <a:gd name="connsiteX145" fmla="*/ 89816 w 1508539"/>
              <a:gd name="connsiteY145" fmla="*/ 424699 h 6858000"/>
              <a:gd name="connsiteX146" fmla="*/ 90191 w 1508539"/>
              <a:gd name="connsiteY146" fmla="*/ 404917 h 6858000"/>
              <a:gd name="connsiteX147" fmla="*/ 70148 w 1508539"/>
              <a:gd name="connsiteY147" fmla="*/ 367211 h 6858000"/>
              <a:gd name="connsiteX148" fmla="*/ 36452 w 1508539"/>
              <a:gd name="connsiteY148" fmla="*/ 268519 h 6858000"/>
              <a:gd name="connsiteX149" fmla="*/ 23935 w 1508539"/>
              <a:gd name="connsiteY149" fmla="*/ 160886 h 6858000"/>
              <a:gd name="connsiteX150" fmla="*/ 19312 w 1508539"/>
              <a:gd name="connsiteY150" fmla="*/ 47336 h 6858000"/>
              <a:gd name="connsiteX151" fmla="*/ 0 w 1508539"/>
              <a:gd name="connsiteY151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51669 w 1508539"/>
              <a:gd name="connsiteY61" fmla="*/ 4780965 h 6858000"/>
              <a:gd name="connsiteX62" fmla="*/ 652962 w 1508539"/>
              <a:gd name="connsiteY62" fmla="*/ 4750867 h 6858000"/>
              <a:gd name="connsiteX63" fmla="*/ 650769 w 1508539"/>
              <a:gd name="connsiteY63" fmla="*/ 4690749 h 6858000"/>
              <a:gd name="connsiteX64" fmla="*/ 646249 w 1508539"/>
              <a:gd name="connsiteY64" fmla="*/ 4584173 h 6858000"/>
              <a:gd name="connsiteX65" fmla="*/ 641332 w 1508539"/>
              <a:gd name="connsiteY65" fmla="*/ 4444346 h 6858000"/>
              <a:gd name="connsiteX66" fmla="*/ 637897 w 1508539"/>
              <a:gd name="connsiteY66" fmla="*/ 4375228 h 6858000"/>
              <a:gd name="connsiteX67" fmla="*/ 618550 w 1508539"/>
              <a:gd name="connsiteY67" fmla="*/ 4214165 h 6858000"/>
              <a:gd name="connsiteX68" fmla="*/ 622623 w 1508539"/>
              <a:gd name="connsiteY68" fmla="*/ 4090296 h 6858000"/>
              <a:gd name="connsiteX69" fmla="*/ 607879 w 1508539"/>
              <a:gd name="connsiteY69" fmla="*/ 4033999 h 6858000"/>
              <a:gd name="connsiteX70" fmla="*/ 609028 w 1508539"/>
              <a:gd name="connsiteY70" fmla="*/ 4031933 h 6858000"/>
              <a:gd name="connsiteX71" fmla="*/ 607604 w 1508539"/>
              <a:gd name="connsiteY71" fmla="*/ 4013953 h 6858000"/>
              <a:gd name="connsiteX72" fmla="*/ 593899 w 1508539"/>
              <a:gd name="connsiteY72" fmla="*/ 3974753 h 6858000"/>
              <a:gd name="connsiteX73" fmla="*/ 595497 w 1508539"/>
              <a:gd name="connsiteY73" fmla="*/ 3969950 h 6858000"/>
              <a:gd name="connsiteX74" fmla="*/ 588919 w 1508539"/>
              <a:gd name="connsiteY74" fmla="*/ 3933779 h 6858000"/>
              <a:gd name="connsiteX75" fmla="*/ 590250 w 1508539"/>
              <a:gd name="connsiteY75" fmla="*/ 3933093 h 6858000"/>
              <a:gd name="connsiteX76" fmla="*/ 594604 w 1508539"/>
              <a:gd name="connsiteY76" fmla="*/ 3922082 h 6858000"/>
              <a:gd name="connsiteX77" fmla="*/ 599682 w 1508539"/>
              <a:gd name="connsiteY77" fmla="*/ 3901461 h 6858000"/>
              <a:gd name="connsiteX78" fmla="*/ 622276 w 1508539"/>
              <a:gd name="connsiteY78" fmla="*/ 3813873 h 6858000"/>
              <a:gd name="connsiteX79" fmla="*/ 621701 w 1508539"/>
              <a:gd name="connsiteY79" fmla="*/ 3806161 h 6858000"/>
              <a:gd name="connsiteX80" fmla="*/ 622008 w 1508539"/>
              <a:gd name="connsiteY80" fmla="*/ 3805957 h 6858000"/>
              <a:gd name="connsiteX81" fmla="*/ 622035 w 1508539"/>
              <a:gd name="connsiteY81" fmla="*/ 3797724 h 6858000"/>
              <a:gd name="connsiteX82" fmla="*/ 620650 w 1508539"/>
              <a:gd name="connsiteY82" fmla="*/ 3792098 h 6858000"/>
              <a:gd name="connsiteX83" fmla="*/ 619534 w 1508539"/>
              <a:gd name="connsiteY83" fmla="*/ 3777135 h 6858000"/>
              <a:gd name="connsiteX84" fmla="*/ 621267 w 1508539"/>
              <a:gd name="connsiteY84" fmla="*/ 3771656 h 6858000"/>
              <a:gd name="connsiteX85" fmla="*/ 625010 w 1508539"/>
              <a:gd name="connsiteY85" fmla="*/ 3769007 h 6858000"/>
              <a:gd name="connsiteX86" fmla="*/ 624476 w 1508539"/>
              <a:gd name="connsiteY86" fmla="*/ 3767709 h 6858000"/>
              <a:gd name="connsiteX87" fmla="*/ 633172 w 1508539"/>
              <a:gd name="connsiteY87" fmla="*/ 3738082 h 6858000"/>
              <a:gd name="connsiteX88" fmla="*/ 640518 w 1508539"/>
              <a:gd name="connsiteY88" fmla="*/ 3673397 h 6858000"/>
              <a:gd name="connsiteX89" fmla="*/ 639814 w 1508539"/>
              <a:gd name="connsiteY89" fmla="*/ 3637109 h 6858000"/>
              <a:gd name="connsiteX90" fmla="*/ 643257 w 1508539"/>
              <a:gd name="connsiteY90" fmla="*/ 3536883 h 6858000"/>
              <a:gd name="connsiteX91" fmla="*/ 650795 w 1508539"/>
              <a:gd name="connsiteY91" fmla="*/ 3435652 h 6858000"/>
              <a:gd name="connsiteX92" fmla="*/ 652466 w 1508539"/>
              <a:gd name="connsiteY92" fmla="*/ 3307769 h 6858000"/>
              <a:gd name="connsiteX93" fmla="*/ 670029 w 1508539"/>
              <a:gd name="connsiteY93" fmla="*/ 3250522 h 6858000"/>
              <a:gd name="connsiteX94" fmla="*/ 670454 w 1508539"/>
              <a:gd name="connsiteY94" fmla="*/ 3229163 h 6858000"/>
              <a:gd name="connsiteX95" fmla="*/ 672277 w 1508539"/>
              <a:gd name="connsiteY95" fmla="*/ 3217217 h 6858000"/>
              <a:gd name="connsiteX96" fmla="*/ 659112 w 1508539"/>
              <a:gd name="connsiteY96" fmla="*/ 3183755 h 6858000"/>
              <a:gd name="connsiteX97" fmla="*/ 659613 w 1508539"/>
              <a:gd name="connsiteY97" fmla="*/ 3178642 h 6858000"/>
              <a:gd name="connsiteX98" fmla="*/ 647213 w 1508539"/>
              <a:gd name="connsiteY98" fmla="*/ 3158586 h 6858000"/>
              <a:gd name="connsiteX99" fmla="*/ 632398 w 1508539"/>
              <a:gd name="connsiteY99" fmla="*/ 3129034 h 6858000"/>
              <a:gd name="connsiteX100" fmla="*/ 633063 w 1508539"/>
              <a:gd name="connsiteY100" fmla="*/ 3126682 h 6858000"/>
              <a:gd name="connsiteX101" fmla="*/ 623931 w 1508539"/>
              <a:gd name="connsiteY101" fmla="*/ 3114519 h 6858000"/>
              <a:gd name="connsiteX102" fmla="*/ 610540 w 1508539"/>
              <a:gd name="connsiteY102" fmla="*/ 3106272 h 6858000"/>
              <a:gd name="connsiteX103" fmla="*/ 583270 w 1508539"/>
              <a:gd name="connsiteY103" fmla="*/ 2958185 h 6858000"/>
              <a:gd name="connsiteX104" fmla="*/ 525884 w 1508539"/>
              <a:gd name="connsiteY104" fmla="*/ 2762989 h 6858000"/>
              <a:gd name="connsiteX105" fmla="*/ 474802 w 1508539"/>
              <a:gd name="connsiteY105" fmla="*/ 2554718 h 6858000"/>
              <a:gd name="connsiteX106" fmla="*/ 454896 w 1508539"/>
              <a:gd name="connsiteY106" fmla="*/ 2485734 h 6858000"/>
              <a:gd name="connsiteX107" fmla="*/ 445619 w 1508539"/>
              <a:gd name="connsiteY107" fmla="*/ 2447068 h 6858000"/>
              <a:gd name="connsiteX108" fmla="*/ 432580 w 1508539"/>
              <a:gd name="connsiteY108" fmla="*/ 2425819 h 6858000"/>
              <a:gd name="connsiteX109" fmla="*/ 438579 w 1508539"/>
              <a:gd name="connsiteY109" fmla="*/ 2402874 h 6858000"/>
              <a:gd name="connsiteX110" fmla="*/ 441191 w 1508539"/>
              <a:gd name="connsiteY110" fmla="*/ 2381443 h 6858000"/>
              <a:gd name="connsiteX111" fmla="*/ 417520 w 1508539"/>
              <a:gd name="connsiteY111" fmla="*/ 2261920 h 6858000"/>
              <a:gd name="connsiteX112" fmla="*/ 407407 w 1508539"/>
              <a:gd name="connsiteY112" fmla="*/ 2195378 h 6858000"/>
              <a:gd name="connsiteX113" fmla="*/ 391624 w 1508539"/>
              <a:gd name="connsiteY113" fmla="*/ 2155135 h 6858000"/>
              <a:gd name="connsiteX114" fmla="*/ 389082 w 1508539"/>
              <a:gd name="connsiteY114" fmla="*/ 2118008 h 6858000"/>
              <a:gd name="connsiteX115" fmla="*/ 390075 w 1508539"/>
              <a:gd name="connsiteY115" fmla="*/ 2050531 h 6858000"/>
              <a:gd name="connsiteX116" fmla="*/ 381881 w 1508539"/>
              <a:gd name="connsiteY116" fmla="*/ 1963269 h 6858000"/>
              <a:gd name="connsiteX117" fmla="*/ 363059 w 1508539"/>
              <a:gd name="connsiteY117" fmla="*/ 1906352 h 6858000"/>
              <a:gd name="connsiteX118" fmla="*/ 339616 w 1508539"/>
              <a:gd name="connsiteY118" fmla="*/ 1861531 h 6858000"/>
              <a:gd name="connsiteX119" fmla="*/ 293415 w 1508539"/>
              <a:gd name="connsiteY119" fmla="*/ 1732919 h 6858000"/>
              <a:gd name="connsiteX120" fmla="*/ 265726 w 1508539"/>
              <a:gd name="connsiteY120" fmla="*/ 1663540 h 6858000"/>
              <a:gd name="connsiteX121" fmla="*/ 264852 w 1508539"/>
              <a:gd name="connsiteY121" fmla="*/ 1615777 h 6858000"/>
              <a:gd name="connsiteX122" fmla="*/ 245647 w 1508539"/>
              <a:gd name="connsiteY122" fmla="*/ 1563678 h 6858000"/>
              <a:gd name="connsiteX123" fmla="*/ 258727 w 1508539"/>
              <a:gd name="connsiteY123" fmla="*/ 1519474 h 6858000"/>
              <a:gd name="connsiteX124" fmla="*/ 251469 w 1508539"/>
              <a:gd name="connsiteY124" fmla="*/ 1477995 h 6858000"/>
              <a:gd name="connsiteX125" fmla="*/ 237554 w 1508539"/>
              <a:gd name="connsiteY125" fmla="*/ 1373769 h 6858000"/>
              <a:gd name="connsiteX126" fmla="*/ 245861 w 1508539"/>
              <a:gd name="connsiteY126" fmla="*/ 1307086 h 6858000"/>
              <a:gd name="connsiteX127" fmla="*/ 247049 w 1508539"/>
              <a:gd name="connsiteY127" fmla="*/ 1189033 h 6858000"/>
              <a:gd name="connsiteX128" fmla="*/ 251734 w 1508539"/>
              <a:gd name="connsiteY128" fmla="*/ 1168288 h 6858000"/>
              <a:gd name="connsiteX129" fmla="*/ 244016 w 1508539"/>
              <a:gd name="connsiteY129" fmla="*/ 1142577 h 6858000"/>
              <a:gd name="connsiteX130" fmla="*/ 233322 w 1508539"/>
              <a:gd name="connsiteY130" fmla="*/ 1088484 h 6858000"/>
              <a:gd name="connsiteX131" fmla="*/ 222058 w 1508539"/>
              <a:gd name="connsiteY131" fmla="*/ 1016103 h 6858000"/>
              <a:gd name="connsiteX132" fmla="*/ 223514 w 1508539"/>
              <a:gd name="connsiteY132" fmla="*/ 932283 h 6858000"/>
              <a:gd name="connsiteX133" fmla="*/ 225750 w 1508539"/>
              <a:gd name="connsiteY133" fmla="*/ 915925 h 6858000"/>
              <a:gd name="connsiteX134" fmla="*/ 218379 w 1508539"/>
              <a:gd name="connsiteY134" fmla="*/ 896999 h 6858000"/>
              <a:gd name="connsiteX135" fmla="*/ 187787 w 1508539"/>
              <a:gd name="connsiteY135" fmla="*/ 821517 h 6858000"/>
              <a:gd name="connsiteX136" fmla="*/ 166737 w 1508539"/>
              <a:gd name="connsiteY136" fmla="*/ 751353 h 6858000"/>
              <a:gd name="connsiteX137" fmla="*/ 166295 w 1508539"/>
              <a:gd name="connsiteY137" fmla="*/ 721230 h 6858000"/>
              <a:gd name="connsiteX138" fmla="*/ 151966 w 1508539"/>
              <a:gd name="connsiteY138" fmla="*/ 681659 h 6858000"/>
              <a:gd name="connsiteX139" fmla="*/ 137385 w 1508539"/>
              <a:gd name="connsiteY139" fmla="*/ 635218 h 6858000"/>
              <a:gd name="connsiteX140" fmla="*/ 142396 w 1508539"/>
              <a:gd name="connsiteY140" fmla="*/ 613763 h 6858000"/>
              <a:gd name="connsiteX141" fmla="*/ 128338 w 1508539"/>
              <a:gd name="connsiteY141" fmla="*/ 598582 h 6858000"/>
              <a:gd name="connsiteX142" fmla="*/ 128019 w 1508539"/>
              <a:gd name="connsiteY142" fmla="*/ 576846 h 6858000"/>
              <a:gd name="connsiteX143" fmla="*/ 107645 w 1508539"/>
              <a:gd name="connsiteY143" fmla="*/ 530055 h 6858000"/>
              <a:gd name="connsiteX144" fmla="*/ 106893 w 1508539"/>
              <a:gd name="connsiteY144" fmla="*/ 465389 h 6858000"/>
              <a:gd name="connsiteX145" fmla="*/ 89816 w 1508539"/>
              <a:gd name="connsiteY145" fmla="*/ 424699 h 6858000"/>
              <a:gd name="connsiteX146" fmla="*/ 90191 w 1508539"/>
              <a:gd name="connsiteY146" fmla="*/ 404917 h 6858000"/>
              <a:gd name="connsiteX147" fmla="*/ 70148 w 1508539"/>
              <a:gd name="connsiteY147" fmla="*/ 367211 h 6858000"/>
              <a:gd name="connsiteX148" fmla="*/ 36452 w 1508539"/>
              <a:gd name="connsiteY148" fmla="*/ 268519 h 6858000"/>
              <a:gd name="connsiteX149" fmla="*/ 23935 w 1508539"/>
              <a:gd name="connsiteY149" fmla="*/ 160886 h 6858000"/>
              <a:gd name="connsiteX150" fmla="*/ 19312 w 1508539"/>
              <a:gd name="connsiteY150" fmla="*/ 47336 h 6858000"/>
              <a:gd name="connsiteX151" fmla="*/ 0 w 1508539"/>
              <a:gd name="connsiteY151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46936 w 1508539"/>
              <a:gd name="connsiteY60" fmla="*/ 4821170 h 6858000"/>
              <a:gd name="connsiteX61" fmla="*/ 651669 w 1508539"/>
              <a:gd name="connsiteY61" fmla="*/ 4780965 h 6858000"/>
              <a:gd name="connsiteX62" fmla="*/ 652962 w 1508539"/>
              <a:gd name="connsiteY62" fmla="*/ 4750867 h 6858000"/>
              <a:gd name="connsiteX63" fmla="*/ 650769 w 1508539"/>
              <a:gd name="connsiteY63" fmla="*/ 4690749 h 6858000"/>
              <a:gd name="connsiteX64" fmla="*/ 646249 w 1508539"/>
              <a:gd name="connsiteY64" fmla="*/ 4584173 h 6858000"/>
              <a:gd name="connsiteX65" fmla="*/ 641332 w 1508539"/>
              <a:gd name="connsiteY65" fmla="*/ 4444346 h 6858000"/>
              <a:gd name="connsiteX66" fmla="*/ 637897 w 1508539"/>
              <a:gd name="connsiteY66" fmla="*/ 4375228 h 6858000"/>
              <a:gd name="connsiteX67" fmla="*/ 618550 w 1508539"/>
              <a:gd name="connsiteY67" fmla="*/ 4214165 h 6858000"/>
              <a:gd name="connsiteX68" fmla="*/ 622623 w 1508539"/>
              <a:gd name="connsiteY68" fmla="*/ 4090296 h 6858000"/>
              <a:gd name="connsiteX69" fmla="*/ 607879 w 1508539"/>
              <a:gd name="connsiteY69" fmla="*/ 4033999 h 6858000"/>
              <a:gd name="connsiteX70" fmla="*/ 609028 w 1508539"/>
              <a:gd name="connsiteY70" fmla="*/ 4031933 h 6858000"/>
              <a:gd name="connsiteX71" fmla="*/ 607604 w 1508539"/>
              <a:gd name="connsiteY71" fmla="*/ 4013953 h 6858000"/>
              <a:gd name="connsiteX72" fmla="*/ 593899 w 1508539"/>
              <a:gd name="connsiteY72" fmla="*/ 3974753 h 6858000"/>
              <a:gd name="connsiteX73" fmla="*/ 595497 w 1508539"/>
              <a:gd name="connsiteY73" fmla="*/ 3969950 h 6858000"/>
              <a:gd name="connsiteX74" fmla="*/ 588919 w 1508539"/>
              <a:gd name="connsiteY74" fmla="*/ 3933779 h 6858000"/>
              <a:gd name="connsiteX75" fmla="*/ 590250 w 1508539"/>
              <a:gd name="connsiteY75" fmla="*/ 3933093 h 6858000"/>
              <a:gd name="connsiteX76" fmla="*/ 594604 w 1508539"/>
              <a:gd name="connsiteY76" fmla="*/ 3922082 h 6858000"/>
              <a:gd name="connsiteX77" fmla="*/ 599682 w 1508539"/>
              <a:gd name="connsiteY77" fmla="*/ 3901461 h 6858000"/>
              <a:gd name="connsiteX78" fmla="*/ 622276 w 1508539"/>
              <a:gd name="connsiteY78" fmla="*/ 3813873 h 6858000"/>
              <a:gd name="connsiteX79" fmla="*/ 621701 w 1508539"/>
              <a:gd name="connsiteY79" fmla="*/ 3806161 h 6858000"/>
              <a:gd name="connsiteX80" fmla="*/ 622008 w 1508539"/>
              <a:gd name="connsiteY80" fmla="*/ 3805957 h 6858000"/>
              <a:gd name="connsiteX81" fmla="*/ 622035 w 1508539"/>
              <a:gd name="connsiteY81" fmla="*/ 3797724 h 6858000"/>
              <a:gd name="connsiteX82" fmla="*/ 620650 w 1508539"/>
              <a:gd name="connsiteY82" fmla="*/ 3792098 h 6858000"/>
              <a:gd name="connsiteX83" fmla="*/ 619534 w 1508539"/>
              <a:gd name="connsiteY83" fmla="*/ 3777135 h 6858000"/>
              <a:gd name="connsiteX84" fmla="*/ 621267 w 1508539"/>
              <a:gd name="connsiteY84" fmla="*/ 3771656 h 6858000"/>
              <a:gd name="connsiteX85" fmla="*/ 625010 w 1508539"/>
              <a:gd name="connsiteY85" fmla="*/ 3769007 h 6858000"/>
              <a:gd name="connsiteX86" fmla="*/ 624476 w 1508539"/>
              <a:gd name="connsiteY86" fmla="*/ 3767709 h 6858000"/>
              <a:gd name="connsiteX87" fmla="*/ 633172 w 1508539"/>
              <a:gd name="connsiteY87" fmla="*/ 3738082 h 6858000"/>
              <a:gd name="connsiteX88" fmla="*/ 640518 w 1508539"/>
              <a:gd name="connsiteY88" fmla="*/ 3673397 h 6858000"/>
              <a:gd name="connsiteX89" fmla="*/ 639814 w 1508539"/>
              <a:gd name="connsiteY89" fmla="*/ 3637109 h 6858000"/>
              <a:gd name="connsiteX90" fmla="*/ 643257 w 1508539"/>
              <a:gd name="connsiteY90" fmla="*/ 3536883 h 6858000"/>
              <a:gd name="connsiteX91" fmla="*/ 650795 w 1508539"/>
              <a:gd name="connsiteY91" fmla="*/ 3435652 h 6858000"/>
              <a:gd name="connsiteX92" fmla="*/ 652466 w 1508539"/>
              <a:gd name="connsiteY92" fmla="*/ 3307769 h 6858000"/>
              <a:gd name="connsiteX93" fmla="*/ 670029 w 1508539"/>
              <a:gd name="connsiteY93" fmla="*/ 3250522 h 6858000"/>
              <a:gd name="connsiteX94" fmla="*/ 670454 w 1508539"/>
              <a:gd name="connsiteY94" fmla="*/ 3229163 h 6858000"/>
              <a:gd name="connsiteX95" fmla="*/ 672277 w 1508539"/>
              <a:gd name="connsiteY95" fmla="*/ 3217217 h 6858000"/>
              <a:gd name="connsiteX96" fmla="*/ 659112 w 1508539"/>
              <a:gd name="connsiteY96" fmla="*/ 3183755 h 6858000"/>
              <a:gd name="connsiteX97" fmla="*/ 659613 w 1508539"/>
              <a:gd name="connsiteY97" fmla="*/ 3178642 h 6858000"/>
              <a:gd name="connsiteX98" fmla="*/ 647213 w 1508539"/>
              <a:gd name="connsiteY98" fmla="*/ 3158586 h 6858000"/>
              <a:gd name="connsiteX99" fmla="*/ 632398 w 1508539"/>
              <a:gd name="connsiteY99" fmla="*/ 3129034 h 6858000"/>
              <a:gd name="connsiteX100" fmla="*/ 633063 w 1508539"/>
              <a:gd name="connsiteY100" fmla="*/ 3126682 h 6858000"/>
              <a:gd name="connsiteX101" fmla="*/ 623931 w 1508539"/>
              <a:gd name="connsiteY101" fmla="*/ 3114519 h 6858000"/>
              <a:gd name="connsiteX102" fmla="*/ 610540 w 1508539"/>
              <a:gd name="connsiteY102" fmla="*/ 3106272 h 6858000"/>
              <a:gd name="connsiteX103" fmla="*/ 583270 w 1508539"/>
              <a:gd name="connsiteY103" fmla="*/ 2958185 h 6858000"/>
              <a:gd name="connsiteX104" fmla="*/ 525884 w 1508539"/>
              <a:gd name="connsiteY104" fmla="*/ 2762989 h 6858000"/>
              <a:gd name="connsiteX105" fmla="*/ 474802 w 1508539"/>
              <a:gd name="connsiteY105" fmla="*/ 2554718 h 6858000"/>
              <a:gd name="connsiteX106" fmla="*/ 454896 w 1508539"/>
              <a:gd name="connsiteY106" fmla="*/ 2485734 h 6858000"/>
              <a:gd name="connsiteX107" fmla="*/ 445619 w 1508539"/>
              <a:gd name="connsiteY107" fmla="*/ 2447068 h 6858000"/>
              <a:gd name="connsiteX108" fmla="*/ 432580 w 1508539"/>
              <a:gd name="connsiteY108" fmla="*/ 2425819 h 6858000"/>
              <a:gd name="connsiteX109" fmla="*/ 438579 w 1508539"/>
              <a:gd name="connsiteY109" fmla="*/ 2402874 h 6858000"/>
              <a:gd name="connsiteX110" fmla="*/ 441191 w 1508539"/>
              <a:gd name="connsiteY110" fmla="*/ 2381443 h 6858000"/>
              <a:gd name="connsiteX111" fmla="*/ 417520 w 1508539"/>
              <a:gd name="connsiteY111" fmla="*/ 2261920 h 6858000"/>
              <a:gd name="connsiteX112" fmla="*/ 407407 w 1508539"/>
              <a:gd name="connsiteY112" fmla="*/ 2195378 h 6858000"/>
              <a:gd name="connsiteX113" fmla="*/ 391624 w 1508539"/>
              <a:gd name="connsiteY113" fmla="*/ 2155135 h 6858000"/>
              <a:gd name="connsiteX114" fmla="*/ 389082 w 1508539"/>
              <a:gd name="connsiteY114" fmla="*/ 2118008 h 6858000"/>
              <a:gd name="connsiteX115" fmla="*/ 390075 w 1508539"/>
              <a:gd name="connsiteY115" fmla="*/ 2050531 h 6858000"/>
              <a:gd name="connsiteX116" fmla="*/ 381881 w 1508539"/>
              <a:gd name="connsiteY116" fmla="*/ 1963269 h 6858000"/>
              <a:gd name="connsiteX117" fmla="*/ 363059 w 1508539"/>
              <a:gd name="connsiteY117" fmla="*/ 1906352 h 6858000"/>
              <a:gd name="connsiteX118" fmla="*/ 339616 w 1508539"/>
              <a:gd name="connsiteY118" fmla="*/ 1861531 h 6858000"/>
              <a:gd name="connsiteX119" fmla="*/ 293415 w 1508539"/>
              <a:gd name="connsiteY119" fmla="*/ 1732919 h 6858000"/>
              <a:gd name="connsiteX120" fmla="*/ 265726 w 1508539"/>
              <a:gd name="connsiteY120" fmla="*/ 1663540 h 6858000"/>
              <a:gd name="connsiteX121" fmla="*/ 264852 w 1508539"/>
              <a:gd name="connsiteY121" fmla="*/ 1615777 h 6858000"/>
              <a:gd name="connsiteX122" fmla="*/ 245647 w 1508539"/>
              <a:gd name="connsiteY122" fmla="*/ 1563678 h 6858000"/>
              <a:gd name="connsiteX123" fmla="*/ 258727 w 1508539"/>
              <a:gd name="connsiteY123" fmla="*/ 1519474 h 6858000"/>
              <a:gd name="connsiteX124" fmla="*/ 251469 w 1508539"/>
              <a:gd name="connsiteY124" fmla="*/ 1477995 h 6858000"/>
              <a:gd name="connsiteX125" fmla="*/ 237554 w 1508539"/>
              <a:gd name="connsiteY125" fmla="*/ 1373769 h 6858000"/>
              <a:gd name="connsiteX126" fmla="*/ 245861 w 1508539"/>
              <a:gd name="connsiteY126" fmla="*/ 1307086 h 6858000"/>
              <a:gd name="connsiteX127" fmla="*/ 247049 w 1508539"/>
              <a:gd name="connsiteY127" fmla="*/ 1189033 h 6858000"/>
              <a:gd name="connsiteX128" fmla="*/ 251734 w 1508539"/>
              <a:gd name="connsiteY128" fmla="*/ 1168288 h 6858000"/>
              <a:gd name="connsiteX129" fmla="*/ 244016 w 1508539"/>
              <a:gd name="connsiteY129" fmla="*/ 1142577 h 6858000"/>
              <a:gd name="connsiteX130" fmla="*/ 233322 w 1508539"/>
              <a:gd name="connsiteY130" fmla="*/ 1088484 h 6858000"/>
              <a:gd name="connsiteX131" fmla="*/ 222058 w 1508539"/>
              <a:gd name="connsiteY131" fmla="*/ 1016103 h 6858000"/>
              <a:gd name="connsiteX132" fmla="*/ 223514 w 1508539"/>
              <a:gd name="connsiteY132" fmla="*/ 932283 h 6858000"/>
              <a:gd name="connsiteX133" fmla="*/ 225750 w 1508539"/>
              <a:gd name="connsiteY133" fmla="*/ 915925 h 6858000"/>
              <a:gd name="connsiteX134" fmla="*/ 218379 w 1508539"/>
              <a:gd name="connsiteY134" fmla="*/ 896999 h 6858000"/>
              <a:gd name="connsiteX135" fmla="*/ 187787 w 1508539"/>
              <a:gd name="connsiteY135" fmla="*/ 821517 h 6858000"/>
              <a:gd name="connsiteX136" fmla="*/ 166737 w 1508539"/>
              <a:gd name="connsiteY136" fmla="*/ 751353 h 6858000"/>
              <a:gd name="connsiteX137" fmla="*/ 166295 w 1508539"/>
              <a:gd name="connsiteY137" fmla="*/ 721230 h 6858000"/>
              <a:gd name="connsiteX138" fmla="*/ 151966 w 1508539"/>
              <a:gd name="connsiteY138" fmla="*/ 681659 h 6858000"/>
              <a:gd name="connsiteX139" fmla="*/ 137385 w 1508539"/>
              <a:gd name="connsiteY139" fmla="*/ 635218 h 6858000"/>
              <a:gd name="connsiteX140" fmla="*/ 142396 w 1508539"/>
              <a:gd name="connsiteY140" fmla="*/ 613763 h 6858000"/>
              <a:gd name="connsiteX141" fmla="*/ 128338 w 1508539"/>
              <a:gd name="connsiteY141" fmla="*/ 598582 h 6858000"/>
              <a:gd name="connsiteX142" fmla="*/ 128019 w 1508539"/>
              <a:gd name="connsiteY142" fmla="*/ 576846 h 6858000"/>
              <a:gd name="connsiteX143" fmla="*/ 107645 w 1508539"/>
              <a:gd name="connsiteY143" fmla="*/ 530055 h 6858000"/>
              <a:gd name="connsiteX144" fmla="*/ 106893 w 1508539"/>
              <a:gd name="connsiteY144" fmla="*/ 465389 h 6858000"/>
              <a:gd name="connsiteX145" fmla="*/ 89816 w 1508539"/>
              <a:gd name="connsiteY145" fmla="*/ 424699 h 6858000"/>
              <a:gd name="connsiteX146" fmla="*/ 90191 w 1508539"/>
              <a:gd name="connsiteY146" fmla="*/ 404917 h 6858000"/>
              <a:gd name="connsiteX147" fmla="*/ 70148 w 1508539"/>
              <a:gd name="connsiteY147" fmla="*/ 367211 h 6858000"/>
              <a:gd name="connsiteX148" fmla="*/ 36452 w 1508539"/>
              <a:gd name="connsiteY148" fmla="*/ 268519 h 6858000"/>
              <a:gd name="connsiteX149" fmla="*/ 23935 w 1508539"/>
              <a:gd name="connsiteY149" fmla="*/ 160886 h 6858000"/>
              <a:gd name="connsiteX150" fmla="*/ 19312 w 1508539"/>
              <a:gd name="connsiteY150" fmla="*/ 47336 h 6858000"/>
              <a:gd name="connsiteX151" fmla="*/ 0 w 1508539"/>
              <a:gd name="connsiteY151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880 w 1508539"/>
              <a:gd name="connsiteY24" fmla="*/ 6384857 h 6858000"/>
              <a:gd name="connsiteX25" fmla="*/ 243397 w 1508539"/>
              <a:gd name="connsiteY25" fmla="*/ 6372381 h 6858000"/>
              <a:gd name="connsiteX26" fmla="*/ 240591 w 1508539"/>
              <a:gd name="connsiteY26" fmla="*/ 6367510 h 6858000"/>
              <a:gd name="connsiteX27" fmla="*/ 244471 w 1508539"/>
              <a:gd name="connsiteY27" fmla="*/ 6349778 h 6858000"/>
              <a:gd name="connsiteX28" fmla="*/ 246136 w 1508539"/>
              <a:gd name="connsiteY28" fmla="*/ 6348250 h 6858000"/>
              <a:gd name="connsiteX29" fmla="*/ 262170 w 1508539"/>
              <a:gd name="connsiteY29" fmla="*/ 6281972 h 6858000"/>
              <a:gd name="connsiteX30" fmla="*/ 272933 w 1508539"/>
              <a:gd name="connsiteY30" fmla="*/ 6211940 h 6858000"/>
              <a:gd name="connsiteX31" fmla="*/ 314428 w 1508539"/>
              <a:gd name="connsiteY31" fmla="*/ 6113913 h 6858000"/>
              <a:gd name="connsiteX32" fmla="*/ 318721 w 1508539"/>
              <a:gd name="connsiteY32" fmla="*/ 6028119 h 6858000"/>
              <a:gd name="connsiteX33" fmla="*/ 345501 w 1508539"/>
              <a:gd name="connsiteY33" fmla="*/ 5934687 h 6858000"/>
              <a:gd name="connsiteX34" fmla="*/ 379513 w 1508539"/>
              <a:gd name="connsiteY34" fmla="*/ 5765594 h 6858000"/>
              <a:gd name="connsiteX35" fmla="*/ 411349 w 1508539"/>
              <a:gd name="connsiteY35" fmla="*/ 5693685 h 6858000"/>
              <a:gd name="connsiteX36" fmla="*/ 431404 w 1508539"/>
              <a:gd name="connsiteY36" fmla="*/ 5665173 h 6858000"/>
              <a:gd name="connsiteX37" fmla="*/ 465121 w 1508539"/>
              <a:gd name="connsiteY37" fmla="*/ 5563435 h 6858000"/>
              <a:gd name="connsiteX38" fmla="*/ 494626 w 1508539"/>
              <a:gd name="connsiteY38" fmla="*/ 5476393 h 6858000"/>
              <a:gd name="connsiteX39" fmla="*/ 525819 w 1508539"/>
              <a:gd name="connsiteY39" fmla="*/ 5396260 h 6858000"/>
              <a:gd name="connsiteX40" fmla="*/ 541800 w 1508539"/>
              <a:gd name="connsiteY40" fmla="*/ 5330009 h 6858000"/>
              <a:gd name="connsiteX41" fmla="*/ 575293 w 1508539"/>
              <a:gd name="connsiteY41" fmla="*/ 5273739 h 6858000"/>
              <a:gd name="connsiteX42" fmla="*/ 584892 w 1508539"/>
              <a:gd name="connsiteY42" fmla="*/ 5241779 h 6858000"/>
              <a:gd name="connsiteX43" fmla="*/ 596118 w 1508539"/>
              <a:gd name="connsiteY43" fmla="*/ 5225268 h 6858000"/>
              <a:gd name="connsiteX44" fmla="*/ 597138 w 1508539"/>
              <a:gd name="connsiteY44" fmla="*/ 5217684 h 6858000"/>
              <a:gd name="connsiteX45" fmla="*/ 604479 w 1508539"/>
              <a:gd name="connsiteY45" fmla="*/ 5193377 h 6858000"/>
              <a:gd name="connsiteX46" fmla="*/ 607782 w 1508539"/>
              <a:gd name="connsiteY46" fmla="*/ 5179288 h 6858000"/>
              <a:gd name="connsiteX47" fmla="*/ 608766 w 1508539"/>
              <a:gd name="connsiteY47" fmla="*/ 5173621 h 6858000"/>
              <a:gd name="connsiteX48" fmla="*/ 604400 w 1508539"/>
              <a:gd name="connsiteY48" fmla="*/ 5159961 h 6858000"/>
              <a:gd name="connsiteX49" fmla="*/ 611077 w 1508539"/>
              <a:gd name="connsiteY49" fmla="*/ 5144295 h 6858000"/>
              <a:gd name="connsiteX50" fmla="*/ 608010 w 1508539"/>
              <a:gd name="connsiteY50" fmla="*/ 5125185 h 6858000"/>
              <a:gd name="connsiteX51" fmla="*/ 614840 w 1508539"/>
              <a:gd name="connsiteY51" fmla="*/ 5121884 h 6858000"/>
              <a:gd name="connsiteX52" fmla="*/ 621876 w 1508539"/>
              <a:gd name="connsiteY52" fmla="*/ 5067850 h 6858000"/>
              <a:gd name="connsiteX53" fmla="*/ 624607 w 1508539"/>
              <a:gd name="connsiteY53" fmla="*/ 5060861 h 6858000"/>
              <a:gd name="connsiteX54" fmla="*/ 621311 w 1508539"/>
              <a:gd name="connsiteY54" fmla="*/ 5034192 h 6858000"/>
              <a:gd name="connsiteX55" fmla="*/ 622865 w 1508539"/>
              <a:gd name="connsiteY55" fmla="*/ 4993030 h 6858000"/>
              <a:gd name="connsiteX56" fmla="*/ 629774 w 1508539"/>
              <a:gd name="connsiteY56" fmla="*/ 4946844 h 6858000"/>
              <a:gd name="connsiteX57" fmla="*/ 625630 w 1508539"/>
              <a:gd name="connsiteY57" fmla="*/ 4932692 h 6858000"/>
              <a:gd name="connsiteX58" fmla="*/ 641033 w 1508539"/>
              <a:gd name="connsiteY58" fmla="*/ 4858827 h 6858000"/>
              <a:gd name="connsiteX59" fmla="*/ 646936 w 1508539"/>
              <a:gd name="connsiteY59" fmla="*/ 4821170 h 6858000"/>
              <a:gd name="connsiteX60" fmla="*/ 651669 w 1508539"/>
              <a:gd name="connsiteY60" fmla="*/ 4780965 h 6858000"/>
              <a:gd name="connsiteX61" fmla="*/ 652962 w 1508539"/>
              <a:gd name="connsiteY61" fmla="*/ 4750867 h 6858000"/>
              <a:gd name="connsiteX62" fmla="*/ 650769 w 1508539"/>
              <a:gd name="connsiteY62" fmla="*/ 4690749 h 6858000"/>
              <a:gd name="connsiteX63" fmla="*/ 646249 w 1508539"/>
              <a:gd name="connsiteY63" fmla="*/ 4584173 h 6858000"/>
              <a:gd name="connsiteX64" fmla="*/ 641332 w 1508539"/>
              <a:gd name="connsiteY64" fmla="*/ 4444346 h 6858000"/>
              <a:gd name="connsiteX65" fmla="*/ 637897 w 1508539"/>
              <a:gd name="connsiteY65" fmla="*/ 4375228 h 6858000"/>
              <a:gd name="connsiteX66" fmla="*/ 618550 w 1508539"/>
              <a:gd name="connsiteY66" fmla="*/ 4214165 h 6858000"/>
              <a:gd name="connsiteX67" fmla="*/ 622623 w 1508539"/>
              <a:gd name="connsiteY67" fmla="*/ 4090296 h 6858000"/>
              <a:gd name="connsiteX68" fmla="*/ 607879 w 1508539"/>
              <a:gd name="connsiteY68" fmla="*/ 4033999 h 6858000"/>
              <a:gd name="connsiteX69" fmla="*/ 609028 w 1508539"/>
              <a:gd name="connsiteY69" fmla="*/ 4031933 h 6858000"/>
              <a:gd name="connsiteX70" fmla="*/ 607604 w 1508539"/>
              <a:gd name="connsiteY70" fmla="*/ 4013953 h 6858000"/>
              <a:gd name="connsiteX71" fmla="*/ 593899 w 1508539"/>
              <a:gd name="connsiteY71" fmla="*/ 3974753 h 6858000"/>
              <a:gd name="connsiteX72" fmla="*/ 595497 w 1508539"/>
              <a:gd name="connsiteY72" fmla="*/ 3969950 h 6858000"/>
              <a:gd name="connsiteX73" fmla="*/ 588919 w 1508539"/>
              <a:gd name="connsiteY73" fmla="*/ 3933779 h 6858000"/>
              <a:gd name="connsiteX74" fmla="*/ 590250 w 1508539"/>
              <a:gd name="connsiteY74" fmla="*/ 3933093 h 6858000"/>
              <a:gd name="connsiteX75" fmla="*/ 594604 w 1508539"/>
              <a:gd name="connsiteY75" fmla="*/ 3922082 h 6858000"/>
              <a:gd name="connsiteX76" fmla="*/ 599682 w 1508539"/>
              <a:gd name="connsiteY76" fmla="*/ 3901461 h 6858000"/>
              <a:gd name="connsiteX77" fmla="*/ 622276 w 1508539"/>
              <a:gd name="connsiteY77" fmla="*/ 3813873 h 6858000"/>
              <a:gd name="connsiteX78" fmla="*/ 621701 w 1508539"/>
              <a:gd name="connsiteY78" fmla="*/ 3806161 h 6858000"/>
              <a:gd name="connsiteX79" fmla="*/ 622008 w 1508539"/>
              <a:gd name="connsiteY79" fmla="*/ 3805957 h 6858000"/>
              <a:gd name="connsiteX80" fmla="*/ 622035 w 1508539"/>
              <a:gd name="connsiteY80" fmla="*/ 3797724 h 6858000"/>
              <a:gd name="connsiteX81" fmla="*/ 620650 w 1508539"/>
              <a:gd name="connsiteY81" fmla="*/ 3792098 h 6858000"/>
              <a:gd name="connsiteX82" fmla="*/ 619534 w 1508539"/>
              <a:gd name="connsiteY82" fmla="*/ 3777135 h 6858000"/>
              <a:gd name="connsiteX83" fmla="*/ 621267 w 1508539"/>
              <a:gd name="connsiteY83" fmla="*/ 3771656 h 6858000"/>
              <a:gd name="connsiteX84" fmla="*/ 625010 w 1508539"/>
              <a:gd name="connsiteY84" fmla="*/ 3769007 h 6858000"/>
              <a:gd name="connsiteX85" fmla="*/ 624476 w 1508539"/>
              <a:gd name="connsiteY85" fmla="*/ 3767709 h 6858000"/>
              <a:gd name="connsiteX86" fmla="*/ 633172 w 1508539"/>
              <a:gd name="connsiteY86" fmla="*/ 3738082 h 6858000"/>
              <a:gd name="connsiteX87" fmla="*/ 640518 w 1508539"/>
              <a:gd name="connsiteY87" fmla="*/ 3673397 h 6858000"/>
              <a:gd name="connsiteX88" fmla="*/ 639814 w 1508539"/>
              <a:gd name="connsiteY88" fmla="*/ 3637109 h 6858000"/>
              <a:gd name="connsiteX89" fmla="*/ 643257 w 1508539"/>
              <a:gd name="connsiteY89" fmla="*/ 3536883 h 6858000"/>
              <a:gd name="connsiteX90" fmla="*/ 650795 w 1508539"/>
              <a:gd name="connsiteY90" fmla="*/ 3435652 h 6858000"/>
              <a:gd name="connsiteX91" fmla="*/ 652466 w 1508539"/>
              <a:gd name="connsiteY91" fmla="*/ 3307769 h 6858000"/>
              <a:gd name="connsiteX92" fmla="*/ 670029 w 1508539"/>
              <a:gd name="connsiteY92" fmla="*/ 3250522 h 6858000"/>
              <a:gd name="connsiteX93" fmla="*/ 670454 w 1508539"/>
              <a:gd name="connsiteY93" fmla="*/ 3229163 h 6858000"/>
              <a:gd name="connsiteX94" fmla="*/ 672277 w 1508539"/>
              <a:gd name="connsiteY94" fmla="*/ 3217217 h 6858000"/>
              <a:gd name="connsiteX95" fmla="*/ 659112 w 1508539"/>
              <a:gd name="connsiteY95" fmla="*/ 3183755 h 6858000"/>
              <a:gd name="connsiteX96" fmla="*/ 659613 w 1508539"/>
              <a:gd name="connsiteY96" fmla="*/ 3178642 h 6858000"/>
              <a:gd name="connsiteX97" fmla="*/ 647213 w 1508539"/>
              <a:gd name="connsiteY97" fmla="*/ 3158586 h 6858000"/>
              <a:gd name="connsiteX98" fmla="*/ 632398 w 1508539"/>
              <a:gd name="connsiteY98" fmla="*/ 3129034 h 6858000"/>
              <a:gd name="connsiteX99" fmla="*/ 633063 w 1508539"/>
              <a:gd name="connsiteY99" fmla="*/ 3126682 h 6858000"/>
              <a:gd name="connsiteX100" fmla="*/ 623931 w 1508539"/>
              <a:gd name="connsiteY100" fmla="*/ 3114519 h 6858000"/>
              <a:gd name="connsiteX101" fmla="*/ 610540 w 1508539"/>
              <a:gd name="connsiteY101" fmla="*/ 3106272 h 6858000"/>
              <a:gd name="connsiteX102" fmla="*/ 583270 w 1508539"/>
              <a:gd name="connsiteY102" fmla="*/ 2958185 h 6858000"/>
              <a:gd name="connsiteX103" fmla="*/ 525884 w 1508539"/>
              <a:gd name="connsiteY103" fmla="*/ 2762989 h 6858000"/>
              <a:gd name="connsiteX104" fmla="*/ 474802 w 1508539"/>
              <a:gd name="connsiteY104" fmla="*/ 2554718 h 6858000"/>
              <a:gd name="connsiteX105" fmla="*/ 454896 w 1508539"/>
              <a:gd name="connsiteY105" fmla="*/ 2485734 h 6858000"/>
              <a:gd name="connsiteX106" fmla="*/ 445619 w 1508539"/>
              <a:gd name="connsiteY106" fmla="*/ 2447068 h 6858000"/>
              <a:gd name="connsiteX107" fmla="*/ 432580 w 1508539"/>
              <a:gd name="connsiteY107" fmla="*/ 2425819 h 6858000"/>
              <a:gd name="connsiteX108" fmla="*/ 438579 w 1508539"/>
              <a:gd name="connsiteY108" fmla="*/ 2402874 h 6858000"/>
              <a:gd name="connsiteX109" fmla="*/ 441191 w 1508539"/>
              <a:gd name="connsiteY109" fmla="*/ 2381443 h 6858000"/>
              <a:gd name="connsiteX110" fmla="*/ 417520 w 1508539"/>
              <a:gd name="connsiteY110" fmla="*/ 2261920 h 6858000"/>
              <a:gd name="connsiteX111" fmla="*/ 407407 w 1508539"/>
              <a:gd name="connsiteY111" fmla="*/ 2195378 h 6858000"/>
              <a:gd name="connsiteX112" fmla="*/ 391624 w 1508539"/>
              <a:gd name="connsiteY112" fmla="*/ 2155135 h 6858000"/>
              <a:gd name="connsiteX113" fmla="*/ 389082 w 1508539"/>
              <a:gd name="connsiteY113" fmla="*/ 2118008 h 6858000"/>
              <a:gd name="connsiteX114" fmla="*/ 390075 w 1508539"/>
              <a:gd name="connsiteY114" fmla="*/ 2050531 h 6858000"/>
              <a:gd name="connsiteX115" fmla="*/ 381881 w 1508539"/>
              <a:gd name="connsiteY115" fmla="*/ 1963269 h 6858000"/>
              <a:gd name="connsiteX116" fmla="*/ 363059 w 1508539"/>
              <a:gd name="connsiteY116" fmla="*/ 1906352 h 6858000"/>
              <a:gd name="connsiteX117" fmla="*/ 339616 w 1508539"/>
              <a:gd name="connsiteY117" fmla="*/ 1861531 h 6858000"/>
              <a:gd name="connsiteX118" fmla="*/ 293415 w 1508539"/>
              <a:gd name="connsiteY118" fmla="*/ 1732919 h 6858000"/>
              <a:gd name="connsiteX119" fmla="*/ 265726 w 1508539"/>
              <a:gd name="connsiteY119" fmla="*/ 1663540 h 6858000"/>
              <a:gd name="connsiteX120" fmla="*/ 264852 w 1508539"/>
              <a:gd name="connsiteY120" fmla="*/ 1615777 h 6858000"/>
              <a:gd name="connsiteX121" fmla="*/ 245647 w 1508539"/>
              <a:gd name="connsiteY121" fmla="*/ 1563678 h 6858000"/>
              <a:gd name="connsiteX122" fmla="*/ 258727 w 1508539"/>
              <a:gd name="connsiteY122" fmla="*/ 1519474 h 6858000"/>
              <a:gd name="connsiteX123" fmla="*/ 251469 w 1508539"/>
              <a:gd name="connsiteY123" fmla="*/ 1477995 h 6858000"/>
              <a:gd name="connsiteX124" fmla="*/ 237554 w 1508539"/>
              <a:gd name="connsiteY124" fmla="*/ 1373769 h 6858000"/>
              <a:gd name="connsiteX125" fmla="*/ 245861 w 1508539"/>
              <a:gd name="connsiteY125" fmla="*/ 1307086 h 6858000"/>
              <a:gd name="connsiteX126" fmla="*/ 247049 w 1508539"/>
              <a:gd name="connsiteY126" fmla="*/ 1189033 h 6858000"/>
              <a:gd name="connsiteX127" fmla="*/ 251734 w 1508539"/>
              <a:gd name="connsiteY127" fmla="*/ 1168288 h 6858000"/>
              <a:gd name="connsiteX128" fmla="*/ 244016 w 1508539"/>
              <a:gd name="connsiteY128" fmla="*/ 1142577 h 6858000"/>
              <a:gd name="connsiteX129" fmla="*/ 233322 w 1508539"/>
              <a:gd name="connsiteY129" fmla="*/ 1088484 h 6858000"/>
              <a:gd name="connsiteX130" fmla="*/ 222058 w 1508539"/>
              <a:gd name="connsiteY130" fmla="*/ 1016103 h 6858000"/>
              <a:gd name="connsiteX131" fmla="*/ 223514 w 1508539"/>
              <a:gd name="connsiteY131" fmla="*/ 932283 h 6858000"/>
              <a:gd name="connsiteX132" fmla="*/ 225750 w 1508539"/>
              <a:gd name="connsiteY132" fmla="*/ 915925 h 6858000"/>
              <a:gd name="connsiteX133" fmla="*/ 218379 w 1508539"/>
              <a:gd name="connsiteY133" fmla="*/ 896999 h 6858000"/>
              <a:gd name="connsiteX134" fmla="*/ 187787 w 1508539"/>
              <a:gd name="connsiteY134" fmla="*/ 821517 h 6858000"/>
              <a:gd name="connsiteX135" fmla="*/ 166737 w 1508539"/>
              <a:gd name="connsiteY135" fmla="*/ 751353 h 6858000"/>
              <a:gd name="connsiteX136" fmla="*/ 166295 w 1508539"/>
              <a:gd name="connsiteY136" fmla="*/ 721230 h 6858000"/>
              <a:gd name="connsiteX137" fmla="*/ 151966 w 1508539"/>
              <a:gd name="connsiteY137" fmla="*/ 681659 h 6858000"/>
              <a:gd name="connsiteX138" fmla="*/ 137385 w 1508539"/>
              <a:gd name="connsiteY138" fmla="*/ 635218 h 6858000"/>
              <a:gd name="connsiteX139" fmla="*/ 142396 w 1508539"/>
              <a:gd name="connsiteY139" fmla="*/ 613763 h 6858000"/>
              <a:gd name="connsiteX140" fmla="*/ 128338 w 1508539"/>
              <a:gd name="connsiteY140" fmla="*/ 598582 h 6858000"/>
              <a:gd name="connsiteX141" fmla="*/ 128019 w 1508539"/>
              <a:gd name="connsiteY141" fmla="*/ 576846 h 6858000"/>
              <a:gd name="connsiteX142" fmla="*/ 107645 w 1508539"/>
              <a:gd name="connsiteY142" fmla="*/ 530055 h 6858000"/>
              <a:gd name="connsiteX143" fmla="*/ 106893 w 1508539"/>
              <a:gd name="connsiteY143" fmla="*/ 465389 h 6858000"/>
              <a:gd name="connsiteX144" fmla="*/ 89816 w 1508539"/>
              <a:gd name="connsiteY144" fmla="*/ 424699 h 6858000"/>
              <a:gd name="connsiteX145" fmla="*/ 90191 w 1508539"/>
              <a:gd name="connsiteY145" fmla="*/ 404917 h 6858000"/>
              <a:gd name="connsiteX146" fmla="*/ 70148 w 1508539"/>
              <a:gd name="connsiteY146" fmla="*/ 367211 h 6858000"/>
              <a:gd name="connsiteX147" fmla="*/ 36452 w 1508539"/>
              <a:gd name="connsiteY147" fmla="*/ 268519 h 6858000"/>
              <a:gd name="connsiteX148" fmla="*/ 23935 w 1508539"/>
              <a:gd name="connsiteY148" fmla="*/ 160886 h 6858000"/>
              <a:gd name="connsiteX149" fmla="*/ 19312 w 1508539"/>
              <a:gd name="connsiteY149" fmla="*/ 47336 h 6858000"/>
              <a:gd name="connsiteX150" fmla="*/ 0 w 1508539"/>
              <a:gd name="connsiteY150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880 w 1508539"/>
              <a:gd name="connsiteY24" fmla="*/ 6384857 h 6858000"/>
              <a:gd name="connsiteX25" fmla="*/ 240591 w 1508539"/>
              <a:gd name="connsiteY25" fmla="*/ 6367510 h 6858000"/>
              <a:gd name="connsiteX26" fmla="*/ 244471 w 1508539"/>
              <a:gd name="connsiteY26" fmla="*/ 6349778 h 6858000"/>
              <a:gd name="connsiteX27" fmla="*/ 246136 w 1508539"/>
              <a:gd name="connsiteY27" fmla="*/ 6348250 h 6858000"/>
              <a:gd name="connsiteX28" fmla="*/ 262170 w 1508539"/>
              <a:gd name="connsiteY28" fmla="*/ 6281972 h 6858000"/>
              <a:gd name="connsiteX29" fmla="*/ 272933 w 1508539"/>
              <a:gd name="connsiteY29" fmla="*/ 6211940 h 6858000"/>
              <a:gd name="connsiteX30" fmla="*/ 314428 w 1508539"/>
              <a:gd name="connsiteY30" fmla="*/ 6113913 h 6858000"/>
              <a:gd name="connsiteX31" fmla="*/ 318721 w 1508539"/>
              <a:gd name="connsiteY31" fmla="*/ 6028119 h 6858000"/>
              <a:gd name="connsiteX32" fmla="*/ 345501 w 1508539"/>
              <a:gd name="connsiteY32" fmla="*/ 5934687 h 6858000"/>
              <a:gd name="connsiteX33" fmla="*/ 379513 w 1508539"/>
              <a:gd name="connsiteY33" fmla="*/ 5765594 h 6858000"/>
              <a:gd name="connsiteX34" fmla="*/ 411349 w 1508539"/>
              <a:gd name="connsiteY34" fmla="*/ 5693685 h 6858000"/>
              <a:gd name="connsiteX35" fmla="*/ 431404 w 1508539"/>
              <a:gd name="connsiteY35" fmla="*/ 5665173 h 6858000"/>
              <a:gd name="connsiteX36" fmla="*/ 465121 w 1508539"/>
              <a:gd name="connsiteY36" fmla="*/ 5563435 h 6858000"/>
              <a:gd name="connsiteX37" fmla="*/ 494626 w 1508539"/>
              <a:gd name="connsiteY37" fmla="*/ 5476393 h 6858000"/>
              <a:gd name="connsiteX38" fmla="*/ 525819 w 1508539"/>
              <a:gd name="connsiteY38" fmla="*/ 5396260 h 6858000"/>
              <a:gd name="connsiteX39" fmla="*/ 541800 w 1508539"/>
              <a:gd name="connsiteY39" fmla="*/ 5330009 h 6858000"/>
              <a:gd name="connsiteX40" fmla="*/ 575293 w 1508539"/>
              <a:gd name="connsiteY40" fmla="*/ 5273739 h 6858000"/>
              <a:gd name="connsiteX41" fmla="*/ 584892 w 1508539"/>
              <a:gd name="connsiteY41" fmla="*/ 5241779 h 6858000"/>
              <a:gd name="connsiteX42" fmla="*/ 596118 w 1508539"/>
              <a:gd name="connsiteY42" fmla="*/ 5225268 h 6858000"/>
              <a:gd name="connsiteX43" fmla="*/ 597138 w 1508539"/>
              <a:gd name="connsiteY43" fmla="*/ 5217684 h 6858000"/>
              <a:gd name="connsiteX44" fmla="*/ 604479 w 1508539"/>
              <a:gd name="connsiteY44" fmla="*/ 5193377 h 6858000"/>
              <a:gd name="connsiteX45" fmla="*/ 607782 w 1508539"/>
              <a:gd name="connsiteY45" fmla="*/ 5179288 h 6858000"/>
              <a:gd name="connsiteX46" fmla="*/ 608766 w 1508539"/>
              <a:gd name="connsiteY46" fmla="*/ 5173621 h 6858000"/>
              <a:gd name="connsiteX47" fmla="*/ 604400 w 1508539"/>
              <a:gd name="connsiteY47" fmla="*/ 5159961 h 6858000"/>
              <a:gd name="connsiteX48" fmla="*/ 611077 w 1508539"/>
              <a:gd name="connsiteY48" fmla="*/ 5144295 h 6858000"/>
              <a:gd name="connsiteX49" fmla="*/ 608010 w 1508539"/>
              <a:gd name="connsiteY49" fmla="*/ 5125185 h 6858000"/>
              <a:gd name="connsiteX50" fmla="*/ 614840 w 1508539"/>
              <a:gd name="connsiteY50" fmla="*/ 5121884 h 6858000"/>
              <a:gd name="connsiteX51" fmla="*/ 621876 w 1508539"/>
              <a:gd name="connsiteY51" fmla="*/ 5067850 h 6858000"/>
              <a:gd name="connsiteX52" fmla="*/ 624607 w 1508539"/>
              <a:gd name="connsiteY52" fmla="*/ 5060861 h 6858000"/>
              <a:gd name="connsiteX53" fmla="*/ 621311 w 1508539"/>
              <a:gd name="connsiteY53" fmla="*/ 5034192 h 6858000"/>
              <a:gd name="connsiteX54" fmla="*/ 622865 w 1508539"/>
              <a:gd name="connsiteY54" fmla="*/ 4993030 h 6858000"/>
              <a:gd name="connsiteX55" fmla="*/ 629774 w 1508539"/>
              <a:gd name="connsiteY55" fmla="*/ 4946844 h 6858000"/>
              <a:gd name="connsiteX56" fmla="*/ 625630 w 1508539"/>
              <a:gd name="connsiteY56" fmla="*/ 4932692 h 6858000"/>
              <a:gd name="connsiteX57" fmla="*/ 641033 w 1508539"/>
              <a:gd name="connsiteY57" fmla="*/ 4858827 h 6858000"/>
              <a:gd name="connsiteX58" fmla="*/ 646936 w 1508539"/>
              <a:gd name="connsiteY58" fmla="*/ 4821170 h 6858000"/>
              <a:gd name="connsiteX59" fmla="*/ 651669 w 1508539"/>
              <a:gd name="connsiteY59" fmla="*/ 4780965 h 6858000"/>
              <a:gd name="connsiteX60" fmla="*/ 652962 w 1508539"/>
              <a:gd name="connsiteY60" fmla="*/ 4750867 h 6858000"/>
              <a:gd name="connsiteX61" fmla="*/ 650769 w 1508539"/>
              <a:gd name="connsiteY61" fmla="*/ 4690749 h 6858000"/>
              <a:gd name="connsiteX62" fmla="*/ 646249 w 1508539"/>
              <a:gd name="connsiteY62" fmla="*/ 4584173 h 6858000"/>
              <a:gd name="connsiteX63" fmla="*/ 641332 w 1508539"/>
              <a:gd name="connsiteY63" fmla="*/ 4444346 h 6858000"/>
              <a:gd name="connsiteX64" fmla="*/ 637897 w 1508539"/>
              <a:gd name="connsiteY64" fmla="*/ 4375228 h 6858000"/>
              <a:gd name="connsiteX65" fmla="*/ 618550 w 1508539"/>
              <a:gd name="connsiteY65" fmla="*/ 4214165 h 6858000"/>
              <a:gd name="connsiteX66" fmla="*/ 622623 w 1508539"/>
              <a:gd name="connsiteY66" fmla="*/ 4090296 h 6858000"/>
              <a:gd name="connsiteX67" fmla="*/ 607879 w 1508539"/>
              <a:gd name="connsiteY67" fmla="*/ 4033999 h 6858000"/>
              <a:gd name="connsiteX68" fmla="*/ 609028 w 1508539"/>
              <a:gd name="connsiteY68" fmla="*/ 4031933 h 6858000"/>
              <a:gd name="connsiteX69" fmla="*/ 607604 w 1508539"/>
              <a:gd name="connsiteY69" fmla="*/ 4013953 h 6858000"/>
              <a:gd name="connsiteX70" fmla="*/ 593899 w 1508539"/>
              <a:gd name="connsiteY70" fmla="*/ 3974753 h 6858000"/>
              <a:gd name="connsiteX71" fmla="*/ 595497 w 1508539"/>
              <a:gd name="connsiteY71" fmla="*/ 3969950 h 6858000"/>
              <a:gd name="connsiteX72" fmla="*/ 588919 w 1508539"/>
              <a:gd name="connsiteY72" fmla="*/ 3933779 h 6858000"/>
              <a:gd name="connsiteX73" fmla="*/ 590250 w 1508539"/>
              <a:gd name="connsiteY73" fmla="*/ 3933093 h 6858000"/>
              <a:gd name="connsiteX74" fmla="*/ 594604 w 1508539"/>
              <a:gd name="connsiteY74" fmla="*/ 3922082 h 6858000"/>
              <a:gd name="connsiteX75" fmla="*/ 599682 w 1508539"/>
              <a:gd name="connsiteY75" fmla="*/ 3901461 h 6858000"/>
              <a:gd name="connsiteX76" fmla="*/ 622276 w 1508539"/>
              <a:gd name="connsiteY76" fmla="*/ 3813873 h 6858000"/>
              <a:gd name="connsiteX77" fmla="*/ 621701 w 1508539"/>
              <a:gd name="connsiteY77" fmla="*/ 3806161 h 6858000"/>
              <a:gd name="connsiteX78" fmla="*/ 622008 w 1508539"/>
              <a:gd name="connsiteY78" fmla="*/ 3805957 h 6858000"/>
              <a:gd name="connsiteX79" fmla="*/ 622035 w 1508539"/>
              <a:gd name="connsiteY79" fmla="*/ 3797724 h 6858000"/>
              <a:gd name="connsiteX80" fmla="*/ 620650 w 1508539"/>
              <a:gd name="connsiteY80" fmla="*/ 3792098 h 6858000"/>
              <a:gd name="connsiteX81" fmla="*/ 619534 w 1508539"/>
              <a:gd name="connsiteY81" fmla="*/ 3777135 h 6858000"/>
              <a:gd name="connsiteX82" fmla="*/ 621267 w 1508539"/>
              <a:gd name="connsiteY82" fmla="*/ 3771656 h 6858000"/>
              <a:gd name="connsiteX83" fmla="*/ 625010 w 1508539"/>
              <a:gd name="connsiteY83" fmla="*/ 3769007 h 6858000"/>
              <a:gd name="connsiteX84" fmla="*/ 624476 w 1508539"/>
              <a:gd name="connsiteY84" fmla="*/ 3767709 h 6858000"/>
              <a:gd name="connsiteX85" fmla="*/ 633172 w 1508539"/>
              <a:gd name="connsiteY85" fmla="*/ 3738082 h 6858000"/>
              <a:gd name="connsiteX86" fmla="*/ 640518 w 1508539"/>
              <a:gd name="connsiteY86" fmla="*/ 3673397 h 6858000"/>
              <a:gd name="connsiteX87" fmla="*/ 639814 w 1508539"/>
              <a:gd name="connsiteY87" fmla="*/ 3637109 h 6858000"/>
              <a:gd name="connsiteX88" fmla="*/ 643257 w 1508539"/>
              <a:gd name="connsiteY88" fmla="*/ 3536883 h 6858000"/>
              <a:gd name="connsiteX89" fmla="*/ 650795 w 1508539"/>
              <a:gd name="connsiteY89" fmla="*/ 3435652 h 6858000"/>
              <a:gd name="connsiteX90" fmla="*/ 652466 w 1508539"/>
              <a:gd name="connsiteY90" fmla="*/ 3307769 h 6858000"/>
              <a:gd name="connsiteX91" fmla="*/ 670029 w 1508539"/>
              <a:gd name="connsiteY91" fmla="*/ 3250522 h 6858000"/>
              <a:gd name="connsiteX92" fmla="*/ 670454 w 1508539"/>
              <a:gd name="connsiteY92" fmla="*/ 3229163 h 6858000"/>
              <a:gd name="connsiteX93" fmla="*/ 672277 w 1508539"/>
              <a:gd name="connsiteY93" fmla="*/ 3217217 h 6858000"/>
              <a:gd name="connsiteX94" fmla="*/ 659112 w 1508539"/>
              <a:gd name="connsiteY94" fmla="*/ 3183755 h 6858000"/>
              <a:gd name="connsiteX95" fmla="*/ 659613 w 1508539"/>
              <a:gd name="connsiteY95" fmla="*/ 3178642 h 6858000"/>
              <a:gd name="connsiteX96" fmla="*/ 647213 w 1508539"/>
              <a:gd name="connsiteY96" fmla="*/ 3158586 h 6858000"/>
              <a:gd name="connsiteX97" fmla="*/ 632398 w 1508539"/>
              <a:gd name="connsiteY97" fmla="*/ 3129034 h 6858000"/>
              <a:gd name="connsiteX98" fmla="*/ 633063 w 1508539"/>
              <a:gd name="connsiteY98" fmla="*/ 3126682 h 6858000"/>
              <a:gd name="connsiteX99" fmla="*/ 623931 w 1508539"/>
              <a:gd name="connsiteY99" fmla="*/ 3114519 h 6858000"/>
              <a:gd name="connsiteX100" fmla="*/ 610540 w 1508539"/>
              <a:gd name="connsiteY100" fmla="*/ 3106272 h 6858000"/>
              <a:gd name="connsiteX101" fmla="*/ 583270 w 1508539"/>
              <a:gd name="connsiteY101" fmla="*/ 2958185 h 6858000"/>
              <a:gd name="connsiteX102" fmla="*/ 525884 w 1508539"/>
              <a:gd name="connsiteY102" fmla="*/ 2762989 h 6858000"/>
              <a:gd name="connsiteX103" fmla="*/ 474802 w 1508539"/>
              <a:gd name="connsiteY103" fmla="*/ 2554718 h 6858000"/>
              <a:gd name="connsiteX104" fmla="*/ 454896 w 1508539"/>
              <a:gd name="connsiteY104" fmla="*/ 2485734 h 6858000"/>
              <a:gd name="connsiteX105" fmla="*/ 445619 w 1508539"/>
              <a:gd name="connsiteY105" fmla="*/ 2447068 h 6858000"/>
              <a:gd name="connsiteX106" fmla="*/ 432580 w 1508539"/>
              <a:gd name="connsiteY106" fmla="*/ 2425819 h 6858000"/>
              <a:gd name="connsiteX107" fmla="*/ 438579 w 1508539"/>
              <a:gd name="connsiteY107" fmla="*/ 2402874 h 6858000"/>
              <a:gd name="connsiteX108" fmla="*/ 441191 w 1508539"/>
              <a:gd name="connsiteY108" fmla="*/ 2381443 h 6858000"/>
              <a:gd name="connsiteX109" fmla="*/ 417520 w 1508539"/>
              <a:gd name="connsiteY109" fmla="*/ 2261920 h 6858000"/>
              <a:gd name="connsiteX110" fmla="*/ 407407 w 1508539"/>
              <a:gd name="connsiteY110" fmla="*/ 2195378 h 6858000"/>
              <a:gd name="connsiteX111" fmla="*/ 391624 w 1508539"/>
              <a:gd name="connsiteY111" fmla="*/ 2155135 h 6858000"/>
              <a:gd name="connsiteX112" fmla="*/ 389082 w 1508539"/>
              <a:gd name="connsiteY112" fmla="*/ 2118008 h 6858000"/>
              <a:gd name="connsiteX113" fmla="*/ 390075 w 1508539"/>
              <a:gd name="connsiteY113" fmla="*/ 2050531 h 6858000"/>
              <a:gd name="connsiteX114" fmla="*/ 381881 w 1508539"/>
              <a:gd name="connsiteY114" fmla="*/ 1963269 h 6858000"/>
              <a:gd name="connsiteX115" fmla="*/ 363059 w 1508539"/>
              <a:gd name="connsiteY115" fmla="*/ 1906352 h 6858000"/>
              <a:gd name="connsiteX116" fmla="*/ 339616 w 1508539"/>
              <a:gd name="connsiteY116" fmla="*/ 1861531 h 6858000"/>
              <a:gd name="connsiteX117" fmla="*/ 293415 w 1508539"/>
              <a:gd name="connsiteY117" fmla="*/ 1732919 h 6858000"/>
              <a:gd name="connsiteX118" fmla="*/ 265726 w 1508539"/>
              <a:gd name="connsiteY118" fmla="*/ 1663540 h 6858000"/>
              <a:gd name="connsiteX119" fmla="*/ 264852 w 1508539"/>
              <a:gd name="connsiteY119" fmla="*/ 1615777 h 6858000"/>
              <a:gd name="connsiteX120" fmla="*/ 245647 w 1508539"/>
              <a:gd name="connsiteY120" fmla="*/ 1563678 h 6858000"/>
              <a:gd name="connsiteX121" fmla="*/ 258727 w 1508539"/>
              <a:gd name="connsiteY121" fmla="*/ 1519474 h 6858000"/>
              <a:gd name="connsiteX122" fmla="*/ 251469 w 1508539"/>
              <a:gd name="connsiteY122" fmla="*/ 1477995 h 6858000"/>
              <a:gd name="connsiteX123" fmla="*/ 237554 w 1508539"/>
              <a:gd name="connsiteY123" fmla="*/ 1373769 h 6858000"/>
              <a:gd name="connsiteX124" fmla="*/ 245861 w 1508539"/>
              <a:gd name="connsiteY124" fmla="*/ 1307086 h 6858000"/>
              <a:gd name="connsiteX125" fmla="*/ 247049 w 1508539"/>
              <a:gd name="connsiteY125" fmla="*/ 1189033 h 6858000"/>
              <a:gd name="connsiteX126" fmla="*/ 251734 w 1508539"/>
              <a:gd name="connsiteY126" fmla="*/ 1168288 h 6858000"/>
              <a:gd name="connsiteX127" fmla="*/ 244016 w 1508539"/>
              <a:gd name="connsiteY127" fmla="*/ 1142577 h 6858000"/>
              <a:gd name="connsiteX128" fmla="*/ 233322 w 1508539"/>
              <a:gd name="connsiteY128" fmla="*/ 1088484 h 6858000"/>
              <a:gd name="connsiteX129" fmla="*/ 222058 w 1508539"/>
              <a:gd name="connsiteY129" fmla="*/ 1016103 h 6858000"/>
              <a:gd name="connsiteX130" fmla="*/ 223514 w 1508539"/>
              <a:gd name="connsiteY130" fmla="*/ 932283 h 6858000"/>
              <a:gd name="connsiteX131" fmla="*/ 225750 w 1508539"/>
              <a:gd name="connsiteY131" fmla="*/ 915925 h 6858000"/>
              <a:gd name="connsiteX132" fmla="*/ 218379 w 1508539"/>
              <a:gd name="connsiteY132" fmla="*/ 896999 h 6858000"/>
              <a:gd name="connsiteX133" fmla="*/ 187787 w 1508539"/>
              <a:gd name="connsiteY133" fmla="*/ 821517 h 6858000"/>
              <a:gd name="connsiteX134" fmla="*/ 166737 w 1508539"/>
              <a:gd name="connsiteY134" fmla="*/ 751353 h 6858000"/>
              <a:gd name="connsiteX135" fmla="*/ 166295 w 1508539"/>
              <a:gd name="connsiteY135" fmla="*/ 721230 h 6858000"/>
              <a:gd name="connsiteX136" fmla="*/ 151966 w 1508539"/>
              <a:gd name="connsiteY136" fmla="*/ 681659 h 6858000"/>
              <a:gd name="connsiteX137" fmla="*/ 137385 w 1508539"/>
              <a:gd name="connsiteY137" fmla="*/ 635218 h 6858000"/>
              <a:gd name="connsiteX138" fmla="*/ 142396 w 1508539"/>
              <a:gd name="connsiteY138" fmla="*/ 613763 h 6858000"/>
              <a:gd name="connsiteX139" fmla="*/ 128338 w 1508539"/>
              <a:gd name="connsiteY139" fmla="*/ 598582 h 6858000"/>
              <a:gd name="connsiteX140" fmla="*/ 128019 w 1508539"/>
              <a:gd name="connsiteY140" fmla="*/ 576846 h 6858000"/>
              <a:gd name="connsiteX141" fmla="*/ 107645 w 1508539"/>
              <a:gd name="connsiteY141" fmla="*/ 530055 h 6858000"/>
              <a:gd name="connsiteX142" fmla="*/ 106893 w 1508539"/>
              <a:gd name="connsiteY142" fmla="*/ 465389 h 6858000"/>
              <a:gd name="connsiteX143" fmla="*/ 89816 w 1508539"/>
              <a:gd name="connsiteY143" fmla="*/ 424699 h 6858000"/>
              <a:gd name="connsiteX144" fmla="*/ 90191 w 1508539"/>
              <a:gd name="connsiteY144" fmla="*/ 404917 h 6858000"/>
              <a:gd name="connsiteX145" fmla="*/ 70148 w 1508539"/>
              <a:gd name="connsiteY145" fmla="*/ 367211 h 6858000"/>
              <a:gd name="connsiteX146" fmla="*/ 36452 w 1508539"/>
              <a:gd name="connsiteY146" fmla="*/ 268519 h 6858000"/>
              <a:gd name="connsiteX147" fmla="*/ 23935 w 1508539"/>
              <a:gd name="connsiteY147" fmla="*/ 160886 h 6858000"/>
              <a:gd name="connsiteX148" fmla="*/ 19312 w 1508539"/>
              <a:gd name="connsiteY148" fmla="*/ 47336 h 6858000"/>
              <a:gd name="connsiteX149" fmla="*/ 0 w 1508539"/>
              <a:gd name="connsiteY14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139560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880 w 1508539"/>
              <a:gd name="connsiteY24" fmla="*/ 6384857 h 6858000"/>
              <a:gd name="connsiteX25" fmla="*/ 240591 w 1508539"/>
              <a:gd name="connsiteY25" fmla="*/ 6367510 h 6858000"/>
              <a:gd name="connsiteX26" fmla="*/ 244471 w 1508539"/>
              <a:gd name="connsiteY26" fmla="*/ 6349778 h 6858000"/>
              <a:gd name="connsiteX27" fmla="*/ 246136 w 1508539"/>
              <a:gd name="connsiteY27" fmla="*/ 6348250 h 6858000"/>
              <a:gd name="connsiteX28" fmla="*/ 262170 w 1508539"/>
              <a:gd name="connsiteY28" fmla="*/ 6281972 h 6858000"/>
              <a:gd name="connsiteX29" fmla="*/ 272933 w 1508539"/>
              <a:gd name="connsiteY29" fmla="*/ 6211940 h 6858000"/>
              <a:gd name="connsiteX30" fmla="*/ 314428 w 1508539"/>
              <a:gd name="connsiteY30" fmla="*/ 6113913 h 6858000"/>
              <a:gd name="connsiteX31" fmla="*/ 318721 w 1508539"/>
              <a:gd name="connsiteY31" fmla="*/ 6028119 h 6858000"/>
              <a:gd name="connsiteX32" fmla="*/ 345501 w 1508539"/>
              <a:gd name="connsiteY32" fmla="*/ 5934687 h 6858000"/>
              <a:gd name="connsiteX33" fmla="*/ 379513 w 1508539"/>
              <a:gd name="connsiteY33" fmla="*/ 5765594 h 6858000"/>
              <a:gd name="connsiteX34" fmla="*/ 411349 w 1508539"/>
              <a:gd name="connsiteY34" fmla="*/ 5693685 h 6858000"/>
              <a:gd name="connsiteX35" fmla="*/ 431404 w 1508539"/>
              <a:gd name="connsiteY35" fmla="*/ 5665173 h 6858000"/>
              <a:gd name="connsiteX36" fmla="*/ 465121 w 1508539"/>
              <a:gd name="connsiteY36" fmla="*/ 5563435 h 6858000"/>
              <a:gd name="connsiteX37" fmla="*/ 494626 w 1508539"/>
              <a:gd name="connsiteY37" fmla="*/ 5476393 h 6858000"/>
              <a:gd name="connsiteX38" fmla="*/ 525819 w 1508539"/>
              <a:gd name="connsiteY38" fmla="*/ 5396260 h 6858000"/>
              <a:gd name="connsiteX39" fmla="*/ 541800 w 1508539"/>
              <a:gd name="connsiteY39" fmla="*/ 5330009 h 6858000"/>
              <a:gd name="connsiteX40" fmla="*/ 575293 w 1508539"/>
              <a:gd name="connsiteY40" fmla="*/ 5273739 h 6858000"/>
              <a:gd name="connsiteX41" fmla="*/ 584892 w 1508539"/>
              <a:gd name="connsiteY41" fmla="*/ 5241779 h 6858000"/>
              <a:gd name="connsiteX42" fmla="*/ 596118 w 1508539"/>
              <a:gd name="connsiteY42" fmla="*/ 5225268 h 6858000"/>
              <a:gd name="connsiteX43" fmla="*/ 597138 w 1508539"/>
              <a:gd name="connsiteY43" fmla="*/ 5217684 h 6858000"/>
              <a:gd name="connsiteX44" fmla="*/ 604479 w 1508539"/>
              <a:gd name="connsiteY44" fmla="*/ 5193377 h 6858000"/>
              <a:gd name="connsiteX45" fmla="*/ 607782 w 1508539"/>
              <a:gd name="connsiteY45" fmla="*/ 5179288 h 6858000"/>
              <a:gd name="connsiteX46" fmla="*/ 608766 w 1508539"/>
              <a:gd name="connsiteY46" fmla="*/ 5173621 h 6858000"/>
              <a:gd name="connsiteX47" fmla="*/ 604400 w 1508539"/>
              <a:gd name="connsiteY47" fmla="*/ 5159961 h 6858000"/>
              <a:gd name="connsiteX48" fmla="*/ 611077 w 1508539"/>
              <a:gd name="connsiteY48" fmla="*/ 5144295 h 6858000"/>
              <a:gd name="connsiteX49" fmla="*/ 608010 w 1508539"/>
              <a:gd name="connsiteY49" fmla="*/ 5125185 h 6858000"/>
              <a:gd name="connsiteX50" fmla="*/ 614840 w 1508539"/>
              <a:gd name="connsiteY50" fmla="*/ 5121884 h 6858000"/>
              <a:gd name="connsiteX51" fmla="*/ 621876 w 1508539"/>
              <a:gd name="connsiteY51" fmla="*/ 5067850 h 6858000"/>
              <a:gd name="connsiteX52" fmla="*/ 624607 w 1508539"/>
              <a:gd name="connsiteY52" fmla="*/ 5060861 h 6858000"/>
              <a:gd name="connsiteX53" fmla="*/ 621311 w 1508539"/>
              <a:gd name="connsiteY53" fmla="*/ 5034192 h 6858000"/>
              <a:gd name="connsiteX54" fmla="*/ 622865 w 1508539"/>
              <a:gd name="connsiteY54" fmla="*/ 4993030 h 6858000"/>
              <a:gd name="connsiteX55" fmla="*/ 629774 w 1508539"/>
              <a:gd name="connsiteY55" fmla="*/ 4946844 h 6858000"/>
              <a:gd name="connsiteX56" fmla="*/ 625630 w 1508539"/>
              <a:gd name="connsiteY56" fmla="*/ 4932692 h 6858000"/>
              <a:gd name="connsiteX57" fmla="*/ 641033 w 1508539"/>
              <a:gd name="connsiteY57" fmla="*/ 4858827 h 6858000"/>
              <a:gd name="connsiteX58" fmla="*/ 646936 w 1508539"/>
              <a:gd name="connsiteY58" fmla="*/ 4821170 h 6858000"/>
              <a:gd name="connsiteX59" fmla="*/ 651669 w 1508539"/>
              <a:gd name="connsiteY59" fmla="*/ 4780965 h 6858000"/>
              <a:gd name="connsiteX60" fmla="*/ 652962 w 1508539"/>
              <a:gd name="connsiteY60" fmla="*/ 4750867 h 6858000"/>
              <a:gd name="connsiteX61" fmla="*/ 650769 w 1508539"/>
              <a:gd name="connsiteY61" fmla="*/ 4690749 h 6858000"/>
              <a:gd name="connsiteX62" fmla="*/ 646249 w 1508539"/>
              <a:gd name="connsiteY62" fmla="*/ 4584173 h 6858000"/>
              <a:gd name="connsiteX63" fmla="*/ 641332 w 1508539"/>
              <a:gd name="connsiteY63" fmla="*/ 4444346 h 6858000"/>
              <a:gd name="connsiteX64" fmla="*/ 637897 w 1508539"/>
              <a:gd name="connsiteY64" fmla="*/ 4375228 h 6858000"/>
              <a:gd name="connsiteX65" fmla="*/ 618550 w 1508539"/>
              <a:gd name="connsiteY65" fmla="*/ 4214165 h 6858000"/>
              <a:gd name="connsiteX66" fmla="*/ 622623 w 1508539"/>
              <a:gd name="connsiteY66" fmla="*/ 4090296 h 6858000"/>
              <a:gd name="connsiteX67" fmla="*/ 607879 w 1508539"/>
              <a:gd name="connsiteY67" fmla="*/ 4033999 h 6858000"/>
              <a:gd name="connsiteX68" fmla="*/ 609028 w 1508539"/>
              <a:gd name="connsiteY68" fmla="*/ 4031933 h 6858000"/>
              <a:gd name="connsiteX69" fmla="*/ 607604 w 1508539"/>
              <a:gd name="connsiteY69" fmla="*/ 4013953 h 6858000"/>
              <a:gd name="connsiteX70" fmla="*/ 593899 w 1508539"/>
              <a:gd name="connsiteY70" fmla="*/ 3974753 h 6858000"/>
              <a:gd name="connsiteX71" fmla="*/ 595497 w 1508539"/>
              <a:gd name="connsiteY71" fmla="*/ 3969950 h 6858000"/>
              <a:gd name="connsiteX72" fmla="*/ 588919 w 1508539"/>
              <a:gd name="connsiteY72" fmla="*/ 3933779 h 6858000"/>
              <a:gd name="connsiteX73" fmla="*/ 590250 w 1508539"/>
              <a:gd name="connsiteY73" fmla="*/ 3933093 h 6858000"/>
              <a:gd name="connsiteX74" fmla="*/ 594604 w 1508539"/>
              <a:gd name="connsiteY74" fmla="*/ 3922082 h 6858000"/>
              <a:gd name="connsiteX75" fmla="*/ 599682 w 1508539"/>
              <a:gd name="connsiteY75" fmla="*/ 3901461 h 6858000"/>
              <a:gd name="connsiteX76" fmla="*/ 622276 w 1508539"/>
              <a:gd name="connsiteY76" fmla="*/ 3813873 h 6858000"/>
              <a:gd name="connsiteX77" fmla="*/ 621701 w 1508539"/>
              <a:gd name="connsiteY77" fmla="*/ 3806161 h 6858000"/>
              <a:gd name="connsiteX78" fmla="*/ 622008 w 1508539"/>
              <a:gd name="connsiteY78" fmla="*/ 3805957 h 6858000"/>
              <a:gd name="connsiteX79" fmla="*/ 622035 w 1508539"/>
              <a:gd name="connsiteY79" fmla="*/ 3797724 h 6858000"/>
              <a:gd name="connsiteX80" fmla="*/ 620650 w 1508539"/>
              <a:gd name="connsiteY80" fmla="*/ 3792098 h 6858000"/>
              <a:gd name="connsiteX81" fmla="*/ 619534 w 1508539"/>
              <a:gd name="connsiteY81" fmla="*/ 3777135 h 6858000"/>
              <a:gd name="connsiteX82" fmla="*/ 621267 w 1508539"/>
              <a:gd name="connsiteY82" fmla="*/ 3771656 h 6858000"/>
              <a:gd name="connsiteX83" fmla="*/ 625010 w 1508539"/>
              <a:gd name="connsiteY83" fmla="*/ 3769007 h 6858000"/>
              <a:gd name="connsiteX84" fmla="*/ 624476 w 1508539"/>
              <a:gd name="connsiteY84" fmla="*/ 3767709 h 6858000"/>
              <a:gd name="connsiteX85" fmla="*/ 633172 w 1508539"/>
              <a:gd name="connsiteY85" fmla="*/ 3738082 h 6858000"/>
              <a:gd name="connsiteX86" fmla="*/ 640518 w 1508539"/>
              <a:gd name="connsiteY86" fmla="*/ 3673397 h 6858000"/>
              <a:gd name="connsiteX87" fmla="*/ 639814 w 1508539"/>
              <a:gd name="connsiteY87" fmla="*/ 3637109 h 6858000"/>
              <a:gd name="connsiteX88" fmla="*/ 643257 w 1508539"/>
              <a:gd name="connsiteY88" fmla="*/ 3536883 h 6858000"/>
              <a:gd name="connsiteX89" fmla="*/ 650795 w 1508539"/>
              <a:gd name="connsiteY89" fmla="*/ 3435652 h 6858000"/>
              <a:gd name="connsiteX90" fmla="*/ 652466 w 1508539"/>
              <a:gd name="connsiteY90" fmla="*/ 3307769 h 6858000"/>
              <a:gd name="connsiteX91" fmla="*/ 670029 w 1508539"/>
              <a:gd name="connsiteY91" fmla="*/ 3250522 h 6858000"/>
              <a:gd name="connsiteX92" fmla="*/ 670454 w 1508539"/>
              <a:gd name="connsiteY92" fmla="*/ 3229163 h 6858000"/>
              <a:gd name="connsiteX93" fmla="*/ 672277 w 1508539"/>
              <a:gd name="connsiteY93" fmla="*/ 3217217 h 6858000"/>
              <a:gd name="connsiteX94" fmla="*/ 659112 w 1508539"/>
              <a:gd name="connsiteY94" fmla="*/ 3183755 h 6858000"/>
              <a:gd name="connsiteX95" fmla="*/ 659613 w 1508539"/>
              <a:gd name="connsiteY95" fmla="*/ 3178642 h 6858000"/>
              <a:gd name="connsiteX96" fmla="*/ 647213 w 1508539"/>
              <a:gd name="connsiteY96" fmla="*/ 3158586 h 6858000"/>
              <a:gd name="connsiteX97" fmla="*/ 632398 w 1508539"/>
              <a:gd name="connsiteY97" fmla="*/ 3129034 h 6858000"/>
              <a:gd name="connsiteX98" fmla="*/ 633063 w 1508539"/>
              <a:gd name="connsiteY98" fmla="*/ 3126682 h 6858000"/>
              <a:gd name="connsiteX99" fmla="*/ 623931 w 1508539"/>
              <a:gd name="connsiteY99" fmla="*/ 3114519 h 6858000"/>
              <a:gd name="connsiteX100" fmla="*/ 610540 w 1508539"/>
              <a:gd name="connsiteY100" fmla="*/ 3106272 h 6858000"/>
              <a:gd name="connsiteX101" fmla="*/ 583270 w 1508539"/>
              <a:gd name="connsiteY101" fmla="*/ 2958185 h 6858000"/>
              <a:gd name="connsiteX102" fmla="*/ 525884 w 1508539"/>
              <a:gd name="connsiteY102" fmla="*/ 2762989 h 6858000"/>
              <a:gd name="connsiteX103" fmla="*/ 474802 w 1508539"/>
              <a:gd name="connsiteY103" fmla="*/ 2554718 h 6858000"/>
              <a:gd name="connsiteX104" fmla="*/ 454896 w 1508539"/>
              <a:gd name="connsiteY104" fmla="*/ 2485734 h 6858000"/>
              <a:gd name="connsiteX105" fmla="*/ 445619 w 1508539"/>
              <a:gd name="connsiteY105" fmla="*/ 2447068 h 6858000"/>
              <a:gd name="connsiteX106" fmla="*/ 432580 w 1508539"/>
              <a:gd name="connsiteY106" fmla="*/ 2425819 h 6858000"/>
              <a:gd name="connsiteX107" fmla="*/ 438579 w 1508539"/>
              <a:gd name="connsiteY107" fmla="*/ 2402874 h 6858000"/>
              <a:gd name="connsiteX108" fmla="*/ 441191 w 1508539"/>
              <a:gd name="connsiteY108" fmla="*/ 2381443 h 6858000"/>
              <a:gd name="connsiteX109" fmla="*/ 417520 w 1508539"/>
              <a:gd name="connsiteY109" fmla="*/ 2261920 h 6858000"/>
              <a:gd name="connsiteX110" fmla="*/ 407407 w 1508539"/>
              <a:gd name="connsiteY110" fmla="*/ 2195378 h 6858000"/>
              <a:gd name="connsiteX111" fmla="*/ 391624 w 1508539"/>
              <a:gd name="connsiteY111" fmla="*/ 2155135 h 6858000"/>
              <a:gd name="connsiteX112" fmla="*/ 389082 w 1508539"/>
              <a:gd name="connsiteY112" fmla="*/ 2118008 h 6858000"/>
              <a:gd name="connsiteX113" fmla="*/ 390075 w 1508539"/>
              <a:gd name="connsiteY113" fmla="*/ 2050531 h 6858000"/>
              <a:gd name="connsiteX114" fmla="*/ 381881 w 1508539"/>
              <a:gd name="connsiteY114" fmla="*/ 1963269 h 6858000"/>
              <a:gd name="connsiteX115" fmla="*/ 363059 w 1508539"/>
              <a:gd name="connsiteY115" fmla="*/ 1906352 h 6858000"/>
              <a:gd name="connsiteX116" fmla="*/ 339616 w 1508539"/>
              <a:gd name="connsiteY116" fmla="*/ 1861531 h 6858000"/>
              <a:gd name="connsiteX117" fmla="*/ 293415 w 1508539"/>
              <a:gd name="connsiteY117" fmla="*/ 1732919 h 6858000"/>
              <a:gd name="connsiteX118" fmla="*/ 265726 w 1508539"/>
              <a:gd name="connsiteY118" fmla="*/ 1663540 h 6858000"/>
              <a:gd name="connsiteX119" fmla="*/ 264852 w 1508539"/>
              <a:gd name="connsiteY119" fmla="*/ 1615777 h 6858000"/>
              <a:gd name="connsiteX120" fmla="*/ 245647 w 1508539"/>
              <a:gd name="connsiteY120" fmla="*/ 1563678 h 6858000"/>
              <a:gd name="connsiteX121" fmla="*/ 258727 w 1508539"/>
              <a:gd name="connsiteY121" fmla="*/ 1519474 h 6858000"/>
              <a:gd name="connsiteX122" fmla="*/ 251469 w 1508539"/>
              <a:gd name="connsiteY122" fmla="*/ 1477995 h 6858000"/>
              <a:gd name="connsiteX123" fmla="*/ 237554 w 1508539"/>
              <a:gd name="connsiteY123" fmla="*/ 1373769 h 6858000"/>
              <a:gd name="connsiteX124" fmla="*/ 245861 w 1508539"/>
              <a:gd name="connsiteY124" fmla="*/ 1307086 h 6858000"/>
              <a:gd name="connsiteX125" fmla="*/ 247049 w 1508539"/>
              <a:gd name="connsiteY125" fmla="*/ 1189033 h 6858000"/>
              <a:gd name="connsiteX126" fmla="*/ 251734 w 1508539"/>
              <a:gd name="connsiteY126" fmla="*/ 1168288 h 6858000"/>
              <a:gd name="connsiteX127" fmla="*/ 244016 w 1508539"/>
              <a:gd name="connsiteY127" fmla="*/ 1142577 h 6858000"/>
              <a:gd name="connsiteX128" fmla="*/ 233322 w 1508539"/>
              <a:gd name="connsiteY128" fmla="*/ 1088484 h 6858000"/>
              <a:gd name="connsiteX129" fmla="*/ 222058 w 1508539"/>
              <a:gd name="connsiteY129" fmla="*/ 1016103 h 6858000"/>
              <a:gd name="connsiteX130" fmla="*/ 223514 w 1508539"/>
              <a:gd name="connsiteY130" fmla="*/ 932283 h 6858000"/>
              <a:gd name="connsiteX131" fmla="*/ 225750 w 1508539"/>
              <a:gd name="connsiteY131" fmla="*/ 915925 h 6858000"/>
              <a:gd name="connsiteX132" fmla="*/ 218379 w 1508539"/>
              <a:gd name="connsiteY132" fmla="*/ 896999 h 6858000"/>
              <a:gd name="connsiteX133" fmla="*/ 187787 w 1508539"/>
              <a:gd name="connsiteY133" fmla="*/ 821517 h 6858000"/>
              <a:gd name="connsiteX134" fmla="*/ 166737 w 1508539"/>
              <a:gd name="connsiteY134" fmla="*/ 751353 h 6858000"/>
              <a:gd name="connsiteX135" fmla="*/ 166295 w 1508539"/>
              <a:gd name="connsiteY135" fmla="*/ 721230 h 6858000"/>
              <a:gd name="connsiteX136" fmla="*/ 151966 w 1508539"/>
              <a:gd name="connsiteY136" fmla="*/ 681659 h 6858000"/>
              <a:gd name="connsiteX137" fmla="*/ 137385 w 1508539"/>
              <a:gd name="connsiteY137" fmla="*/ 635218 h 6858000"/>
              <a:gd name="connsiteX138" fmla="*/ 142396 w 1508539"/>
              <a:gd name="connsiteY138" fmla="*/ 613763 h 6858000"/>
              <a:gd name="connsiteX139" fmla="*/ 128338 w 1508539"/>
              <a:gd name="connsiteY139" fmla="*/ 598582 h 6858000"/>
              <a:gd name="connsiteX140" fmla="*/ 128019 w 1508539"/>
              <a:gd name="connsiteY140" fmla="*/ 576846 h 6858000"/>
              <a:gd name="connsiteX141" fmla="*/ 107645 w 1508539"/>
              <a:gd name="connsiteY141" fmla="*/ 530055 h 6858000"/>
              <a:gd name="connsiteX142" fmla="*/ 106893 w 1508539"/>
              <a:gd name="connsiteY142" fmla="*/ 465389 h 6858000"/>
              <a:gd name="connsiteX143" fmla="*/ 89816 w 1508539"/>
              <a:gd name="connsiteY143" fmla="*/ 424699 h 6858000"/>
              <a:gd name="connsiteX144" fmla="*/ 90191 w 1508539"/>
              <a:gd name="connsiteY144" fmla="*/ 404917 h 6858000"/>
              <a:gd name="connsiteX145" fmla="*/ 70148 w 1508539"/>
              <a:gd name="connsiteY145" fmla="*/ 367211 h 6858000"/>
              <a:gd name="connsiteX146" fmla="*/ 36452 w 1508539"/>
              <a:gd name="connsiteY146" fmla="*/ 268519 h 6858000"/>
              <a:gd name="connsiteX147" fmla="*/ 23935 w 1508539"/>
              <a:gd name="connsiteY147" fmla="*/ 160886 h 6858000"/>
              <a:gd name="connsiteX148" fmla="*/ 19312 w 1508539"/>
              <a:gd name="connsiteY148" fmla="*/ 47336 h 6858000"/>
              <a:gd name="connsiteX149" fmla="*/ 0 w 1508539"/>
              <a:gd name="connsiteY14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69364 w 1508539"/>
              <a:gd name="connsiteY4" fmla="*/ 6809549 h 6858000"/>
              <a:gd name="connsiteX5" fmla="*/ 101575 w 1508539"/>
              <a:gd name="connsiteY5" fmla="*/ 6715115 h 6858000"/>
              <a:gd name="connsiteX6" fmla="*/ 111426 w 1508539"/>
              <a:gd name="connsiteY6" fmla="*/ 6680170 h 6858000"/>
              <a:gd name="connsiteX7" fmla="*/ 136976 w 1508539"/>
              <a:gd name="connsiteY7" fmla="*/ 6621207 h 6858000"/>
              <a:gd name="connsiteX8" fmla="*/ 153633 w 1508539"/>
              <a:gd name="connsiteY8" fmla="*/ 6596265 h 6858000"/>
              <a:gd name="connsiteX9" fmla="*/ 153512 w 1508539"/>
              <a:gd name="connsiteY9" fmla="*/ 6594818 h 6858000"/>
              <a:gd name="connsiteX10" fmla="*/ 157757 w 1508539"/>
              <a:gd name="connsiteY10" fmla="*/ 6593735 h 6858000"/>
              <a:gd name="connsiteX11" fmla="*/ 160954 w 1508539"/>
              <a:gd name="connsiteY11" fmla="*/ 6589172 h 6858000"/>
              <a:gd name="connsiteX12" fmla="*/ 164248 w 1508539"/>
              <a:gd name="connsiteY12" fmla="*/ 6574442 h 6858000"/>
              <a:gd name="connsiteX13" fmla="*/ 164588 w 1508539"/>
              <a:gd name="connsiteY13" fmla="*/ 6568530 h 6858000"/>
              <a:gd name="connsiteX14" fmla="*/ 166997 w 1508539"/>
              <a:gd name="connsiteY14" fmla="*/ 6560674 h 6858000"/>
              <a:gd name="connsiteX15" fmla="*/ 167342 w 1508539"/>
              <a:gd name="connsiteY15" fmla="*/ 6560598 h 6858000"/>
              <a:gd name="connsiteX16" fmla="*/ 169039 w 1508539"/>
              <a:gd name="connsiteY16" fmla="*/ 6553006 h 6858000"/>
              <a:gd name="connsiteX17" fmla="*/ 173735 w 1508539"/>
              <a:gd name="connsiteY17" fmla="*/ 6514360 h 6858000"/>
              <a:gd name="connsiteX18" fmla="*/ 215389 w 1508539"/>
              <a:gd name="connsiteY18" fmla="*/ 6478062 h 6858000"/>
              <a:gd name="connsiteX19" fmla="*/ 226078 w 1508539"/>
              <a:gd name="connsiteY19" fmla="*/ 6460325 h 6858000"/>
              <a:gd name="connsiteX20" fmla="*/ 233311 w 1508539"/>
              <a:gd name="connsiteY20" fmla="*/ 6451488 h 6858000"/>
              <a:gd name="connsiteX21" fmla="*/ 234746 w 1508539"/>
              <a:gd name="connsiteY21" fmla="*/ 6451348 h 6858000"/>
              <a:gd name="connsiteX22" fmla="*/ 239104 w 1508539"/>
              <a:gd name="connsiteY22" fmla="*/ 6414240 h 6858000"/>
              <a:gd name="connsiteX23" fmla="*/ 241880 w 1508539"/>
              <a:gd name="connsiteY23" fmla="*/ 6384857 h 6858000"/>
              <a:gd name="connsiteX24" fmla="*/ 240591 w 1508539"/>
              <a:gd name="connsiteY24" fmla="*/ 6367510 h 6858000"/>
              <a:gd name="connsiteX25" fmla="*/ 244471 w 1508539"/>
              <a:gd name="connsiteY25" fmla="*/ 6349778 h 6858000"/>
              <a:gd name="connsiteX26" fmla="*/ 246136 w 1508539"/>
              <a:gd name="connsiteY26" fmla="*/ 6348250 h 6858000"/>
              <a:gd name="connsiteX27" fmla="*/ 262170 w 1508539"/>
              <a:gd name="connsiteY27" fmla="*/ 6281972 h 6858000"/>
              <a:gd name="connsiteX28" fmla="*/ 272933 w 1508539"/>
              <a:gd name="connsiteY28" fmla="*/ 6211940 h 6858000"/>
              <a:gd name="connsiteX29" fmla="*/ 314428 w 1508539"/>
              <a:gd name="connsiteY29" fmla="*/ 6113913 h 6858000"/>
              <a:gd name="connsiteX30" fmla="*/ 318721 w 1508539"/>
              <a:gd name="connsiteY30" fmla="*/ 6028119 h 6858000"/>
              <a:gd name="connsiteX31" fmla="*/ 345501 w 1508539"/>
              <a:gd name="connsiteY31" fmla="*/ 5934687 h 6858000"/>
              <a:gd name="connsiteX32" fmla="*/ 379513 w 1508539"/>
              <a:gd name="connsiteY32" fmla="*/ 5765594 h 6858000"/>
              <a:gd name="connsiteX33" fmla="*/ 411349 w 1508539"/>
              <a:gd name="connsiteY33" fmla="*/ 5693685 h 6858000"/>
              <a:gd name="connsiteX34" fmla="*/ 431404 w 1508539"/>
              <a:gd name="connsiteY34" fmla="*/ 5665173 h 6858000"/>
              <a:gd name="connsiteX35" fmla="*/ 465121 w 1508539"/>
              <a:gd name="connsiteY35" fmla="*/ 5563435 h 6858000"/>
              <a:gd name="connsiteX36" fmla="*/ 494626 w 1508539"/>
              <a:gd name="connsiteY36" fmla="*/ 5476393 h 6858000"/>
              <a:gd name="connsiteX37" fmla="*/ 525819 w 1508539"/>
              <a:gd name="connsiteY37" fmla="*/ 5396260 h 6858000"/>
              <a:gd name="connsiteX38" fmla="*/ 541800 w 1508539"/>
              <a:gd name="connsiteY38" fmla="*/ 5330009 h 6858000"/>
              <a:gd name="connsiteX39" fmla="*/ 575293 w 1508539"/>
              <a:gd name="connsiteY39" fmla="*/ 5273739 h 6858000"/>
              <a:gd name="connsiteX40" fmla="*/ 584892 w 1508539"/>
              <a:gd name="connsiteY40" fmla="*/ 5241779 h 6858000"/>
              <a:gd name="connsiteX41" fmla="*/ 596118 w 1508539"/>
              <a:gd name="connsiteY41" fmla="*/ 5225268 h 6858000"/>
              <a:gd name="connsiteX42" fmla="*/ 597138 w 1508539"/>
              <a:gd name="connsiteY42" fmla="*/ 5217684 h 6858000"/>
              <a:gd name="connsiteX43" fmla="*/ 604479 w 1508539"/>
              <a:gd name="connsiteY43" fmla="*/ 5193377 h 6858000"/>
              <a:gd name="connsiteX44" fmla="*/ 607782 w 1508539"/>
              <a:gd name="connsiteY44" fmla="*/ 5179288 h 6858000"/>
              <a:gd name="connsiteX45" fmla="*/ 608766 w 1508539"/>
              <a:gd name="connsiteY45" fmla="*/ 5173621 h 6858000"/>
              <a:gd name="connsiteX46" fmla="*/ 604400 w 1508539"/>
              <a:gd name="connsiteY46" fmla="*/ 5159961 h 6858000"/>
              <a:gd name="connsiteX47" fmla="*/ 611077 w 1508539"/>
              <a:gd name="connsiteY47" fmla="*/ 5144295 h 6858000"/>
              <a:gd name="connsiteX48" fmla="*/ 608010 w 1508539"/>
              <a:gd name="connsiteY48" fmla="*/ 5125185 h 6858000"/>
              <a:gd name="connsiteX49" fmla="*/ 614840 w 1508539"/>
              <a:gd name="connsiteY49" fmla="*/ 5121884 h 6858000"/>
              <a:gd name="connsiteX50" fmla="*/ 621876 w 1508539"/>
              <a:gd name="connsiteY50" fmla="*/ 5067850 h 6858000"/>
              <a:gd name="connsiteX51" fmla="*/ 624607 w 1508539"/>
              <a:gd name="connsiteY51" fmla="*/ 5060861 h 6858000"/>
              <a:gd name="connsiteX52" fmla="*/ 621311 w 1508539"/>
              <a:gd name="connsiteY52" fmla="*/ 5034192 h 6858000"/>
              <a:gd name="connsiteX53" fmla="*/ 622865 w 1508539"/>
              <a:gd name="connsiteY53" fmla="*/ 4993030 h 6858000"/>
              <a:gd name="connsiteX54" fmla="*/ 629774 w 1508539"/>
              <a:gd name="connsiteY54" fmla="*/ 4946844 h 6858000"/>
              <a:gd name="connsiteX55" fmla="*/ 625630 w 1508539"/>
              <a:gd name="connsiteY55" fmla="*/ 4932692 h 6858000"/>
              <a:gd name="connsiteX56" fmla="*/ 641033 w 1508539"/>
              <a:gd name="connsiteY56" fmla="*/ 4858827 h 6858000"/>
              <a:gd name="connsiteX57" fmla="*/ 646936 w 1508539"/>
              <a:gd name="connsiteY57" fmla="*/ 4821170 h 6858000"/>
              <a:gd name="connsiteX58" fmla="*/ 651669 w 1508539"/>
              <a:gd name="connsiteY58" fmla="*/ 4780965 h 6858000"/>
              <a:gd name="connsiteX59" fmla="*/ 652962 w 1508539"/>
              <a:gd name="connsiteY59" fmla="*/ 4750867 h 6858000"/>
              <a:gd name="connsiteX60" fmla="*/ 650769 w 1508539"/>
              <a:gd name="connsiteY60" fmla="*/ 4690749 h 6858000"/>
              <a:gd name="connsiteX61" fmla="*/ 646249 w 1508539"/>
              <a:gd name="connsiteY61" fmla="*/ 4584173 h 6858000"/>
              <a:gd name="connsiteX62" fmla="*/ 641332 w 1508539"/>
              <a:gd name="connsiteY62" fmla="*/ 4444346 h 6858000"/>
              <a:gd name="connsiteX63" fmla="*/ 637897 w 1508539"/>
              <a:gd name="connsiteY63" fmla="*/ 4375228 h 6858000"/>
              <a:gd name="connsiteX64" fmla="*/ 618550 w 1508539"/>
              <a:gd name="connsiteY64" fmla="*/ 4214165 h 6858000"/>
              <a:gd name="connsiteX65" fmla="*/ 622623 w 1508539"/>
              <a:gd name="connsiteY65" fmla="*/ 4090296 h 6858000"/>
              <a:gd name="connsiteX66" fmla="*/ 607879 w 1508539"/>
              <a:gd name="connsiteY66" fmla="*/ 4033999 h 6858000"/>
              <a:gd name="connsiteX67" fmla="*/ 609028 w 1508539"/>
              <a:gd name="connsiteY67" fmla="*/ 4031933 h 6858000"/>
              <a:gd name="connsiteX68" fmla="*/ 607604 w 1508539"/>
              <a:gd name="connsiteY68" fmla="*/ 4013953 h 6858000"/>
              <a:gd name="connsiteX69" fmla="*/ 593899 w 1508539"/>
              <a:gd name="connsiteY69" fmla="*/ 3974753 h 6858000"/>
              <a:gd name="connsiteX70" fmla="*/ 595497 w 1508539"/>
              <a:gd name="connsiteY70" fmla="*/ 3969950 h 6858000"/>
              <a:gd name="connsiteX71" fmla="*/ 588919 w 1508539"/>
              <a:gd name="connsiteY71" fmla="*/ 3933779 h 6858000"/>
              <a:gd name="connsiteX72" fmla="*/ 590250 w 1508539"/>
              <a:gd name="connsiteY72" fmla="*/ 3933093 h 6858000"/>
              <a:gd name="connsiteX73" fmla="*/ 594604 w 1508539"/>
              <a:gd name="connsiteY73" fmla="*/ 3922082 h 6858000"/>
              <a:gd name="connsiteX74" fmla="*/ 599682 w 1508539"/>
              <a:gd name="connsiteY74" fmla="*/ 3901461 h 6858000"/>
              <a:gd name="connsiteX75" fmla="*/ 622276 w 1508539"/>
              <a:gd name="connsiteY75" fmla="*/ 3813873 h 6858000"/>
              <a:gd name="connsiteX76" fmla="*/ 621701 w 1508539"/>
              <a:gd name="connsiteY76" fmla="*/ 3806161 h 6858000"/>
              <a:gd name="connsiteX77" fmla="*/ 622008 w 1508539"/>
              <a:gd name="connsiteY77" fmla="*/ 3805957 h 6858000"/>
              <a:gd name="connsiteX78" fmla="*/ 622035 w 1508539"/>
              <a:gd name="connsiteY78" fmla="*/ 3797724 h 6858000"/>
              <a:gd name="connsiteX79" fmla="*/ 620650 w 1508539"/>
              <a:gd name="connsiteY79" fmla="*/ 3792098 h 6858000"/>
              <a:gd name="connsiteX80" fmla="*/ 619534 w 1508539"/>
              <a:gd name="connsiteY80" fmla="*/ 3777135 h 6858000"/>
              <a:gd name="connsiteX81" fmla="*/ 621267 w 1508539"/>
              <a:gd name="connsiteY81" fmla="*/ 3771656 h 6858000"/>
              <a:gd name="connsiteX82" fmla="*/ 625010 w 1508539"/>
              <a:gd name="connsiteY82" fmla="*/ 3769007 h 6858000"/>
              <a:gd name="connsiteX83" fmla="*/ 624476 w 1508539"/>
              <a:gd name="connsiteY83" fmla="*/ 3767709 h 6858000"/>
              <a:gd name="connsiteX84" fmla="*/ 633172 w 1508539"/>
              <a:gd name="connsiteY84" fmla="*/ 3738082 h 6858000"/>
              <a:gd name="connsiteX85" fmla="*/ 640518 w 1508539"/>
              <a:gd name="connsiteY85" fmla="*/ 3673397 h 6858000"/>
              <a:gd name="connsiteX86" fmla="*/ 639814 w 1508539"/>
              <a:gd name="connsiteY86" fmla="*/ 3637109 h 6858000"/>
              <a:gd name="connsiteX87" fmla="*/ 643257 w 1508539"/>
              <a:gd name="connsiteY87" fmla="*/ 3536883 h 6858000"/>
              <a:gd name="connsiteX88" fmla="*/ 650795 w 1508539"/>
              <a:gd name="connsiteY88" fmla="*/ 3435652 h 6858000"/>
              <a:gd name="connsiteX89" fmla="*/ 652466 w 1508539"/>
              <a:gd name="connsiteY89" fmla="*/ 3307769 h 6858000"/>
              <a:gd name="connsiteX90" fmla="*/ 670029 w 1508539"/>
              <a:gd name="connsiteY90" fmla="*/ 3250522 h 6858000"/>
              <a:gd name="connsiteX91" fmla="*/ 670454 w 1508539"/>
              <a:gd name="connsiteY91" fmla="*/ 3229163 h 6858000"/>
              <a:gd name="connsiteX92" fmla="*/ 672277 w 1508539"/>
              <a:gd name="connsiteY92" fmla="*/ 3217217 h 6858000"/>
              <a:gd name="connsiteX93" fmla="*/ 659112 w 1508539"/>
              <a:gd name="connsiteY93" fmla="*/ 3183755 h 6858000"/>
              <a:gd name="connsiteX94" fmla="*/ 659613 w 1508539"/>
              <a:gd name="connsiteY94" fmla="*/ 3178642 h 6858000"/>
              <a:gd name="connsiteX95" fmla="*/ 647213 w 1508539"/>
              <a:gd name="connsiteY95" fmla="*/ 3158586 h 6858000"/>
              <a:gd name="connsiteX96" fmla="*/ 632398 w 1508539"/>
              <a:gd name="connsiteY96" fmla="*/ 3129034 h 6858000"/>
              <a:gd name="connsiteX97" fmla="*/ 633063 w 1508539"/>
              <a:gd name="connsiteY97" fmla="*/ 3126682 h 6858000"/>
              <a:gd name="connsiteX98" fmla="*/ 623931 w 1508539"/>
              <a:gd name="connsiteY98" fmla="*/ 3114519 h 6858000"/>
              <a:gd name="connsiteX99" fmla="*/ 610540 w 1508539"/>
              <a:gd name="connsiteY99" fmla="*/ 3106272 h 6858000"/>
              <a:gd name="connsiteX100" fmla="*/ 583270 w 1508539"/>
              <a:gd name="connsiteY100" fmla="*/ 2958185 h 6858000"/>
              <a:gd name="connsiteX101" fmla="*/ 525884 w 1508539"/>
              <a:gd name="connsiteY101" fmla="*/ 2762989 h 6858000"/>
              <a:gd name="connsiteX102" fmla="*/ 474802 w 1508539"/>
              <a:gd name="connsiteY102" fmla="*/ 2554718 h 6858000"/>
              <a:gd name="connsiteX103" fmla="*/ 454896 w 1508539"/>
              <a:gd name="connsiteY103" fmla="*/ 2485734 h 6858000"/>
              <a:gd name="connsiteX104" fmla="*/ 445619 w 1508539"/>
              <a:gd name="connsiteY104" fmla="*/ 2447068 h 6858000"/>
              <a:gd name="connsiteX105" fmla="*/ 432580 w 1508539"/>
              <a:gd name="connsiteY105" fmla="*/ 2425819 h 6858000"/>
              <a:gd name="connsiteX106" fmla="*/ 438579 w 1508539"/>
              <a:gd name="connsiteY106" fmla="*/ 2402874 h 6858000"/>
              <a:gd name="connsiteX107" fmla="*/ 441191 w 1508539"/>
              <a:gd name="connsiteY107" fmla="*/ 2381443 h 6858000"/>
              <a:gd name="connsiteX108" fmla="*/ 417520 w 1508539"/>
              <a:gd name="connsiteY108" fmla="*/ 2261920 h 6858000"/>
              <a:gd name="connsiteX109" fmla="*/ 407407 w 1508539"/>
              <a:gd name="connsiteY109" fmla="*/ 2195378 h 6858000"/>
              <a:gd name="connsiteX110" fmla="*/ 391624 w 1508539"/>
              <a:gd name="connsiteY110" fmla="*/ 2155135 h 6858000"/>
              <a:gd name="connsiteX111" fmla="*/ 389082 w 1508539"/>
              <a:gd name="connsiteY111" fmla="*/ 2118008 h 6858000"/>
              <a:gd name="connsiteX112" fmla="*/ 390075 w 1508539"/>
              <a:gd name="connsiteY112" fmla="*/ 2050531 h 6858000"/>
              <a:gd name="connsiteX113" fmla="*/ 381881 w 1508539"/>
              <a:gd name="connsiteY113" fmla="*/ 1963269 h 6858000"/>
              <a:gd name="connsiteX114" fmla="*/ 363059 w 1508539"/>
              <a:gd name="connsiteY114" fmla="*/ 1906352 h 6858000"/>
              <a:gd name="connsiteX115" fmla="*/ 339616 w 1508539"/>
              <a:gd name="connsiteY115" fmla="*/ 1861531 h 6858000"/>
              <a:gd name="connsiteX116" fmla="*/ 293415 w 1508539"/>
              <a:gd name="connsiteY116" fmla="*/ 1732919 h 6858000"/>
              <a:gd name="connsiteX117" fmla="*/ 265726 w 1508539"/>
              <a:gd name="connsiteY117" fmla="*/ 1663540 h 6858000"/>
              <a:gd name="connsiteX118" fmla="*/ 264852 w 1508539"/>
              <a:gd name="connsiteY118" fmla="*/ 1615777 h 6858000"/>
              <a:gd name="connsiteX119" fmla="*/ 245647 w 1508539"/>
              <a:gd name="connsiteY119" fmla="*/ 1563678 h 6858000"/>
              <a:gd name="connsiteX120" fmla="*/ 258727 w 1508539"/>
              <a:gd name="connsiteY120" fmla="*/ 1519474 h 6858000"/>
              <a:gd name="connsiteX121" fmla="*/ 251469 w 1508539"/>
              <a:gd name="connsiteY121" fmla="*/ 1477995 h 6858000"/>
              <a:gd name="connsiteX122" fmla="*/ 237554 w 1508539"/>
              <a:gd name="connsiteY122" fmla="*/ 1373769 h 6858000"/>
              <a:gd name="connsiteX123" fmla="*/ 245861 w 1508539"/>
              <a:gd name="connsiteY123" fmla="*/ 1307086 h 6858000"/>
              <a:gd name="connsiteX124" fmla="*/ 247049 w 1508539"/>
              <a:gd name="connsiteY124" fmla="*/ 1189033 h 6858000"/>
              <a:gd name="connsiteX125" fmla="*/ 251734 w 1508539"/>
              <a:gd name="connsiteY125" fmla="*/ 1168288 h 6858000"/>
              <a:gd name="connsiteX126" fmla="*/ 244016 w 1508539"/>
              <a:gd name="connsiteY126" fmla="*/ 1142577 h 6858000"/>
              <a:gd name="connsiteX127" fmla="*/ 233322 w 1508539"/>
              <a:gd name="connsiteY127" fmla="*/ 1088484 h 6858000"/>
              <a:gd name="connsiteX128" fmla="*/ 222058 w 1508539"/>
              <a:gd name="connsiteY128" fmla="*/ 1016103 h 6858000"/>
              <a:gd name="connsiteX129" fmla="*/ 223514 w 1508539"/>
              <a:gd name="connsiteY129" fmla="*/ 932283 h 6858000"/>
              <a:gd name="connsiteX130" fmla="*/ 225750 w 1508539"/>
              <a:gd name="connsiteY130" fmla="*/ 915925 h 6858000"/>
              <a:gd name="connsiteX131" fmla="*/ 218379 w 1508539"/>
              <a:gd name="connsiteY131" fmla="*/ 896999 h 6858000"/>
              <a:gd name="connsiteX132" fmla="*/ 187787 w 1508539"/>
              <a:gd name="connsiteY132" fmla="*/ 821517 h 6858000"/>
              <a:gd name="connsiteX133" fmla="*/ 166737 w 1508539"/>
              <a:gd name="connsiteY133" fmla="*/ 751353 h 6858000"/>
              <a:gd name="connsiteX134" fmla="*/ 166295 w 1508539"/>
              <a:gd name="connsiteY134" fmla="*/ 721230 h 6858000"/>
              <a:gd name="connsiteX135" fmla="*/ 151966 w 1508539"/>
              <a:gd name="connsiteY135" fmla="*/ 681659 h 6858000"/>
              <a:gd name="connsiteX136" fmla="*/ 137385 w 1508539"/>
              <a:gd name="connsiteY136" fmla="*/ 635218 h 6858000"/>
              <a:gd name="connsiteX137" fmla="*/ 142396 w 1508539"/>
              <a:gd name="connsiteY137" fmla="*/ 613763 h 6858000"/>
              <a:gd name="connsiteX138" fmla="*/ 128338 w 1508539"/>
              <a:gd name="connsiteY138" fmla="*/ 598582 h 6858000"/>
              <a:gd name="connsiteX139" fmla="*/ 128019 w 1508539"/>
              <a:gd name="connsiteY139" fmla="*/ 576846 h 6858000"/>
              <a:gd name="connsiteX140" fmla="*/ 107645 w 1508539"/>
              <a:gd name="connsiteY140" fmla="*/ 530055 h 6858000"/>
              <a:gd name="connsiteX141" fmla="*/ 106893 w 1508539"/>
              <a:gd name="connsiteY141" fmla="*/ 465389 h 6858000"/>
              <a:gd name="connsiteX142" fmla="*/ 89816 w 1508539"/>
              <a:gd name="connsiteY142" fmla="*/ 424699 h 6858000"/>
              <a:gd name="connsiteX143" fmla="*/ 90191 w 1508539"/>
              <a:gd name="connsiteY143" fmla="*/ 404917 h 6858000"/>
              <a:gd name="connsiteX144" fmla="*/ 70148 w 1508539"/>
              <a:gd name="connsiteY144" fmla="*/ 367211 h 6858000"/>
              <a:gd name="connsiteX145" fmla="*/ 36452 w 1508539"/>
              <a:gd name="connsiteY145" fmla="*/ 268519 h 6858000"/>
              <a:gd name="connsiteX146" fmla="*/ 23935 w 1508539"/>
              <a:gd name="connsiteY146" fmla="*/ 160886 h 6858000"/>
              <a:gd name="connsiteX147" fmla="*/ 19312 w 1508539"/>
              <a:gd name="connsiteY147" fmla="*/ 47336 h 6858000"/>
              <a:gd name="connsiteX148" fmla="*/ 0 w 1508539"/>
              <a:gd name="connsiteY148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01575 w 1508539"/>
              <a:gd name="connsiteY4" fmla="*/ 6715115 h 6858000"/>
              <a:gd name="connsiteX5" fmla="*/ 111426 w 1508539"/>
              <a:gd name="connsiteY5" fmla="*/ 6680170 h 6858000"/>
              <a:gd name="connsiteX6" fmla="*/ 136976 w 1508539"/>
              <a:gd name="connsiteY6" fmla="*/ 6621207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0954 w 1508539"/>
              <a:gd name="connsiteY10" fmla="*/ 6589172 h 6858000"/>
              <a:gd name="connsiteX11" fmla="*/ 164248 w 1508539"/>
              <a:gd name="connsiteY11" fmla="*/ 6574442 h 6858000"/>
              <a:gd name="connsiteX12" fmla="*/ 164588 w 1508539"/>
              <a:gd name="connsiteY12" fmla="*/ 6568530 h 6858000"/>
              <a:gd name="connsiteX13" fmla="*/ 166997 w 1508539"/>
              <a:gd name="connsiteY13" fmla="*/ 6560674 h 6858000"/>
              <a:gd name="connsiteX14" fmla="*/ 167342 w 1508539"/>
              <a:gd name="connsiteY14" fmla="*/ 6560598 h 6858000"/>
              <a:gd name="connsiteX15" fmla="*/ 169039 w 1508539"/>
              <a:gd name="connsiteY15" fmla="*/ 6553006 h 6858000"/>
              <a:gd name="connsiteX16" fmla="*/ 173735 w 1508539"/>
              <a:gd name="connsiteY16" fmla="*/ 6514360 h 6858000"/>
              <a:gd name="connsiteX17" fmla="*/ 215389 w 1508539"/>
              <a:gd name="connsiteY17" fmla="*/ 6478062 h 6858000"/>
              <a:gd name="connsiteX18" fmla="*/ 226078 w 1508539"/>
              <a:gd name="connsiteY18" fmla="*/ 6460325 h 6858000"/>
              <a:gd name="connsiteX19" fmla="*/ 233311 w 1508539"/>
              <a:gd name="connsiteY19" fmla="*/ 6451488 h 6858000"/>
              <a:gd name="connsiteX20" fmla="*/ 234746 w 1508539"/>
              <a:gd name="connsiteY20" fmla="*/ 6451348 h 6858000"/>
              <a:gd name="connsiteX21" fmla="*/ 239104 w 1508539"/>
              <a:gd name="connsiteY21" fmla="*/ 6414240 h 6858000"/>
              <a:gd name="connsiteX22" fmla="*/ 241880 w 1508539"/>
              <a:gd name="connsiteY22" fmla="*/ 6384857 h 6858000"/>
              <a:gd name="connsiteX23" fmla="*/ 240591 w 1508539"/>
              <a:gd name="connsiteY23" fmla="*/ 6367510 h 6858000"/>
              <a:gd name="connsiteX24" fmla="*/ 244471 w 1508539"/>
              <a:gd name="connsiteY24" fmla="*/ 6349778 h 6858000"/>
              <a:gd name="connsiteX25" fmla="*/ 246136 w 1508539"/>
              <a:gd name="connsiteY25" fmla="*/ 6348250 h 6858000"/>
              <a:gd name="connsiteX26" fmla="*/ 262170 w 1508539"/>
              <a:gd name="connsiteY26" fmla="*/ 6281972 h 6858000"/>
              <a:gd name="connsiteX27" fmla="*/ 272933 w 1508539"/>
              <a:gd name="connsiteY27" fmla="*/ 6211940 h 6858000"/>
              <a:gd name="connsiteX28" fmla="*/ 314428 w 1508539"/>
              <a:gd name="connsiteY28" fmla="*/ 6113913 h 6858000"/>
              <a:gd name="connsiteX29" fmla="*/ 318721 w 1508539"/>
              <a:gd name="connsiteY29" fmla="*/ 6028119 h 6858000"/>
              <a:gd name="connsiteX30" fmla="*/ 345501 w 1508539"/>
              <a:gd name="connsiteY30" fmla="*/ 5934687 h 6858000"/>
              <a:gd name="connsiteX31" fmla="*/ 379513 w 1508539"/>
              <a:gd name="connsiteY31" fmla="*/ 5765594 h 6858000"/>
              <a:gd name="connsiteX32" fmla="*/ 411349 w 1508539"/>
              <a:gd name="connsiteY32" fmla="*/ 5693685 h 6858000"/>
              <a:gd name="connsiteX33" fmla="*/ 431404 w 1508539"/>
              <a:gd name="connsiteY33" fmla="*/ 5665173 h 6858000"/>
              <a:gd name="connsiteX34" fmla="*/ 465121 w 1508539"/>
              <a:gd name="connsiteY34" fmla="*/ 5563435 h 6858000"/>
              <a:gd name="connsiteX35" fmla="*/ 494626 w 1508539"/>
              <a:gd name="connsiteY35" fmla="*/ 5476393 h 6858000"/>
              <a:gd name="connsiteX36" fmla="*/ 525819 w 1508539"/>
              <a:gd name="connsiteY36" fmla="*/ 5396260 h 6858000"/>
              <a:gd name="connsiteX37" fmla="*/ 541800 w 1508539"/>
              <a:gd name="connsiteY37" fmla="*/ 5330009 h 6858000"/>
              <a:gd name="connsiteX38" fmla="*/ 575293 w 1508539"/>
              <a:gd name="connsiteY38" fmla="*/ 5273739 h 6858000"/>
              <a:gd name="connsiteX39" fmla="*/ 584892 w 1508539"/>
              <a:gd name="connsiteY39" fmla="*/ 5241779 h 6858000"/>
              <a:gd name="connsiteX40" fmla="*/ 596118 w 1508539"/>
              <a:gd name="connsiteY40" fmla="*/ 5225268 h 6858000"/>
              <a:gd name="connsiteX41" fmla="*/ 597138 w 1508539"/>
              <a:gd name="connsiteY41" fmla="*/ 5217684 h 6858000"/>
              <a:gd name="connsiteX42" fmla="*/ 604479 w 1508539"/>
              <a:gd name="connsiteY42" fmla="*/ 5193377 h 6858000"/>
              <a:gd name="connsiteX43" fmla="*/ 607782 w 1508539"/>
              <a:gd name="connsiteY43" fmla="*/ 5179288 h 6858000"/>
              <a:gd name="connsiteX44" fmla="*/ 608766 w 1508539"/>
              <a:gd name="connsiteY44" fmla="*/ 5173621 h 6858000"/>
              <a:gd name="connsiteX45" fmla="*/ 604400 w 1508539"/>
              <a:gd name="connsiteY45" fmla="*/ 5159961 h 6858000"/>
              <a:gd name="connsiteX46" fmla="*/ 611077 w 1508539"/>
              <a:gd name="connsiteY46" fmla="*/ 5144295 h 6858000"/>
              <a:gd name="connsiteX47" fmla="*/ 608010 w 1508539"/>
              <a:gd name="connsiteY47" fmla="*/ 5125185 h 6858000"/>
              <a:gd name="connsiteX48" fmla="*/ 614840 w 1508539"/>
              <a:gd name="connsiteY48" fmla="*/ 5121884 h 6858000"/>
              <a:gd name="connsiteX49" fmla="*/ 621876 w 1508539"/>
              <a:gd name="connsiteY49" fmla="*/ 5067850 h 6858000"/>
              <a:gd name="connsiteX50" fmla="*/ 624607 w 1508539"/>
              <a:gd name="connsiteY50" fmla="*/ 5060861 h 6858000"/>
              <a:gd name="connsiteX51" fmla="*/ 621311 w 1508539"/>
              <a:gd name="connsiteY51" fmla="*/ 5034192 h 6858000"/>
              <a:gd name="connsiteX52" fmla="*/ 622865 w 1508539"/>
              <a:gd name="connsiteY52" fmla="*/ 4993030 h 6858000"/>
              <a:gd name="connsiteX53" fmla="*/ 629774 w 1508539"/>
              <a:gd name="connsiteY53" fmla="*/ 4946844 h 6858000"/>
              <a:gd name="connsiteX54" fmla="*/ 625630 w 1508539"/>
              <a:gd name="connsiteY54" fmla="*/ 4932692 h 6858000"/>
              <a:gd name="connsiteX55" fmla="*/ 641033 w 1508539"/>
              <a:gd name="connsiteY55" fmla="*/ 4858827 h 6858000"/>
              <a:gd name="connsiteX56" fmla="*/ 646936 w 1508539"/>
              <a:gd name="connsiteY56" fmla="*/ 4821170 h 6858000"/>
              <a:gd name="connsiteX57" fmla="*/ 651669 w 1508539"/>
              <a:gd name="connsiteY57" fmla="*/ 4780965 h 6858000"/>
              <a:gd name="connsiteX58" fmla="*/ 652962 w 1508539"/>
              <a:gd name="connsiteY58" fmla="*/ 4750867 h 6858000"/>
              <a:gd name="connsiteX59" fmla="*/ 650769 w 1508539"/>
              <a:gd name="connsiteY59" fmla="*/ 4690749 h 6858000"/>
              <a:gd name="connsiteX60" fmla="*/ 646249 w 1508539"/>
              <a:gd name="connsiteY60" fmla="*/ 4584173 h 6858000"/>
              <a:gd name="connsiteX61" fmla="*/ 641332 w 1508539"/>
              <a:gd name="connsiteY61" fmla="*/ 4444346 h 6858000"/>
              <a:gd name="connsiteX62" fmla="*/ 637897 w 1508539"/>
              <a:gd name="connsiteY62" fmla="*/ 4375228 h 6858000"/>
              <a:gd name="connsiteX63" fmla="*/ 618550 w 1508539"/>
              <a:gd name="connsiteY63" fmla="*/ 4214165 h 6858000"/>
              <a:gd name="connsiteX64" fmla="*/ 622623 w 1508539"/>
              <a:gd name="connsiteY64" fmla="*/ 4090296 h 6858000"/>
              <a:gd name="connsiteX65" fmla="*/ 607879 w 1508539"/>
              <a:gd name="connsiteY65" fmla="*/ 4033999 h 6858000"/>
              <a:gd name="connsiteX66" fmla="*/ 609028 w 1508539"/>
              <a:gd name="connsiteY66" fmla="*/ 4031933 h 6858000"/>
              <a:gd name="connsiteX67" fmla="*/ 607604 w 1508539"/>
              <a:gd name="connsiteY67" fmla="*/ 4013953 h 6858000"/>
              <a:gd name="connsiteX68" fmla="*/ 593899 w 1508539"/>
              <a:gd name="connsiteY68" fmla="*/ 3974753 h 6858000"/>
              <a:gd name="connsiteX69" fmla="*/ 595497 w 1508539"/>
              <a:gd name="connsiteY69" fmla="*/ 3969950 h 6858000"/>
              <a:gd name="connsiteX70" fmla="*/ 588919 w 1508539"/>
              <a:gd name="connsiteY70" fmla="*/ 3933779 h 6858000"/>
              <a:gd name="connsiteX71" fmla="*/ 590250 w 1508539"/>
              <a:gd name="connsiteY71" fmla="*/ 3933093 h 6858000"/>
              <a:gd name="connsiteX72" fmla="*/ 594604 w 1508539"/>
              <a:gd name="connsiteY72" fmla="*/ 3922082 h 6858000"/>
              <a:gd name="connsiteX73" fmla="*/ 599682 w 1508539"/>
              <a:gd name="connsiteY73" fmla="*/ 3901461 h 6858000"/>
              <a:gd name="connsiteX74" fmla="*/ 622276 w 1508539"/>
              <a:gd name="connsiteY74" fmla="*/ 3813873 h 6858000"/>
              <a:gd name="connsiteX75" fmla="*/ 621701 w 1508539"/>
              <a:gd name="connsiteY75" fmla="*/ 3806161 h 6858000"/>
              <a:gd name="connsiteX76" fmla="*/ 622008 w 1508539"/>
              <a:gd name="connsiteY76" fmla="*/ 3805957 h 6858000"/>
              <a:gd name="connsiteX77" fmla="*/ 622035 w 1508539"/>
              <a:gd name="connsiteY77" fmla="*/ 3797724 h 6858000"/>
              <a:gd name="connsiteX78" fmla="*/ 620650 w 1508539"/>
              <a:gd name="connsiteY78" fmla="*/ 3792098 h 6858000"/>
              <a:gd name="connsiteX79" fmla="*/ 619534 w 1508539"/>
              <a:gd name="connsiteY79" fmla="*/ 3777135 h 6858000"/>
              <a:gd name="connsiteX80" fmla="*/ 621267 w 1508539"/>
              <a:gd name="connsiteY80" fmla="*/ 3771656 h 6858000"/>
              <a:gd name="connsiteX81" fmla="*/ 625010 w 1508539"/>
              <a:gd name="connsiteY81" fmla="*/ 3769007 h 6858000"/>
              <a:gd name="connsiteX82" fmla="*/ 624476 w 1508539"/>
              <a:gd name="connsiteY82" fmla="*/ 3767709 h 6858000"/>
              <a:gd name="connsiteX83" fmla="*/ 633172 w 1508539"/>
              <a:gd name="connsiteY83" fmla="*/ 3738082 h 6858000"/>
              <a:gd name="connsiteX84" fmla="*/ 640518 w 1508539"/>
              <a:gd name="connsiteY84" fmla="*/ 3673397 h 6858000"/>
              <a:gd name="connsiteX85" fmla="*/ 639814 w 1508539"/>
              <a:gd name="connsiteY85" fmla="*/ 3637109 h 6858000"/>
              <a:gd name="connsiteX86" fmla="*/ 643257 w 1508539"/>
              <a:gd name="connsiteY86" fmla="*/ 3536883 h 6858000"/>
              <a:gd name="connsiteX87" fmla="*/ 650795 w 1508539"/>
              <a:gd name="connsiteY87" fmla="*/ 3435652 h 6858000"/>
              <a:gd name="connsiteX88" fmla="*/ 652466 w 1508539"/>
              <a:gd name="connsiteY88" fmla="*/ 3307769 h 6858000"/>
              <a:gd name="connsiteX89" fmla="*/ 670029 w 1508539"/>
              <a:gd name="connsiteY89" fmla="*/ 3250522 h 6858000"/>
              <a:gd name="connsiteX90" fmla="*/ 670454 w 1508539"/>
              <a:gd name="connsiteY90" fmla="*/ 3229163 h 6858000"/>
              <a:gd name="connsiteX91" fmla="*/ 672277 w 1508539"/>
              <a:gd name="connsiteY91" fmla="*/ 3217217 h 6858000"/>
              <a:gd name="connsiteX92" fmla="*/ 659112 w 1508539"/>
              <a:gd name="connsiteY92" fmla="*/ 3183755 h 6858000"/>
              <a:gd name="connsiteX93" fmla="*/ 659613 w 1508539"/>
              <a:gd name="connsiteY93" fmla="*/ 3178642 h 6858000"/>
              <a:gd name="connsiteX94" fmla="*/ 647213 w 1508539"/>
              <a:gd name="connsiteY94" fmla="*/ 3158586 h 6858000"/>
              <a:gd name="connsiteX95" fmla="*/ 632398 w 1508539"/>
              <a:gd name="connsiteY95" fmla="*/ 3129034 h 6858000"/>
              <a:gd name="connsiteX96" fmla="*/ 633063 w 1508539"/>
              <a:gd name="connsiteY96" fmla="*/ 3126682 h 6858000"/>
              <a:gd name="connsiteX97" fmla="*/ 623931 w 1508539"/>
              <a:gd name="connsiteY97" fmla="*/ 3114519 h 6858000"/>
              <a:gd name="connsiteX98" fmla="*/ 610540 w 1508539"/>
              <a:gd name="connsiteY98" fmla="*/ 3106272 h 6858000"/>
              <a:gd name="connsiteX99" fmla="*/ 583270 w 1508539"/>
              <a:gd name="connsiteY99" fmla="*/ 2958185 h 6858000"/>
              <a:gd name="connsiteX100" fmla="*/ 525884 w 1508539"/>
              <a:gd name="connsiteY100" fmla="*/ 2762989 h 6858000"/>
              <a:gd name="connsiteX101" fmla="*/ 474802 w 1508539"/>
              <a:gd name="connsiteY101" fmla="*/ 2554718 h 6858000"/>
              <a:gd name="connsiteX102" fmla="*/ 454896 w 1508539"/>
              <a:gd name="connsiteY102" fmla="*/ 2485734 h 6858000"/>
              <a:gd name="connsiteX103" fmla="*/ 445619 w 1508539"/>
              <a:gd name="connsiteY103" fmla="*/ 2447068 h 6858000"/>
              <a:gd name="connsiteX104" fmla="*/ 432580 w 1508539"/>
              <a:gd name="connsiteY104" fmla="*/ 2425819 h 6858000"/>
              <a:gd name="connsiteX105" fmla="*/ 438579 w 1508539"/>
              <a:gd name="connsiteY105" fmla="*/ 2402874 h 6858000"/>
              <a:gd name="connsiteX106" fmla="*/ 441191 w 1508539"/>
              <a:gd name="connsiteY106" fmla="*/ 2381443 h 6858000"/>
              <a:gd name="connsiteX107" fmla="*/ 417520 w 1508539"/>
              <a:gd name="connsiteY107" fmla="*/ 2261920 h 6858000"/>
              <a:gd name="connsiteX108" fmla="*/ 407407 w 1508539"/>
              <a:gd name="connsiteY108" fmla="*/ 2195378 h 6858000"/>
              <a:gd name="connsiteX109" fmla="*/ 391624 w 1508539"/>
              <a:gd name="connsiteY109" fmla="*/ 2155135 h 6858000"/>
              <a:gd name="connsiteX110" fmla="*/ 389082 w 1508539"/>
              <a:gd name="connsiteY110" fmla="*/ 2118008 h 6858000"/>
              <a:gd name="connsiteX111" fmla="*/ 390075 w 1508539"/>
              <a:gd name="connsiteY111" fmla="*/ 2050531 h 6858000"/>
              <a:gd name="connsiteX112" fmla="*/ 381881 w 1508539"/>
              <a:gd name="connsiteY112" fmla="*/ 1963269 h 6858000"/>
              <a:gd name="connsiteX113" fmla="*/ 363059 w 1508539"/>
              <a:gd name="connsiteY113" fmla="*/ 1906352 h 6858000"/>
              <a:gd name="connsiteX114" fmla="*/ 339616 w 1508539"/>
              <a:gd name="connsiteY114" fmla="*/ 1861531 h 6858000"/>
              <a:gd name="connsiteX115" fmla="*/ 293415 w 1508539"/>
              <a:gd name="connsiteY115" fmla="*/ 1732919 h 6858000"/>
              <a:gd name="connsiteX116" fmla="*/ 265726 w 1508539"/>
              <a:gd name="connsiteY116" fmla="*/ 1663540 h 6858000"/>
              <a:gd name="connsiteX117" fmla="*/ 264852 w 1508539"/>
              <a:gd name="connsiteY117" fmla="*/ 1615777 h 6858000"/>
              <a:gd name="connsiteX118" fmla="*/ 245647 w 1508539"/>
              <a:gd name="connsiteY118" fmla="*/ 1563678 h 6858000"/>
              <a:gd name="connsiteX119" fmla="*/ 258727 w 1508539"/>
              <a:gd name="connsiteY119" fmla="*/ 1519474 h 6858000"/>
              <a:gd name="connsiteX120" fmla="*/ 251469 w 1508539"/>
              <a:gd name="connsiteY120" fmla="*/ 1477995 h 6858000"/>
              <a:gd name="connsiteX121" fmla="*/ 237554 w 1508539"/>
              <a:gd name="connsiteY121" fmla="*/ 1373769 h 6858000"/>
              <a:gd name="connsiteX122" fmla="*/ 245861 w 1508539"/>
              <a:gd name="connsiteY122" fmla="*/ 1307086 h 6858000"/>
              <a:gd name="connsiteX123" fmla="*/ 247049 w 1508539"/>
              <a:gd name="connsiteY123" fmla="*/ 1189033 h 6858000"/>
              <a:gd name="connsiteX124" fmla="*/ 251734 w 1508539"/>
              <a:gd name="connsiteY124" fmla="*/ 1168288 h 6858000"/>
              <a:gd name="connsiteX125" fmla="*/ 244016 w 1508539"/>
              <a:gd name="connsiteY125" fmla="*/ 1142577 h 6858000"/>
              <a:gd name="connsiteX126" fmla="*/ 233322 w 1508539"/>
              <a:gd name="connsiteY126" fmla="*/ 1088484 h 6858000"/>
              <a:gd name="connsiteX127" fmla="*/ 222058 w 1508539"/>
              <a:gd name="connsiteY127" fmla="*/ 1016103 h 6858000"/>
              <a:gd name="connsiteX128" fmla="*/ 223514 w 1508539"/>
              <a:gd name="connsiteY128" fmla="*/ 932283 h 6858000"/>
              <a:gd name="connsiteX129" fmla="*/ 225750 w 1508539"/>
              <a:gd name="connsiteY129" fmla="*/ 915925 h 6858000"/>
              <a:gd name="connsiteX130" fmla="*/ 218379 w 1508539"/>
              <a:gd name="connsiteY130" fmla="*/ 896999 h 6858000"/>
              <a:gd name="connsiteX131" fmla="*/ 187787 w 1508539"/>
              <a:gd name="connsiteY131" fmla="*/ 821517 h 6858000"/>
              <a:gd name="connsiteX132" fmla="*/ 166737 w 1508539"/>
              <a:gd name="connsiteY132" fmla="*/ 751353 h 6858000"/>
              <a:gd name="connsiteX133" fmla="*/ 166295 w 1508539"/>
              <a:gd name="connsiteY133" fmla="*/ 721230 h 6858000"/>
              <a:gd name="connsiteX134" fmla="*/ 151966 w 1508539"/>
              <a:gd name="connsiteY134" fmla="*/ 681659 h 6858000"/>
              <a:gd name="connsiteX135" fmla="*/ 137385 w 1508539"/>
              <a:gd name="connsiteY135" fmla="*/ 635218 h 6858000"/>
              <a:gd name="connsiteX136" fmla="*/ 142396 w 1508539"/>
              <a:gd name="connsiteY136" fmla="*/ 613763 h 6858000"/>
              <a:gd name="connsiteX137" fmla="*/ 128338 w 1508539"/>
              <a:gd name="connsiteY137" fmla="*/ 598582 h 6858000"/>
              <a:gd name="connsiteX138" fmla="*/ 128019 w 1508539"/>
              <a:gd name="connsiteY138" fmla="*/ 576846 h 6858000"/>
              <a:gd name="connsiteX139" fmla="*/ 107645 w 1508539"/>
              <a:gd name="connsiteY139" fmla="*/ 530055 h 6858000"/>
              <a:gd name="connsiteX140" fmla="*/ 106893 w 1508539"/>
              <a:gd name="connsiteY140" fmla="*/ 465389 h 6858000"/>
              <a:gd name="connsiteX141" fmla="*/ 89816 w 1508539"/>
              <a:gd name="connsiteY141" fmla="*/ 424699 h 6858000"/>
              <a:gd name="connsiteX142" fmla="*/ 90191 w 1508539"/>
              <a:gd name="connsiteY142" fmla="*/ 404917 h 6858000"/>
              <a:gd name="connsiteX143" fmla="*/ 70148 w 1508539"/>
              <a:gd name="connsiteY143" fmla="*/ 367211 h 6858000"/>
              <a:gd name="connsiteX144" fmla="*/ 36452 w 1508539"/>
              <a:gd name="connsiteY144" fmla="*/ 268519 h 6858000"/>
              <a:gd name="connsiteX145" fmla="*/ 23935 w 1508539"/>
              <a:gd name="connsiteY145" fmla="*/ 160886 h 6858000"/>
              <a:gd name="connsiteX146" fmla="*/ 19312 w 1508539"/>
              <a:gd name="connsiteY146" fmla="*/ 47336 h 6858000"/>
              <a:gd name="connsiteX147" fmla="*/ 0 w 1508539"/>
              <a:gd name="connsiteY147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01575 w 1508539"/>
              <a:gd name="connsiteY4" fmla="*/ 6715115 h 6858000"/>
              <a:gd name="connsiteX5" fmla="*/ 111426 w 1508539"/>
              <a:gd name="connsiteY5" fmla="*/ 6680170 h 6858000"/>
              <a:gd name="connsiteX6" fmla="*/ 136976 w 1508539"/>
              <a:gd name="connsiteY6" fmla="*/ 6621207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0954 w 1508539"/>
              <a:gd name="connsiteY10" fmla="*/ 6589172 h 6858000"/>
              <a:gd name="connsiteX11" fmla="*/ 164248 w 1508539"/>
              <a:gd name="connsiteY11" fmla="*/ 6574442 h 6858000"/>
              <a:gd name="connsiteX12" fmla="*/ 164588 w 1508539"/>
              <a:gd name="connsiteY12" fmla="*/ 6568530 h 6858000"/>
              <a:gd name="connsiteX13" fmla="*/ 166997 w 1508539"/>
              <a:gd name="connsiteY13" fmla="*/ 6560674 h 6858000"/>
              <a:gd name="connsiteX14" fmla="*/ 167342 w 1508539"/>
              <a:gd name="connsiteY14" fmla="*/ 6560598 h 6858000"/>
              <a:gd name="connsiteX15" fmla="*/ 169039 w 1508539"/>
              <a:gd name="connsiteY15" fmla="*/ 6553006 h 6858000"/>
              <a:gd name="connsiteX16" fmla="*/ 173735 w 1508539"/>
              <a:gd name="connsiteY16" fmla="*/ 6514360 h 6858000"/>
              <a:gd name="connsiteX17" fmla="*/ 215389 w 1508539"/>
              <a:gd name="connsiteY17" fmla="*/ 6478062 h 6858000"/>
              <a:gd name="connsiteX18" fmla="*/ 226078 w 1508539"/>
              <a:gd name="connsiteY18" fmla="*/ 6460325 h 6858000"/>
              <a:gd name="connsiteX19" fmla="*/ 233311 w 1508539"/>
              <a:gd name="connsiteY19" fmla="*/ 6451488 h 6858000"/>
              <a:gd name="connsiteX20" fmla="*/ 234746 w 1508539"/>
              <a:gd name="connsiteY20" fmla="*/ 6451348 h 6858000"/>
              <a:gd name="connsiteX21" fmla="*/ 239104 w 1508539"/>
              <a:gd name="connsiteY21" fmla="*/ 6414240 h 6858000"/>
              <a:gd name="connsiteX22" fmla="*/ 241880 w 1508539"/>
              <a:gd name="connsiteY22" fmla="*/ 6384857 h 6858000"/>
              <a:gd name="connsiteX23" fmla="*/ 240591 w 1508539"/>
              <a:gd name="connsiteY23" fmla="*/ 6367510 h 6858000"/>
              <a:gd name="connsiteX24" fmla="*/ 244471 w 1508539"/>
              <a:gd name="connsiteY24" fmla="*/ 6349778 h 6858000"/>
              <a:gd name="connsiteX25" fmla="*/ 246136 w 1508539"/>
              <a:gd name="connsiteY25" fmla="*/ 6348250 h 6858000"/>
              <a:gd name="connsiteX26" fmla="*/ 262170 w 1508539"/>
              <a:gd name="connsiteY26" fmla="*/ 6281972 h 6858000"/>
              <a:gd name="connsiteX27" fmla="*/ 272933 w 1508539"/>
              <a:gd name="connsiteY27" fmla="*/ 6211940 h 6858000"/>
              <a:gd name="connsiteX28" fmla="*/ 314428 w 1508539"/>
              <a:gd name="connsiteY28" fmla="*/ 6113913 h 6858000"/>
              <a:gd name="connsiteX29" fmla="*/ 318721 w 1508539"/>
              <a:gd name="connsiteY29" fmla="*/ 6028119 h 6858000"/>
              <a:gd name="connsiteX30" fmla="*/ 345501 w 1508539"/>
              <a:gd name="connsiteY30" fmla="*/ 5934687 h 6858000"/>
              <a:gd name="connsiteX31" fmla="*/ 379513 w 1508539"/>
              <a:gd name="connsiteY31" fmla="*/ 5765594 h 6858000"/>
              <a:gd name="connsiteX32" fmla="*/ 411349 w 1508539"/>
              <a:gd name="connsiteY32" fmla="*/ 5693685 h 6858000"/>
              <a:gd name="connsiteX33" fmla="*/ 431404 w 1508539"/>
              <a:gd name="connsiteY33" fmla="*/ 5665173 h 6858000"/>
              <a:gd name="connsiteX34" fmla="*/ 465121 w 1508539"/>
              <a:gd name="connsiteY34" fmla="*/ 5563435 h 6858000"/>
              <a:gd name="connsiteX35" fmla="*/ 494626 w 1508539"/>
              <a:gd name="connsiteY35" fmla="*/ 5476393 h 6858000"/>
              <a:gd name="connsiteX36" fmla="*/ 525819 w 1508539"/>
              <a:gd name="connsiteY36" fmla="*/ 5396260 h 6858000"/>
              <a:gd name="connsiteX37" fmla="*/ 541800 w 1508539"/>
              <a:gd name="connsiteY37" fmla="*/ 5330009 h 6858000"/>
              <a:gd name="connsiteX38" fmla="*/ 575293 w 1508539"/>
              <a:gd name="connsiteY38" fmla="*/ 5273739 h 6858000"/>
              <a:gd name="connsiteX39" fmla="*/ 584892 w 1508539"/>
              <a:gd name="connsiteY39" fmla="*/ 5241779 h 6858000"/>
              <a:gd name="connsiteX40" fmla="*/ 596118 w 1508539"/>
              <a:gd name="connsiteY40" fmla="*/ 5225268 h 6858000"/>
              <a:gd name="connsiteX41" fmla="*/ 597138 w 1508539"/>
              <a:gd name="connsiteY41" fmla="*/ 5217684 h 6858000"/>
              <a:gd name="connsiteX42" fmla="*/ 604479 w 1508539"/>
              <a:gd name="connsiteY42" fmla="*/ 5193377 h 6858000"/>
              <a:gd name="connsiteX43" fmla="*/ 607782 w 1508539"/>
              <a:gd name="connsiteY43" fmla="*/ 5179288 h 6858000"/>
              <a:gd name="connsiteX44" fmla="*/ 608766 w 1508539"/>
              <a:gd name="connsiteY44" fmla="*/ 5173621 h 6858000"/>
              <a:gd name="connsiteX45" fmla="*/ 604400 w 1508539"/>
              <a:gd name="connsiteY45" fmla="*/ 5159961 h 6858000"/>
              <a:gd name="connsiteX46" fmla="*/ 611077 w 1508539"/>
              <a:gd name="connsiteY46" fmla="*/ 5144295 h 6858000"/>
              <a:gd name="connsiteX47" fmla="*/ 608010 w 1508539"/>
              <a:gd name="connsiteY47" fmla="*/ 5125185 h 6858000"/>
              <a:gd name="connsiteX48" fmla="*/ 614840 w 1508539"/>
              <a:gd name="connsiteY48" fmla="*/ 5121884 h 6858000"/>
              <a:gd name="connsiteX49" fmla="*/ 621876 w 1508539"/>
              <a:gd name="connsiteY49" fmla="*/ 5067850 h 6858000"/>
              <a:gd name="connsiteX50" fmla="*/ 624607 w 1508539"/>
              <a:gd name="connsiteY50" fmla="*/ 5060861 h 6858000"/>
              <a:gd name="connsiteX51" fmla="*/ 621311 w 1508539"/>
              <a:gd name="connsiteY51" fmla="*/ 5034192 h 6858000"/>
              <a:gd name="connsiteX52" fmla="*/ 622865 w 1508539"/>
              <a:gd name="connsiteY52" fmla="*/ 4993030 h 6858000"/>
              <a:gd name="connsiteX53" fmla="*/ 629774 w 1508539"/>
              <a:gd name="connsiteY53" fmla="*/ 4946844 h 6858000"/>
              <a:gd name="connsiteX54" fmla="*/ 625630 w 1508539"/>
              <a:gd name="connsiteY54" fmla="*/ 4932692 h 6858000"/>
              <a:gd name="connsiteX55" fmla="*/ 641033 w 1508539"/>
              <a:gd name="connsiteY55" fmla="*/ 4858827 h 6858000"/>
              <a:gd name="connsiteX56" fmla="*/ 646936 w 1508539"/>
              <a:gd name="connsiteY56" fmla="*/ 4821170 h 6858000"/>
              <a:gd name="connsiteX57" fmla="*/ 651669 w 1508539"/>
              <a:gd name="connsiteY57" fmla="*/ 4780965 h 6858000"/>
              <a:gd name="connsiteX58" fmla="*/ 652962 w 1508539"/>
              <a:gd name="connsiteY58" fmla="*/ 4750867 h 6858000"/>
              <a:gd name="connsiteX59" fmla="*/ 650769 w 1508539"/>
              <a:gd name="connsiteY59" fmla="*/ 4690749 h 6858000"/>
              <a:gd name="connsiteX60" fmla="*/ 646249 w 1508539"/>
              <a:gd name="connsiteY60" fmla="*/ 4584173 h 6858000"/>
              <a:gd name="connsiteX61" fmla="*/ 641332 w 1508539"/>
              <a:gd name="connsiteY61" fmla="*/ 4444346 h 6858000"/>
              <a:gd name="connsiteX62" fmla="*/ 637897 w 1508539"/>
              <a:gd name="connsiteY62" fmla="*/ 4375228 h 6858000"/>
              <a:gd name="connsiteX63" fmla="*/ 618550 w 1508539"/>
              <a:gd name="connsiteY63" fmla="*/ 4214165 h 6858000"/>
              <a:gd name="connsiteX64" fmla="*/ 622623 w 1508539"/>
              <a:gd name="connsiteY64" fmla="*/ 4090296 h 6858000"/>
              <a:gd name="connsiteX65" fmla="*/ 607879 w 1508539"/>
              <a:gd name="connsiteY65" fmla="*/ 4033999 h 6858000"/>
              <a:gd name="connsiteX66" fmla="*/ 609028 w 1508539"/>
              <a:gd name="connsiteY66" fmla="*/ 4031933 h 6858000"/>
              <a:gd name="connsiteX67" fmla="*/ 607604 w 1508539"/>
              <a:gd name="connsiteY67" fmla="*/ 4013953 h 6858000"/>
              <a:gd name="connsiteX68" fmla="*/ 593899 w 1508539"/>
              <a:gd name="connsiteY68" fmla="*/ 3974753 h 6858000"/>
              <a:gd name="connsiteX69" fmla="*/ 595497 w 1508539"/>
              <a:gd name="connsiteY69" fmla="*/ 3969950 h 6858000"/>
              <a:gd name="connsiteX70" fmla="*/ 588919 w 1508539"/>
              <a:gd name="connsiteY70" fmla="*/ 3933779 h 6858000"/>
              <a:gd name="connsiteX71" fmla="*/ 590250 w 1508539"/>
              <a:gd name="connsiteY71" fmla="*/ 3933093 h 6858000"/>
              <a:gd name="connsiteX72" fmla="*/ 594604 w 1508539"/>
              <a:gd name="connsiteY72" fmla="*/ 3922082 h 6858000"/>
              <a:gd name="connsiteX73" fmla="*/ 599682 w 1508539"/>
              <a:gd name="connsiteY73" fmla="*/ 3901461 h 6858000"/>
              <a:gd name="connsiteX74" fmla="*/ 622276 w 1508539"/>
              <a:gd name="connsiteY74" fmla="*/ 3813873 h 6858000"/>
              <a:gd name="connsiteX75" fmla="*/ 621701 w 1508539"/>
              <a:gd name="connsiteY75" fmla="*/ 3806161 h 6858000"/>
              <a:gd name="connsiteX76" fmla="*/ 622008 w 1508539"/>
              <a:gd name="connsiteY76" fmla="*/ 3805957 h 6858000"/>
              <a:gd name="connsiteX77" fmla="*/ 622035 w 1508539"/>
              <a:gd name="connsiteY77" fmla="*/ 3797724 h 6858000"/>
              <a:gd name="connsiteX78" fmla="*/ 620650 w 1508539"/>
              <a:gd name="connsiteY78" fmla="*/ 3792098 h 6858000"/>
              <a:gd name="connsiteX79" fmla="*/ 619534 w 1508539"/>
              <a:gd name="connsiteY79" fmla="*/ 3777135 h 6858000"/>
              <a:gd name="connsiteX80" fmla="*/ 621267 w 1508539"/>
              <a:gd name="connsiteY80" fmla="*/ 3771656 h 6858000"/>
              <a:gd name="connsiteX81" fmla="*/ 625010 w 1508539"/>
              <a:gd name="connsiteY81" fmla="*/ 3769007 h 6858000"/>
              <a:gd name="connsiteX82" fmla="*/ 624476 w 1508539"/>
              <a:gd name="connsiteY82" fmla="*/ 3767709 h 6858000"/>
              <a:gd name="connsiteX83" fmla="*/ 633172 w 1508539"/>
              <a:gd name="connsiteY83" fmla="*/ 3738082 h 6858000"/>
              <a:gd name="connsiteX84" fmla="*/ 640518 w 1508539"/>
              <a:gd name="connsiteY84" fmla="*/ 3673397 h 6858000"/>
              <a:gd name="connsiteX85" fmla="*/ 639814 w 1508539"/>
              <a:gd name="connsiteY85" fmla="*/ 3637109 h 6858000"/>
              <a:gd name="connsiteX86" fmla="*/ 643257 w 1508539"/>
              <a:gd name="connsiteY86" fmla="*/ 3536883 h 6858000"/>
              <a:gd name="connsiteX87" fmla="*/ 650795 w 1508539"/>
              <a:gd name="connsiteY87" fmla="*/ 3435652 h 6858000"/>
              <a:gd name="connsiteX88" fmla="*/ 652466 w 1508539"/>
              <a:gd name="connsiteY88" fmla="*/ 3307769 h 6858000"/>
              <a:gd name="connsiteX89" fmla="*/ 670029 w 1508539"/>
              <a:gd name="connsiteY89" fmla="*/ 3250522 h 6858000"/>
              <a:gd name="connsiteX90" fmla="*/ 670454 w 1508539"/>
              <a:gd name="connsiteY90" fmla="*/ 3229163 h 6858000"/>
              <a:gd name="connsiteX91" fmla="*/ 672277 w 1508539"/>
              <a:gd name="connsiteY91" fmla="*/ 3217217 h 6858000"/>
              <a:gd name="connsiteX92" fmla="*/ 659112 w 1508539"/>
              <a:gd name="connsiteY92" fmla="*/ 3183755 h 6858000"/>
              <a:gd name="connsiteX93" fmla="*/ 659613 w 1508539"/>
              <a:gd name="connsiteY93" fmla="*/ 3178642 h 6858000"/>
              <a:gd name="connsiteX94" fmla="*/ 647213 w 1508539"/>
              <a:gd name="connsiteY94" fmla="*/ 3158586 h 6858000"/>
              <a:gd name="connsiteX95" fmla="*/ 632398 w 1508539"/>
              <a:gd name="connsiteY95" fmla="*/ 3129034 h 6858000"/>
              <a:gd name="connsiteX96" fmla="*/ 633063 w 1508539"/>
              <a:gd name="connsiteY96" fmla="*/ 3126682 h 6858000"/>
              <a:gd name="connsiteX97" fmla="*/ 623931 w 1508539"/>
              <a:gd name="connsiteY97" fmla="*/ 3114519 h 6858000"/>
              <a:gd name="connsiteX98" fmla="*/ 610540 w 1508539"/>
              <a:gd name="connsiteY98" fmla="*/ 3106272 h 6858000"/>
              <a:gd name="connsiteX99" fmla="*/ 583270 w 1508539"/>
              <a:gd name="connsiteY99" fmla="*/ 2958185 h 6858000"/>
              <a:gd name="connsiteX100" fmla="*/ 525884 w 1508539"/>
              <a:gd name="connsiteY100" fmla="*/ 2762989 h 6858000"/>
              <a:gd name="connsiteX101" fmla="*/ 474802 w 1508539"/>
              <a:gd name="connsiteY101" fmla="*/ 2554718 h 6858000"/>
              <a:gd name="connsiteX102" fmla="*/ 454896 w 1508539"/>
              <a:gd name="connsiteY102" fmla="*/ 2485734 h 6858000"/>
              <a:gd name="connsiteX103" fmla="*/ 445619 w 1508539"/>
              <a:gd name="connsiteY103" fmla="*/ 2447068 h 6858000"/>
              <a:gd name="connsiteX104" fmla="*/ 432580 w 1508539"/>
              <a:gd name="connsiteY104" fmla="*/ 2425819 h 6858000"/>
              <a:gd name="connsiteX105" fmla="*/ 438579 w 1508539"/>
              <a:gd name="connsiteY105" fmla="*/ 2402874 h 6858000"/>
              <a:gd name="connsiteX106" fmla="*/ 441191 w 1508539"/>
              <a:gd name="connsiteY106" fmla="*/ 2381443 h 6858000"/>
              <a:gd name="connsiteX107" fmla="*/ 417520 w 1508539"/>
              <a:gd name="connsiteY107" fmla="*/ 2261920 h 6858000"/>
              <a:gd name="connsiteX108" fmla="*/ 407407 w 1508539"/>
              <a:gd name="connsiteY108" fmla="*/ 2195378 h 6858000"/>
              <a:gd name="connsiteX109" fmla="*/ 391624 w 1508539"/>
              <a:gd name="connsiteY109" fmla="*/ 2155135 h 6858000"/>
              <a:gd name="connsiteX110" fmla="*/ 389082 w 1508539"/>
              <a:gd name="connsiteY110" fmla="*/ 2118008 h 6858000"/>
              <a:gd name="connsiteX111" fmla="*/ 390075 w 1508539"/>
              <a:gd name="connsiteY111" fmla="*/ 2050531 h 6858000"/>
              <a:gd name="connsiteX112" fmla="*/ 381881 w 1508539"/>
              <a:gd name="connsiteY112" fmla="*/ 1963269 h 6858000"/>
              <a:gd name="connsiteX113" fmla="*/ 363059 w 1508539"/>
              <a:gd name="connsiteY113" fmla="*/ 1906352 h 6858000"/>
              <a:gd name="connsiteX114" fmla="*/ 339616 w 1508539"/>
              <a:gd name="connsiteY114" fmla="*/ 1861531 h 6858000"/>
              <a:gd name="connsiteX115" fmla="*/ 293415 w 1508539"/>
              <a:gd name="connsiteY115" fmla="*/ 1732919 h 6858000"/>
              <a:gd name="connsiteX116" fmla="*/ 265726 w 1508539"/>
              <a:gd name="connsiteY116" fmla="*/ 1663540 h 6858000"/>
              <a:gd name="connsiteX117" fmla="*/ 264852 w 1508539"/>
              <a:gd name="connsiteY117" fmla="*/ 1615777 h 6858000"/>
              <a:gd name="connsiteX118" fmla="*/ 245647 w 1508539"/>
              <a:gd name="connsiteY118" fmla="*/ 1563678 h 6858000"/>
              <a:gd name="connsiteX119" fmla="*/ 258727 w 1508539"/>
              <a:gd name="connsiteY119" fmla="*/ 1519474 h 6858000"/>
              <a:gd name="connsiteX120" fmla="*/ 251469 w 1508539"/>
              <a:gd name="connsiteY120" fmla="*/ 1477995 h 6858000"/>
              <a:gd name="connsiteX121" fmla="*/ 237554 w 1508539"/>
              <a:gd name="connsiteY121" fmla="*/ 1373769 h 6858000"/>
              <a:gd name="connsiteX122" fmla="*/ 245861 w 1508539"/>
              <a:gd name="connsiteY122" fmla="*/ 1307086 h 6858000"/>
              <a:gd name="connsiteX123" fmla="*/ 247049 w 1508539"/>
              <a:gd name="connsiteY123" fmla="*/ 1189033 h 6858000"/>
              <a:gd name="connsiteX124" fmla="*/ 251734 w 1508539"/>
              <a:gd name="connsiteY124" fmla="*/ 1168288 h 6858000"/>
              <a:gd name="connsiteX125" fmla="*/ 244016 w 1508539"/>
              <a:gd name="connsiteY125" fmla="*/ 1142577 h 6858000"/>
              <a:gd name="connsiteX126" fmla="*/ 233322 w 1508539"/>
              <a:gd name="connsiteY126" fmla="*/ 1088484 h 6858000"/>
              <a:gd name="connsiteX127" fmla="*/ 222058 w 1508539"/>
              <a:gd name="connsiteY127" fmla="*/ 1016103 h 6858000"/>
              <a:gd name="connsiteX128" fmla="*/ 223514 w 1508539"/>
              <a:gd name="connsiteY128" fmla="*/ 932283 h 6858000"/>
              <a:gd name="connsiteX129" fmla="*/ 225750 w 1508539"/>
              <a:gd name="connsiteY129" fmla="*/ 915925 h 6858000"/>
              <a:gd name="connsiteX130" fmla="*/ 218379 w 1508539"/>
              <a:gd name="connsiteY130" fmla="*/ 896999 h 6858000"/>
              <a:gd name="connsiteX131" fmla="*/ 187787 w 1508539"/>
              <a:gd name="connsiteY131" fmla="*/ 821517 h 6858000"/>
              <a:gd name="connsiteX132" fmla="*/ 166737 w 1508539"/>
              <a:gd name="connsiteY132" fmla="*/ 751353 h 6858000"/>
              <a:gd name="connsiteX133" fmla="*/ 166295 w 1508539"/>
              <a:gd name="connsiteY133" fmla="*/ 721230 h 6858000"/>
              <a:gd name="connsiteX134" fmla="*/ 151966 w 1508539"/>
              <a:gd name="connsiteY134" fmla="*/ 681659 h 6858000"/>
              <a:gd name="connsiteX135" fmla="*/ 137385 w 1508539"/>
              <a:gd name="connsiteY135" fmla="*/ 635218 h 6858000"/>
              <a:gd name="connsiteX136" fmla="*/ 142396 w 1508539"/>
              <a:gd name="connsiteY136" fmla="*/ 613763 h 6858000"/>
              <a:gd name="connsiteX137" fmla="*/ 128338 w 1508539"/>
              <a:gd name="connsiteY137" fmla="*/ 598582 h 6858000"/>
              <a:gd name="connsiteX138" fmla="*/ 128019 w 1508539"/>
              <a:gd name="connsiteY138" fmla="*/ 576846 h 6858000"/>
              <a:gd name="connsiteX139" fmla="*/ 107645 w 1508539"/>
              <a:gd name="connsiteY139" fmla="*/ 530055 h 6858000"/>
              <a:gd name="connsiteX140" fmla="*/ 106893 w 1508539"/>
              <a:gd name="connsiteY140" fmla="*/ 465389 h 6858000"/>
              <a:gd name="connsiteX141" fmla="*/ 89816 w 1508539"/>
              <a:gd name="connsiteY141" fmla="*/ 424699 h 6858000"/>
              <a:gd name="connsiteX142" fmla="*/ 90191 w 1508539"/>
              <a:gd name="connsiteY142" fmla="*/ 404917 h 6858000"/>
              <a:gd name="connsiteX143" fmla="*/ 70148 w 1508539"/>
              <a:gd name="connsiteY143" fmla="*/ 367211 h 6858000"/>
              <a:gd name="connsiteX144" fmla="*/ 36452 w 1508539"/>
              <a:gd name="connsiteY144" fmla="*/ 268519 h 6858000"/>
              <a:gd name="connsiteX145" fmla="*/ 23935 w 1508539"/>
              <a:gd name="connsiteY145" fmla="*/ 160886 h 6858000"/>
              <a:gd name="connsiteX146" fmla="*/ 19312 w 1508539"/>
              <a:gd name="connsiteY146" fmla="*/ 47336 h 6858000"/>
              <a:gd name="connsiteX147" fmla="*/ 0 w 1508539"/>
              <a:gd name="connsiteY147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11426 w 1508539"/>
              <a:gd name="connsiteY5" fmla="*/ 6680170 h 6858000"/>
              <a:gd name="connsiteX6" fmla="*/ 136976 w 1508539"/>
              <a:gd name="connsiteY6" fmla="*/ 6621207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0954 w 1508539"/>
              <a:gd name="connsiteY10" fmla="*/ 6589172 h 6858000"/>
              <a:gd name="connsiteX11" fmla="*/ 164248 w 1508539"/>
              <a:gd name="connsiteY11" fmla="*/ 6574442 h 6858000"/>
              <a:gd name="connsiteX12" fmla="*/ 164588 w 1508539"/>
              <a:gd name="connsiteY12" fmla="*/ 6568530 h 6858000"/>
              <a:gd name="connsiteX13" fmla="*/ 166997 w 1508539"/>
              <a:gd name="connsiteY13" fmla="*/ 6560674 h 6858000"/>
              <a:gd name="connsiteX14" fmla="*/ 167342 w 1508539"/>
              <a:gd name="connsiteY14" fmla="*/ 6560598 h 6858000"/>
              <a:gd name="connsiteX15" fmla="*/ 169039 w 1508539"/>
              <a:gd name="connsiteY15" fmla="*/ 6553006 h 6858000"/>
              <a:gd name="connsiteX16" fmla="*/ 173735 w 1508539"/>
              <a:gd name="connsiteY16" fmla="*/ 6514360 h 6858000"/>
              <a:gd name="connsiteX17" fmla="*/ 215389 w 1508539"/>
              <a:gd name="connsiteY17" fmla="*/ 6478062 h 6858000"/>
              <a:gd name="connsiteX18" fmla="*/ 226078 w 1508539"/>
              <a:gd name="connsiteY18" fmla="*/ 6460325 h 6858000"/>
              <a:gd name="connsiteX19" fmla="*/ 233311 w 1508539"/>
              <a:gd name="connsiteY19" fmla="*/ 6451488 h 6858000"/>
              <a:gd name="connsiteX20" fmla="*/ 234746 w 1508539"/>
              <a:gd name="connsiteY20" fmla="*/ 6451348 h 6858000"/>
              <a:gd name="connsiteX21" fmla="*/ 239104 w 1508539"/>
              <a:gd name="connsiteY21" fmla="*/ 6414240 h 6858000"/>
              <a:gd name="connsiteX22" fmla="*/ 241880 w 1508539"/>
              <a:gd name="connsiteY22" fmla="*/ 6384857 h 6858000"/>
              <a:gd name="connsiteX23" fmla="*/ 240591 w 1508539"/>
              <a:gd name="connsiteY23" fmla="*/ 6367510 h 6858000"/>
              <a:gd name="connsiteX24" fmla="*/ 244471 w 1508539"/>
              <a:gd name="connsiteY24" fmla="*/ 6349778 h 6858000"/>
              <a:gd name="connsiteX25" fmla="*/ 246136 w 1508539"/>
              <a:gd name="connsiteY25" fmla="*/ 6348250 h 6858000"/>
              <a:gd name="connsiteX26" fmla="*/ 262170 w 1508539"/>
              <a:gd name="connsiteY26" fmla="*/ 6281972 h 6858000"/>
              <a:gd name="connsiteX27" fmla="*/ 272933 w 1508539"/>
              <a:gd name="connsiteY27" fmla="*/ 6211940 h 6858000"/>
              <a:gd name="connsiteX28" fmla="*/ 314428 w 1508539"/>
              <a:gd name="connsiteY28" fmla="*/ 6113913 h 6858000"/>
              <a:gd name="connsiteX29" fmla="*/ 318721 w 1508539"/>
              <a:gd name="connsiteY29" fmla="*/ 6028119 h 6858000"/>
              <a:gd name="connsiteX30" fmla="*/ 345501 w 1508539"/>
              <a:gd name="connsiteY30" fmla="*/ 5934687 h 6858000"/>
              <a:gd name="connsiteX31" fmla="*/ 379513 w 1508539"/>
              <a:gd name="connsiteY31" fmla="*/ 5765594 h 6858000"/>
              <a:gd name="connsiteX32" fmla="*/ 411349 w 1508539"/>
              <a:gd name="connsiteY32" fmla="*/ 5693685 h 6858000"/>
              <a:gd name="connsiteX33" fmla="*/ 431404 w 1508539"/>
              <a:gd name="connsiteY33" fmla="*/ 5665173 h 6858000"/>
              <a:gd name="connsiteX34" fmla="*/ 465121 w 1508539"/>
              <a:gd name="connsiteY34" fmla="*/ 5563435 h 6858000"/>
              <a:gd name="connsiteX35" fmla="*/ 494626 w 1508539"/>
              <a:gd name="connsiteY35" fmla="*/ 5476393 h 6858000"/>
              <a:gd name="connsiteX36" fmla="*/ 525819 w 1508539"/>
              <a:gd name="connsiteY36" fmla="*/ 5396260 h 6858000"/>
              <a:gd name="connsiteX37" fmla="*/ 541800 w 1508539"/>
              <a:gd name="connsiteY37" fmla="*/ 5330009 h 6858000"/>
              <a:gd name="connsiteX38" fmla="*/ 575293 w 1508539"/>
              <a:gd name="connsiteY38" fmla="*/ 5273739 h 6858000"/>
              <a:gd name="connsiteX39" fmla="*/ 584892 w 1508539"/>
              <a:gd name="connsiteY39" fmla="*/ 5241779 h 6858000"/>
              <a:gd name="connsiteX40" fmla="*/ 596118 w 1508539"/>
              <a:gd name="connsiteY40" fmla="*/ 5225268 h 6858000"/>
              <a:gd name="connsiteX41" fmla="*/ 597138 w 1508539"/>
              <a:gd name="connsiteY41" fmla="*/ 5217684 h 6858000"/>
              <a:gd name="connsiteX42" fmla="*/ 604479 w 1508539"/>
              <a:gd name="connsiteY42" fmla="*/ 5193377 h 6858000"/>
              <a:gd name="connsiteX43" fmla="*/ 607782 w 1508539"/>
              <a:gd name="connsiteY43" fmla="*/ 5179288 h 6858000"/>
              <a:gd name="connsiteX44" fmla="*/ 608766 w 1508539"/>
              <a:gd name="connsiteY44" fmla="*/ 5173621 h 6858000"/>
              <a:gd name="connsiteX45" fmla="*/ 604400 w 1508539"/>
              <a:gd name="connsiteY45" fmla="*/ 5159961 h 6858000"/>
              <a:gd name="connsiteX46" fmla="*/ 611077 w 1508539"/>
              <a:gd name="connsiteY46" fmla="*/ 5144295 h 6858000"/>
              <a:gd name="connsiteX47" fmla="*/ 608010 w 1508539"/>
              <a:gd name="connsiteY47" fmla="*/ 5125185 h 6858000"/>
              <a:gd name="connsiteX48" fmla="*/ 614840 w 1508539"/>
              <a:gd name="connsiteY48" fmla="*/ 5121884 h 6858000"/>
              <a:gd name="connsiteX49" fmla="*/ 621876 w 1508539"/>
              <a:gd name="connsiteY49" fmla="*/ 5067850 h 6858000"/>
              <a:gd name="connsiteX50" fmla="*/ 624607 w 1508539"/>
              <a:gd name="connsiteY50" fmla="*/ 5060861 h 6858000"/>
              <a:gd name="connsiteX51" fmla="*/ 621311 w 1508539"/>
              <a:gd name="connsiteY51" fmla="*/ 5034192 h 6858000"/>
              <a:gd name="connsiteX52" fmla="*/ 622865 w 1508539"/>
              <a:gd name="connsiteY52" fmla="*/ 4993030 h 6858000"/>
              <a:gd name="connsiteX53" fmla="*/ 629774 w 1508539"/>
              <a:gd name="connsiteY53" fmla="*/ 4946844 h 6858000"/>
              <a:gd name="connsiteX54" fmla="*/ 625630 w 1508539"/>
              <a:gd name="connsiteY54" fmla="*/ 4932692 h 6858000"/>
              <a:gd name="connsiteX55" fmla="*/ 641033 w 1508539"/>
              <a:gd name="connsiteY55" fmla="*/ 4858827 h 6858000"/>
              <a:gd name="connsiteX56" fmla="*/ 646936 w 1508539"/>
              <a:gd name="connsiteY56" fmla="*/ 4821170 h 6858000"/>
              <a:gd name="connsiteX57" fmla="*/ 651669 w 1508539"/>
              <a:gd name="connsiteY57" fmla="*/ 4780965 h 6858000"/>
              <a:gd name="connsiteX58" fmla="*/ 652962 w 1508539"/>
              <a:gd name="connsiteY58" fmla="*/ 4750867 h 6858000"/>
              <a:gd name="connsiteX59" fmla="*/ 650769 w 1508539"/>
              <a:gd name="connsiteY59" fmla="*/ 4690749 h 6858000"/>
              <a:gd name="connsiteX60" fmla="*/ 646249 w 1508539"/>
              <a:gd name="connsiteY60" fmla="*/ 4584173 h 6858000"/>
              <a:gd name="connsiteX61" fmla="*/ 641332 w 1508539"/>
              <a:gd name="connsiteY61" fmla="*/ 4444346 h 6858000"/>
              <a:gd name="connsiteX62" fmla="*/ 637897 w 1508539"/>
              <a:gd name="connsiteY62" fmla="*/ 4375228 h 6858000"/>
              <a:gd name="connsiteX63" fmla="*/ 618550 w 1508539"/>
              <a:gd name="connsiteY63" fmla="*/ 4214165 h 6858000"/>
              <a:gd name="connsiteX64" fmla="*/ 622623 w 1508539"/>
              <a:gd name="connsiteY64" fmla="*/ 4090296 h 6858000"/>
              <a:gd name="connsiteX65" fmla="*/ 607879 w 1508539"/>
              <a:gd name="connsiteY65" fmla="*/ 4033999 h 6858000"/>
              <a:gd name="connsiteX66" fmla="*/ 609028 w 1508539"/>
              <a:gd name="connsiteY66" fmla="*/ 4031933 h 6858000"/>
              <a:gd name="connsiteX67" fmla="*/ 607604 w 1508539"/>
              <a:gd name="connsiteY67" fmla="*/ 4013953 h 6858000"/>
              <a:gd name="connsiteX68" fmla="*/ 593899 w 1508539"/>
              <a:gd name="connsiteY68" fmla="*/ 3974753 h 6858000"/>
              <a:gd name="connsiteX69" fmla="*/ 595497 w 1508539"/>
              <a:gd name="connsiteY69" fmla="*/ 3969950 h 6858000"/>
              <a:gd name="connsiteX70" fmla="*/ 588919 w 1508539"/>
              <a:gd name="connsiteY70" fmla="*/ 3933779 h 6858000"/>
              <a:gd name="connsiteX71" fmla="*/ 590250 w 1508539"/>
              <a:gd name="connsiteY71" fmla="*/ 3933093 h 6858000"/>
              <a:gd name="connsiteX72" fmla="*/ 594604 w 1508539"/>
              <a:gd name="connsiteY72" fmla="*/ 3922082 h 6858000"/>
              <a:gd name="connsiteX73" fmla="*/ 599682 w 1508539"/>
              <a:gd name="connsiteY73" fmla="*/ 3901461 h 6858000"/>
              <a:gd name="connsiteX74" fmla="*/ 622276 w 1508539"/>
              <a:gd name="connsiteY74" fmla="*/ 3813873 h 6858000"/>
              <a:gd name="connsiteX75" fmla="*/ 621701 w 1508539"/>
              <a:gd name="connsiteY75" fmla="*/ 3806161 h 6858000"/>
              <a:gd name="connsiteX76" fmla="*/ 622008 w 1508539"/>
              <a:gd name="connsiteY76" fmla="*/ 3805957 h 6858000"/>
              <a:gd name="connsiteX77" fmla="*/ 622035 w 1508539"/>
              <a:gd name="connsiteY77" fmla="*/ 3797724 h 6858000"/>
              <a:gd name="connsiteX78" fmla="*/ 620650 w 1508539"/>
              <a:gd name="connsiteY78" fmla="*/ 3792098 h 6858000"/>
              <a:gd name="connsiteX79" fmla="*/ 619534 w 1508539"/>
              <a:gd name="connsiteY79" fmla="*/ 3777135 h 6858000"/>
              <a:gd name="connsiteX80" fmla="*/ 621267 w 1508539"/>
              <a:gd name="connsiteY80" fmla="*/ 3771656 h 6858000"/>
              <a:gd name="connsiteX81" fmla="*/ 625010 w 1508539"/>
              <a:gd name="connsiteY81" fmla="*/ 3769007 h 6858000"/>
              <a:gd name="connsiteX82" fmla="*/ 624476 w 1508539"/>
              <a:gd name="connsiteY82" fmla="*/ 3767709 h 6858000"/>
              <a:gd name="connsiteX83" fmla="*/ 633172 w 1508539"/>
              <a:gd name="connsiteY83" fmla="*/ 3738082 h 6858000"/>
              <a:gd name="connsiteX84" fmla="*/ 640518 w 1508539"/>
              <a:gd name="connsiteY84" fmla="*/ 3673397 h 6858000"/>
              <a:gd name="connsiteX85" fmla="*/ 639814 w 1508539"/>
              <a:gd name="connsiteY85" fmla="*/ 3637109 h 6858000"/>
              <a:gd name="connsiteX86" fmla="*/ 643257 w 1508539"/>
              <a:gd name="connsiteY86" fmla="*/ 3536883 h 6858000"/>
              <a:gd name="connsiteX87" fmla="*/ 650795 w 1508539"/>
              <a:gd name="connsiteY87" fmla="*/ 3435652 h 6858000"/>
              <a:gd name="connsiteX88" fmla="*/ 652466 w 1508539"/>
              <a:gd name="connsiteY88" fmla="*/ 3307769 h 6858000"/>
              <a:gd name="connsiteX89" fmla="*/ 670029 w 1508539"/>
              <a:gd name="connsiteY89" fmla="*/ 3250522 h 6858000"/>
              <a:gd name="connsiteX90" fmla="*/ 670454 w 1508539"/>
              <a:gd name="connsiteY90" fmla="*/ 3229163 h 6858000"/>
              <a:gd name="connsiteX91" fmla="*/ 672277 w 1508539"/>
              <a:gd name="connsiteY91" fmla="*/ 3217217 h 6858000"/>
              <a:gd name="connsiteX92" fmla="*/ 659112 w 1508539"/>
              <a:gd name="connsiteY92" fmla="*/ 3183755 h 6858000"/>
              <a:gd name="connsiteX93" fmla="*/ 659613 w 1508539"/>
              <a:gd name="connsiteY93" fmla="*/ 3178642 h 6858000"/>
              <a:gd name="connsiteX94" fmla="*/ 647213 w 1508539"/>
              <a:gd name="connsiteY94" fmla="*/ 3158586 h 6858000"/>
              <a:gd name="connsiteX95" fmla="*/ 632398 w 1508539"/>
              <a:gd name="connsiteY95" fmla="*/ 3129034 h 6858000"/>
              <a:gd name="connsiteX96" fmla="*/ 633063 w 1508539"/>
              <a:gd name="connsiteY96" fmla="*/ 3126682 h 6858000"/>
              <a:gd name="connsiteX97" fmla="*/ 623931 w 1508539"/>
              <a:gd name="connsiteY97" fmla="*/ 3114519 h 6858000"/>
              <a:gd name="connsiteX98" fmla="*/ 610540 w 1508539"/>
              <a:gd name="connsiteY98" fmla="*/ 3106272 h 6858000"/>
              <a:gd name="connsiteX99" fmla="*/ 583270 w 1508539"/>
              <a:gd name="connsiteY99" fmla="*/ 2958185 h 6858000"/>
              <a:gd name="connsiteX100" fmla="*/ 525884 w 1508539"/>
              <a:gd name="connsiteY100" fmla="*/ 2762989 h 6858000"/>
              <a:gd name="connsiteX101" fmla="*/ 474802 w 1508539"/>
              <a:gd name="connsiteY101" fmla="*/ 2554718 h 6858000"/>
              <a:gd name="connsiteX102" fmla="*/ 454896 w 1508539"/>
              <a:gd name="connsiteY102" fmla="*/ 2485734 h 6858000"/>
              <a:gd name="connsiteX103" fmla="*/ 445619 w 1508539"/>
              <a:gd name="connsiteY103" fmla="*/ 2447068 h 6858000"/>
              <a:gd name="connsiteX104" fmla="*/ 432580 w 1508539"/>
              <a:gd name="connsiteY104" fmla="*/ 2425819 h 6858000"/>
              <a:gd name="connsiteX105" fmla="*/ 438579 w 1508539"/>
              <a:gd name="connsiteY105" fmla="*/ 2402874 h 6858000"/>
              <a:gd name="connsiteX106" fmla="*/ 441191 w 1508539"/>
              <a:gd name="connsiteY106" fmla="*/ 2381443 h 6858000"/>
              <a:gd name="connsiteX107" fmla="*/ 417520 w 1508539"/>
              <a:gd name="connsiteY107" fmla="*/ 2261920 h 6858000"/>
              <a:gd name="connsiteX108" fmla="*/ 407407 w 1508539"/>
              <a:gd name="connsiteY108" fmla="*/ 2195378 h 6858000"/>
              <a:gd name="connsiteX109" fmla="*/ 391624 w 1508539"/>
              <a:gd name="connsiteY109" fmla="*/ 2155135 h 6858000"/>
              <a:gd name="connsiteX110" fmla="*/ 389082 w 1508539"/>
              <a:gd name="connsiteY110" fmla="*/ 2118008 h 6858000"/>
              <a:gd name="connsiteX111" fmla="*/ 390075 w 1508539"/>
              <a:gd name="connsiteY111" fmla="*/ 2050531 h 6858000"/>
              <a:gd name="connsiteX112" fmla="*/ 381881 w 1508539"/>
              <a:gd name="connsiteY112" fmla="*/ 1963269 h 6858000"/>
              <a:gd name="connsiteX113" fmla="*/ 363059 w 1508539"/>
              <a:gd name="connsiteY113" fmla="*/ 1906352 h 6858000"/>
              <a:gd name="connsiteX114" fmla="*/ 339616 w 1508539"/>
              <a:gd name="connsiteY114" fmla="*/ 1861531 h 6858000"/>
              <a:gd name="connsiteX115" fmla="*/ 293415 w 1508539"/>
              <a:gd name="connsiteY115" fmla="*/ 1732919 h 6858000"/>
              <a:gd name="connsiteX116" fmla="*/ 265726 w 1508539"/>
              <a:gd name="connsiteY116" fmla="*/ 1663540 h 6858000"/>
              <a:gd name="connsiteX117" fmla="*/ 264852 w 1508539"/>
              <a:gd name="connsiteY117" fmla="*/ 1615777 h 6858000"/>
              <a:gd name="connsiteX118" fmla="*/ 245647 w 1508539"/>
              <a:gd name="connsiteY118" fmla="*/ 1563678 h 6858000"/>
              <a:gd name="connsiteX119" fmla="*/ 258727 w 1508539"/>
              <a:gd name="connsiteY119" fmla="*/ 1519474 h 6858000"/>
              <a:gd name="connsiteX120" fmla="*/ 251469 w 1508539"/>
              <a:gd name="connsiteY120" fmla="*/ 1477995 h 6858000"/>
              <a:gd name="connsiteX121" fmla="*/ 237554 w 1508539"/>
              <a:gd name="connsiteY121" fmla="*/ 1373769 h 6858000"/>
              <a:gd name="connsiteX122" fmla="*/ 245861 w 1508539"/>
              <a:gd name="connsiteY122" fmla="*/ 1307086 h 6858000"/>
              <a:gd name="connsiteX123" fmla="*/ 247049 w 1508539"/>
              <a:gd name="connsiteY123" fmla="*/ 1189033 h 6858000"/>
              <a:gd name="connsiteX124" fmla="*/ 251734 w 1508539"/>
              <a:gd name="connsiteY124" fmla="*/ 1168288 h 6858000"/>
              <a:gd name="connsiteX125" fmla="*/ 244016 w 1508539"/>
              <a:gd name="connsiteY125" fmla="*/ 1142577 h 6858000"/>
              <a:gd name="connsiteX126" fmla="*/ 233322 w 1508539"/>
              <a:gd name="connsiteY126" fmla="*/ 1088484 h 6858000"/>
              <a:gd name="connsiteX127" fmla="*/ 222058 w 1508539"/>
              <a:gd name="connsiteY127" fmla="*/ 1016103 h 6858000"/>
              <a:gd name="connsiteX128" fmla="*/ 223514 w 1508539"/>
              <a:gd name="connsiteY128" fmla="*/ 932283 h 6858000"/>
              <a:gd name="connsiteX129" fmla="*/ 225750 w 1508539"/>
              <a:gd name="connsiteY129" fmla="*/ 915925 h 6858000"/>
              <a:gd name="connsiteX130" fmla="*/ 218379 w 1508539"/>
              <a:gd name="connsiteY130" fmla="*/ 896999 h 6858000"/>
              <a:gd name="connsiteX131" fmla="*/ 187787 w 1508539"/>
              <a:gd name="connsiteY131" fmla="*/ 821517 h 6858000"/>
              <a:gd name="connsiteX132" fmla="*/ 166737 w 1508539"/>
              <a:gd name="connsiteY132" fmla="*/ 751353 h 6858000"/>
              <a:gd name="connsiteX133" fmla="*/ 166295 w 1508539"/>
              <a:gd name="connsiteY133" fmla="*/ 721230 h 6858000"/>
              <a:gd name="connsiteX134" fmla="*/ 151966 w 1508539"/>
              <a:gd name="connsiteY134" fmla="*/ 681659 h 6858000"/>
              <a:gd name="connsiteX135" fmla="*/ 137385 w 1508539"/>
              <a:gd name="connsiteY135" fmla="*/ 635218 h 6858000"/>
              <a:gd name="connsiteX136" fmla="*/ 142396 w 1508539"/>
              <a:gd name="connsiteY136" fmla="*/ 613763 h 6858000"/>
              <a:gd name="connsiteX137" fmla="*/ 128338 w 1508539"/>
              <a:gd name="connsiteY137" fmla="*/ 598582 h 6858000"/>
              <a:gd name="connsiteX138" fmla="*/ 128019 w 1508539"/>
              <a:gd name="connsiteY138" fmla="*/ 576846 h 6858000"/>
              <a:gd name="connsiteX139" fmla="*/ 107645 w 1508539"/>
              <a:gd name="connsiteY139" fmla="*/ 530055 h 6858000"/>
              <a:gd name="connsiteX140" fmla="*/ 106893 w 1508539"/>
              <a:gd name="connsiteY140" fmla="*/ 465389 h 6858000"/>
              <a:gd name="connsiteX141" fmla="*/ 89816 w 1508539"/>
              <a:gd name="connsiteY141" fmla="*/ 424699 h 6858000"/>
              <a:gd name="connsiteX142" fmla="*/ 90191 w 1508539"/>
              <a:gd name="connsiteY142" fmla="*/ 404917 h 6858000"/>
              <a:gd name="connsiteX143" fmla="*/ 70148 w 1508539"/>
              <a:gd name="connsiteY143" fmla="*/ 367211 h 6858000"/>
              <a:gd name="connsiteX144" fmla="*/ 36452 w 1508539"/>
              <a:gd name="connsiteY144" fmla="*/ 268519 h 6858000"/>
              <a:gd name="connsiteX145" fmla="*/ 23935 w 1508539"/>
              <a:gd name="connsiteY145" fmla="*/ 160886 h 6858000"/>
              <a:gd name="connsiteX146" fmla="*/ 19312 w 1508539"/>
              <a:gd name="connsiteY146" fmla="*/ 47336 h 6858000"/>
              <a:gd name="connsiteX147" fmla="*/ 0 w 1508539"/>
              <a:gd name="connsiteY147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36976 w 1508539"/>
              <a:gd name="connsiteY6" fmla="*/ 6621207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0954 w 1508539"/>
              <a:gd name="connsiteY10" fmla="*/ 6589172 h 6858000"/>
              <a:gd name="connsiteX11" fmla="*/ 164248 w 1508539"/>
              <a:gd name="connsiteY11" fmla="*/ 6574442 h 6858000"/>
              <a:gd name="connsiteX12" fmla="*/ 164588 w 1508539"/>
              <a:gd name="connsiteY12" fmla="*/ 6568530 h 6858000"/>
              <a:gd name="connsiteX13" fmla="*/ 166997 w 1508539"/>
              <a:gd name="connsiteY13" fmla="*/ 6560674 h 6858000"/>
              <a:gd name="connsiteX14" fmla="*/ 167342 w 1508539"/>
              <a:gd name="connsiteY14" fmla="*/ 6560598 h 6858000"/>
              <a:gd name="connsiteX15" fmla="*/ 169039 w 1508539"/>
              <a:gd name="connsiteY15" fmla="*/ 6553006 h 6858000"/>
              <a:gd name="connsiteX16" fmla="*/ 173735 w 1508539"/>
              <a:gd name="connsiteY16" fmla="*/ 6514360 h 6858000"/>
              <a:gd name="connsiteX17" fmla="*/ 215389 w 1508539"/>
              <a:gd name="connsiteY17" fmla="*/ 6478062 h 6858000"/>
              <a:gd name="connsiteX18" fmla="*/ 226078 w 1508539"/>
              <a:gd name="connsiteY18" fmla="*/ 6460325 h 6858000"/>
              <a:gd name="connsiteX19" fmla="*/ 233311 w 1508539"/>
              <a:gd name="connsiteY19" fmla="*/ 6451488 h 6858000"/>
              <a:gd name="connsiteX20" fmla="*/ 234746 w 1508539"/>
              <a:gd name="connsiteY20" fmla="*/ 6451348 h 6858000"/>
              <a:gd name="connsiteX21" fmla="*/ 239104 w 1508539"/>
              <a:gd name="connsiteY21" fmla="*/ 6414240 h 6858000"/>
              <a:gd name="connsiteX22" fmla="*/ 241880 w 1508539"/>
              <a:gd name="connsiteY22" fmla="*/ 6384857 h 6858000"/>
              <a:gd name="connsiteX23" fmla="*/ 240591 w 1508539"/>
              <a:gd name="connsiteY23" fmla="*/ 6367510 h 6858000"/>
              <a:gd name="connsiteX24" fmla="*/ 244471 w 1508539"/>
              <a:gd name="connsiteY24" fmla="*/ 6349778 h 6858000"/>
              <a:gd name="connsiteX25" fmla="*/ 246136 w 1508539"/>
              <a:gd name="connsiteY25" fmla="*/ 6348250 h 6858000"/>
              <a:gd name="connsiteX26" fmla="*/ 262170 w 1508539"/>
              <a:gd name="connsiteY26" fmla="*/ 6281972 h 6858000"/>
              <a:gd name="connsiteX27" fmla="*/ 272933 w 1508539"/>
              <a:gd name="connsiteY27" fmla="*/ 6211940 h 6858000"/>
              <a:gd name="connsiteX28" fmla="*/ 314428 w 1508539"/>
              <a:gd name="connsiteY28" fmla="*/ 6113913 h 6858000"/>
              <a:gd name="connsiteX29" fmla="*/ 318721 w 1508539"/>
              <a:gd name="connsiteY29" fmla="*/ 6028119 h 6858000"/>
              <a:gd name="connsiteX30" fmla="*/ 345501 w 1508539"/>
              <a:gd name="connsiteY30" fmla="*/ 5934687 h 6858000"/>
              <a:gd name="connsiteX31" fmla="*/ 379513 w 1508539"/>
              <a:gd name="connsiteY31" fmla="*/ 5765594 h 6858000"/>
              <a:gd name="connsiteX32" fmla="*/ 411349 w 1508539"/>
              <a:gd name="connsiteY32" fmla="*/ 5693685 h 6858000"/>
              <a:gd name="connsiteX33" fmla="*/ 431404 w 1508539"/>
              <a:gd name="connsiteY33" fmla="*/ 5665173 h 6858000"/>
              <a:gd name="connsiteX34" fmla="*/ 465121 w 1508539"/>
              <a:gd name="connsiteY34" fmla="*/ 5563435 h 6858000"/>
              <a:gd name="connsiteX35" fmla="*/ 494626 w 1508539"/>
              <a:gd name="connsiteY35" fmla="*/ 5476393 h 6858000"/>
              <a:gd name="connsiteX36" fmla="*/ 525819 w 1508539"/>
              <a:gd name="connsiteY36" fmla="*/ 5396260 h 6858000"/>
              <a:gd name="connsiteX37" fmla="*/ 541800 w 1508539"/>
              <a:gd name="connsiteY37" fmla="*/ 5330009 h 6858000"/>
              <a:gd name="connsiteX38" fmla="*/ 575293 w 1508539"/>
              <a:gd name="connsiteY38" fmla="*/ 5273739 h 6858000"/>
              <a:gd name="connsiteX39" fmla="*/ 584892 w 1508539"/>
              <a:gd name="connsiteY39" fmla="*/ 5241779 h 6858000"/>
              <a:gd name="connsiteX40" fmla="*/ 596118 w 1508539"/>
              <a:gd name="connsiteY40" fmla="*/ 5225268 h 6858000"/>
              <a:gd name="connsiteX41" fmla="*/ 597138 w 1508539"/>
              <a:gd name="connsiteY41" fmla="*/ 5217684 h 6858000"/>
              <a:gd name="connsiteX42" fmla="*/ 604479 w 1508539"/>
              <a:gd name="connsiteY42" fmla="*/ 5193377 h 6858000"/>
              <a:gd name="connsiteX43" fmla="*/ 607782 w 1508539"/>
              <a:gd name="connsiteY43" fmla="*/ 5179288 h 6858000"/>
              <a:gd name="connsiteX44" fmla="*/ 608766 w 1508539"/>
              <a:gd name="connsiteY44" fmla="*/ 5173621 h 6858000"/>
              <a:gd name="connsiteX45" fmla="*/ 604400 w 1508539"/>
              <a:gd name="connsiteY45" fmla="*/ 5159961 h 6858000"/>
              <a:gd name="connsiteX46" fmla="*/ 611077 w 1508539"/>
              <a:gd name="connsiteY46" fmla="*/ 5144295 h 6858000"/>
              <a:gd name="connsiteX47" fmla="*/ 608010 w 1508539"/>
              <a:gd name="connsiteY47" fmla="*/ 5125185 h 6858000"/>
              <a:gd name="connsiteX48" fmla="*/ 614840 w 1508539"/>
              <a:gd name="connsiteY48" fmla="*/ 5121884 h 6858000"/>
              <a:gd name="connsiteX49" fmla="*/ 621876 w 1508539"/>
              <a:gd name="connsiteY49" fmla="*/ 5067850 h 6858000"/>
              <a:gd name="connsiteX50" fmla="*/ 624607 w 1508539"/>
              <a:gd name="connsiteY50" fmla="*/ 5060861 h 6858000"/>
              <a:gd name="connsiteX51" fmla="*/ 621311 w 1508539"/>
              <a:gd name="connsiteY51" fmla="*/ 5034192 h 6858000"/>
              <a:gd name="connsiteX52" fmla="*/ 622865 w 1508539"/>
              <a:gd name="connsiteY52" fmla="*/ 4993030 h 6858000"/>
              <a:gd name="connsiteX53" fmla="*/ 629774 w 1508539"/>
              <a:gd name="connsiteY53" fmla="*/ 4946844 h 6858000"/>
              <a:gd name="connsiteX54" fmla="*/ 625630 w 1508539"/>
              <a:gd name="connsiteY54" fmla="*/ 4932692 h 6858000"/>
              <a:gd name="connsiteX55" fmla="*/ 641033 w 1508539"/>
              <a:gd name="connsiteY55" fmla="*/ 4858827 h 6858000"/>
              <a:gd name="connsiteX56" fmla="*/ 646936 w 1508539"/>
              <a:gd name="connsiteY56" fmla="*/ 4821170 h 6858000"/>
              <a:gd name="connsiteX57" fmla="*/ 651669 w 1508539"/>
              <a:gd name="connsiteY57" fmla="*/ 4780965 h 6858000"/>
              <a:gd name="connsiteX58" fmla="*/ 652962 w 1508539"/>
              <a:gd name="connsiteY58" fmla="*/ 4750867 h 6858000"/>
              <a:gd name="connsiteX59" fmla="*/ 650769 w 1508539"/>
              <a:gd name="connsiteY59" fmla="*/ 4690749 h 6858000"/>
              <a:gd name="connsiteX60" fmla="*/ 646249 w 1508539"/>
              <a:gd name="connsiteY60" fmla="*/ 4584173 h 6858000"/>
              <a:gd name="connsiteX61" fmla="*/ 641332 w 1508539"/>
              <a:gd name="connsiteY61" fmla="*/ 4444346 h 6858000"/>
              <a:gd name="connsiteX62" fmla="*/ 637897 w 1508539"/>
              <a:gd name="connsiteY62" fmla="*/ 4375228 h 6858000"/>
              <a:gd name="connsiteX63" fmla="*/ 618550 w 1508539"/>
              <a:gd name="connsiteY63" fmla="*/ 4214165 h 6858000"/>
              <a:gd name="connsiteX64" fmla="*/ 622623 w 1508539"/>
              <a:gd name="connsiteY64" fmla="*/ 4090296 h 6858000"/>
              <a:gd name="connsiteX65" fmla="*/ 607879 w 1508539"/>
              <a:gd name="connsiteY65" fmla="*/ 4033999 h 6858000"/>
              <a:gd name="connsiteX66" fmla="*/ 609028 w 1508539"/>
              <a:gd name="connsiteY66" fmla="*/ 4031933 h 6858000"/>
              <a:gd name="connsiteX67" fmla="*/ 607604 w 1508539"/>
              <a:gd name="connsiteY67" fmla="*/ 4013953 h 6858000"/>
              <a:gd name="connsiteX68" fmla="*/ 593899 w 1508539"/>
              <a:gd name="connsiteY68" fmla="*/ 3974753 h 6858000"/>
              <a:gd name="connsiteX69" fmla="*/ 595497 w 1508539"/>
              <a:gd name="connsiteY69" fmla="*/ 3969950 h 6858000"/>
              <a:gd name="connsiteX70" fmla="*/ 588919 w 1508539"/>
              <a:gd name="connsiteY70" fmla="*/ 3933779 h 6858000"/>
              <a:gd name="connsiteX71" fmla="*/ 590250 w 1508539"/>
              <a:gd name="connsiteY71" fmla="*/ 3933093 h 6858000"/>
              <a:gd name="connsiteX72" fmla="*/ 594604 w 1508539"/>
              <a:gd name="connsiteY72" fmla="*/ 3922082 h 6858000"/>
              <a:gd name="connsiteX73" fmla="*/ 599682 w 1508539"/>
              <a:gd name="connsiteY73" fmla="*/ 3901461 h 6858000"/>
              <a:gd name="connsiteX74" fmla="*/ 622276 w 1508539"/>
              <a:gd name="connsiteY74" fmla="*/ 3813873 h 6858000"/>
              <a:gd name="connsiteX75" fmla="*/ 621701 w 1508539"/>
              <a:gd name="connsiteY75" fmla="*/ 3806161 h 6858000"/>
              <a:gd name="connsiteX76" fmla="*/ 622008 w 1508539"/>
              <a:gd name="connsiteY76" fmla="*/ 3805957 h 6858000"/>
              <a:gd name="connsiteX77" fmla="*/ 622035 w 1508539"/>
              <a:gd name="connsiteY77" fmla="*/ 3797724 h 6858000"/>
              <a:gd name="connsiteX78" fmla="*/ 620650 w 1508539"/>
              <a:gd name="connsiteY78" fmla="*/ 3792098 h 6858000"/>
              <a:gd name="connsiteX79" fmla="*/ 619534 w 1508539"/>
              <a:gd name="connsiteY79" fmla="*/ 3777135 h 6858000"/>
              <a:gd name="connsiteX80" fmla="*/ 621267 w 1508539"/>
              <a:gd name="connsiteY80" fmla="*/ 3771656 h 6858000"/>
              <a:gd name="connsiteX81" fmla="*/ 625010 w 1508539"/>
              <a:gd name="connsiteY81" fmla="*/ 3769007 h 6858000"/>
              <a:gd name="connsiteX82" fmla="*/ 624476 w 1508539"/>
              <a:gd name="connsiteY82" fmla="*/ 3767709 h 6858000"/>
              <a:gd name="connsiteX83" fmla="*/ 633172 w 1508539"/>
              <a:gd name="connsiteY83" fmla="*/ 3738082 h 6858000"/>
              <a:gd name="connsiteX84" fmla="*/ 640518 w 1508539"/>
              <a:gd name="connsiteY84" fmla="*/ 3673397 h 6858000"/>
              <a:gd name="connsiteX85" fmla="*/ 639814 w 1508539"/>
              <a:gd name="connsiteY85" fmla="*/ 3637109 h 6858000"/>
              <a:gd name="connsiteX86" fmla="*/ 643257 w 1508539"/>
              <a:gd name="connsiteY86" fmla="*/ 3536883 h 6858000"/>
              <a:gd name="connsiteX87" fmla="*/ 650795 w 1508539"/>
              <a:gd name="connsiteY87" fmla="*/ 3435652 h 6858000"/>
              <a:gd name="connsiteX88" fmla="*/ 652466 w 1508539"/>
              <a:gd name="connsiteY88" fmla="*/ 3307769 h 6858000"/>
              <a:gd name="connsiteX89" fmla="*/ 670029 w 1508539"/>
              <a:gd name="connsiteY89" fmla="*/ 3250522 h 6858000"/>
              <a:gd name="connsiteX90" fmla="*/ 670454 w 1508539"/>
              <a:gd name="connsiteY90" fmla="*/ 3229163 h 6858000"/>
              <a:gd name="connsiteX91" fmla="*/ 672277 w 1508539"/>
              <a:gd name="connsiteY91" fmla="*/ 3217217 h 6858000"/>
              <a:gd name="connsiteX92" fmla="*/ 659112 w 1508539"/>
              <a:gd name="connsiteY92" fmla="*/ 3183755 h 6858000"/>
              <a:gd name="connsiteX93" fmla="*/ 659613 w 1508539"/>
              <a:gd name="connsiteY93" fmla="*/ 3178642 h 6858000"/>
              <a:gd name="connsiteX94" fmla="*/ 647213 w 1508539"/>
              <a:gd name="connsiteY94" fmla="*/ 3158586 h 6858000"/>
              <a:gd name="connsiteX95" fmla="*/ 632398 w 1508539"/>
              <a:gd name="connsiteY95" fmla="*/ 3129034 h 6858000"/>
              <a:gd name="connsiteX96" fmla="*/ 633063 w 1508539"/>
              <a:gd name="connsiteY96" fmla="*/ 3126682 h 6858000"/>
              <a:gd name="connsiteX97" fmla="*/ 623931 w 1508539"/>
              <a:gd name="connsiteY97" fmla="*/ 3114519 h 6858000"/>
              <a:gd name="connsiteX98" fmla="*/ 610540 w 1508539"/>
              <a:gd name="connsiteY98" fmla="*/ 3106272 h 6858000"/>
              <a:gd name="connsiteX99" fmla="*/ 583270 w 1508539"/>
              <a:gd name="connsiteY99" fmla="*/ 2958185 h 6858000"/>
              <a:gd name="connsiteX100" fmla="*/ 525884 w 1508539"/>
              <a:gd name="connsiteY100" fmla="*/ 2762989 h 6858000"/>
              <a:gd name="connsiteX101" fmla="*/ 474802 w 1508539"/>
              <a:gd name="connsiteY101" fmla="*/ 2554718 h 6858000"/>
              <a:gd name="connsiteX102" fmla="*/ 454896 w 1508539"/>
              <a:gd name="connsiteY102" fmla="*/ 2485734 h 6858000"/>
              <a:gd name="connsiteX103" fmla="*/ 445619 w 1508539"/>
              <a:gd name="connsiteY103" fmla="*/ 2447068 h 6858000"/>
              <a:gd name="connsiteX104" fmla="*/ 432580 w 1508539"/>
              <a:gd name="connsiteY104" fmla="*/ 2425819 h 6858000"/>
              <a:gd name="connsiteX105" fmla="*/ 438579 w 1508539"/>
              <a:gd name="connsiteY105" fmla="*/ 2402874 h 6858000"/>
              <a:gd name="connsiteX106" fmla="*/ 441191 w 1508539"/>
              <a:gd name="connsiteY106" fmla="*/ 2381443 h 6858000"/>
              <a:gd name="connsiteX107" fmla="*/ 417520 w 1508539"/>
              <a:gd name="connsiteY107" fmla="*/ 2261920 h 6858000"/>
              <a:gd name="connsiteX108" fmla="*/ 407407 w 1508539"/>
              <a:gd name="connsiteY108" fmla="*/ 2195378 h 6858000"/>
              <a:gd name="connsiteX109" fmla="*/ 391624 w 1508539"/>
              <a:gd name="connsiteY109" fmla="*/ 2155135 h 6858000"/>
              <a:gd name="connsiteX110" fmla="*/ 389082 w 1508539"/>
              <a:gd name="connsiteY110" fmla="*/ 2118008 h 6858000"/>
              <a:gd name="connsiteX111" fmla="*/ 390075 w 1508539"/>
              <a:gd name="connsiteY111" fmla="*/ 2050531 h 6858000"/>
              <a:gd name="connsiteX112" fmla="*/ 381881 w 1508539"/>
              <a:gd name="connsiteY112" fmla="*/ 1963269 h 6858000"/>
              <a:gd name="connsiteX113" fmla="*/ 363059 w 1508539"/>
              <a:gd name="connsiteY113" fmla="*/ 1906352 h 6858000"/>
              <a:gd name="connsiteX114" fmla="*/ 339616 w 1508539"/>
              <a:gd name="connsiteY114" fmla="*/ 1861531 h 6858000"/>
              <a:gd name="connsiteX115" fmla="*/ 293415 w 1508539"/>
              <a:gd name="connsiteY115" fmla="*/ 1732919 h 6858000"/>
              <a:gd name="connsiteX116" fmla="*/ 265726 w 1508539"/>
              <a:gd name="connsiteY116" fmla="*/ 1663540 h 6858000"/>
              <a:gd name="connsiteX117" fmla="*/ 264852 w 1508539"/>
              <a:gd name="connsiteY117" fmla="*/ 1615777 h 6858000"/>
              <a:gd name="connsiteX118" fmla="*/ 245647 w 1508539"/>
              <a:gd name="connsiteY118" fmla="*/ 1563678 h 6858000"/>
              <a:gd name="connsiteX119" fmla="*/ 258727 w 1508539"/>
              <a:gd name="connsiteY119" fmla="*/ 1519474 h 6858000"/>
              <a:gd name="connsiteX120" fmla="*/ 251469 w 1508539"/>
              <a:gd name="connsiteY120" fmla="*/ 1477995 h 6858000"/>
              <a:gd name="connsiteX121" fmla="*/ 237554 w 1508539"/>
              <a:gd name="connsiteY121" fmla="*/ 1373769 h 6858000"/>
              <a:gd name="connsiteX122" fmla="*/ 245861 w 1508539"/>
              <a:gd name="connsiteY122" fmla="*/ 1307086 h 6858000"/>
              <a:gd name="connsiteX123" fmla="*/ 247049 w 1508539"/>
              <a:gd name="connsiteY123" fmla="*/ 1189033 h 6858000"/>
              <a:gd name="connsiteX124" fmla="*/ 251734 w 1508539"/>
              <a:gd name="connsiteY124" fmla="*/ 1168288 h 6858000"/>
              <a:gd name="connsiteX125" fmla="*/ 244016 w 1508539"/>
              <a:gd name="connsiteY125" fmla="*/ 1142577 h 6858000"/>
              <a:gd name="connsiteX126" fmla="*/ 233322 w 1508539"/>
              <a:gd name="connsiteY126" fmla="*/ 1088484 h 6858000"/>
              <a:gd name="connsiteX127" fmla="*/ 222058 w 1508539"/>
              <a:gd name="connsiteY127" fmla="*/ 1016103 h 6858000"/>
              <a:gd name="connsiteX128" fmla="*/ 223514 w 1508539"/>
              <a:gd name="connsiteY128" fmla="*/ 932283 h 6858000"/>
              <a:gd name="connsiteX129" fmla="*/ 225750 w 1508539"/>
              <a:gd name="connsiteY129" fmla="*/ 915925 h 6858000"/>
              <a:gd name="connsiteX130" fmla="*/ 218379 w 1508539"/>
              <a:gd name="connsiteY130" fmla="*/ 896999 h 6858000"/>
              <a:gd name="connsiteX131" fmla="*/ 187787 w 1508539"/>
              <a:gd name="connsiteY131" fmla="*/ 821517 h 6858000"/>
              <a:gd name="connsiteX132" fmla="*/ 166737 w 1508539"/>
              <a:gd name="connsiteY132" fmla="*/ 751353 h 6858000"/>
              <a:gd name="connsiteX133" fmla="*/ 166295 w 1508539"/>
              <a:gd name="connsiteY133" fmla="*/ 721230 h 6858000"/>
              <a:gd name="connsiteX134" fmla="*/ 151966 w 1508539"/>
              <a:gd name="connsiteY134" fmla="*/ 681659 h 6858000"/>
              <a:gd name="connsiteX135" fmla="*/ 137385 w 1508539"/>
              <a:gd name="connsiteY135" fmla="*/ 635218 h 6858000"/>
              <a:gd name="connsiteX136" fmla="*/ 142396 w 1508539"/>
              <a:gd name="connsiteY136" fmla="*/ 613763 h 6858000"/>
              <a:gd name="connsiteX137" fmla="*/ 128338 w 1508539"/>
              <a:gd name="connsiteY137" fmla="*/ 598582 h 6858000"/>
              <a:gd name="connsiteX138" fmla="*/ 128019 w 1508539"/>
              <a:gd name="connsiteY138" fmla="*/ 576846 h 6858000"/>
              <a:gd name="connsiteX139" fmla="*/ 107645 w 1508539"/>
              <a:gd name="connsiteY139" fmla="*/ 530055 h 6858000"/>
              <a:gd name="connsiteX140" fmla="*/ 106893 w 1508539"/>
              <a:gd name="connsiteY140" fmla="*/ 465389 h 6858000"/>
              <a:gd name="connsiteX141" fmla="*/ 89816 w 1508539"/>
              <a:gd name="connsiteY141" fmla="*/ 424699 h 6858000"/>
              <a:gd name="connsiteX142" fmla="*/ 90191 w 1508539"/>
              <a:gd name="connsiteY142" fmla="*/ 404917 h 6858000"/>
              <a:gd name="connsiteX143" fmla="*/ 70148 w 1508539"/>
              <a:gd name="connsiteY143" fmla="*/ 367211 h 6858000"/>
              <a:gd name="connsiteX144" fmla="*/ 36452 w 1508539"/>
              <a:gd name="connsiteY144" fmla="*/ 268519 h 6858000"/>
              <a:gd name="connsiteX145" fmla="*/ 23935 w 1508539"/>
              <a:gd name="connsiteY145" fmla="*/ 160886 h 6858000"/>
              <a:gd name="connsiteX146" fmla="*/ 19312 w 1508539"/>
              <a:gd name="connsiteY146" fmla="*/ 47336 h 6858000"/>
              <a:gd name="connsiteX147" fmla="*/ 0 w 1508539"/>
              <a:gd name="connsiteY147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0954 w 1508539"/>
              <a:gd name="connsiteY10" fmla="*/ 6589172 h 6858000"/>
              <a:gd name="connsiteX11" fmla="*/ 164248 w 1508539"/>
              <a:gd name="connsiteY11" fmla="*/ 6574442 h 6858000"/>
              <a:gd name="connsiteX12" fmla="*/ 164588 w 1508539"/>
              <a:gd name="connsiteY12" fmla="*/ 6568530 h 6858000"/>
              <a:gd name="connsiteX13" fmla="*/ 166997 w 1508539"/>
              <a:gd name="connsiteY13" fmla="*/ 6560674 h 6858000"/>
              <a:gd name="connsiteX14" fmla="*/ 167342 w 1508539"/>
              <a:gd name="connsiteY14" fmla="*/ 6560598 h 6858000"/>
              <a:gd name="connsiteX15" fmla="*/ 169039 w 1508539"/>
              <a:gd name="connsiteY15" fmla="*/ 6553006 h 6858000"/>
              <a:gd name="connsiteX16" fmla="*/ 173735 w 1508539"/>
              <a:gd name="connsiteY16" fmla="*/ 6514360 h 6858000"/>
              <a:gd name="connsiteX17" fmla="*/ 215389 w 1508539"/>
              <a:gd name="connsiteY17" fmla="*/ 6478062 h 6858000"/>
              <a:gd name="connsiteX18" fmla="*/ 226078 w 1508539"/>
              <a:gd name="connsiteY18" fmla="*/ 6460325 h 6858000"/>
              <a:gd name="connsiteX19" fmla="*/ 233311 w 1508539"/>
              <a:gd name="connsiteY19" fmla="*/ 6451488 h 6858000"/>
              <a:gd name="connsiteX20" fmla="*/ 234746 w 1508539"/>
              <a:gd name="connsiteY20" fmla="*/ 6451348 h 6858000"/>
              <a:gd name="connsiteX21" fmla="*/ 239104 w 1508539"/>
              <a:gd name="connsiteY21" fmla="*/ 6414240 h 6858000"/>
              <a:gd name="connsiteX22" fmla="*/ 241880 w 1508539"/>
              <a:gd name="connsiteY22" fmla="*/ 6384857 h 6858000"/>
              <a:gd name="connsiteX23" fmla="*/ 240591 w 1508539"/>
              <a:gd name="connsiteY23" fmla="*/ 6367510 h 6858000"/>
              <a:gd name="connsiteX24" fmla="*/ 244471 w 1508539"/>
              <a:gd name="connsiteY24" fmla="*/ 6349778 h 6858000"/>
              <a:gd name="connsiteX25" fmla="*/ 246136 w 1508539"/>
              <a:gd name="connsiteY25" fmla="*/ 6348250 h 6858000"/>
              <a:gd name="connsiteX26" fmla="*/ 262170 w 1508539"/>
              <a:gd name="connsiteY26" fmla="*/ 6281972 h 6858000"/>
              <a:gd name="connsiteX27" fmla="*/ 272933 w 1508539"/>
              <a:gd name="connsiteY27" fmla="*/ 6211940 h 6858000"/>
              <a:gd name="connsiteX28" fmla="*/ 314428 w 1508539"/>
              <a:gd name="connsiteY28" fmla="*/ 6113913 h 6858000"/>
              <a:gd name="connsiteX29" fmla="*/ 318721 w 1508539"/>
              <a:gd name="connsiteY29" fmla="*/ 6028119 h 6858000"/>
              <a:gd name="connsiteX30" fmla="*/ 345501 w 1508539"/>
              <a:gd name="connsiteY30" fmla="*/ 5934687 h 6858000"/>
              <a:gd name="connsiteX31" fmla="*/ 379513 w 1508539"/>
              <a:gd name="connsiteY31" fmla="*/ 5765594 h 6858000"/>
              <a:gd name="connsiteX32" fmla="*/ 411349 w 1508539"/>
              <a:gd name="connsiteY32" fmla="*/ 5693685 h 6858000"/>
              <a:gd name="connsiteX33" fmla="*/ 431404 w 1508539"/>
              <a:gd name="connsiteY33" fmla="*/ 5665173 h 6858000"/>
              <a:gd name="connsiteX34" fmla="*/ 465121 w 1508539"/>
              <a:gd name="connsiteY34" fmla="*/ 5563435 h 6858000"/>
              <a:gd name="connsiteX35" fmla="*/ 494626 w 1508539"/>
              <a:gd name="connsiteY35" fmla="*/ 5476393 h 6858000"/>
              <a:gd name="connsiteX36" fmla="*/ 525819 w 1508539"/>
              <a:gd name="connsiteY36" fmla="*/ 5396260 h 6858000"/>
              <a:gd name="connsiteX37" fmla="*/ 541800 w 1508539"/>
              <a:gd name="connsiteY37" fmla="*/ 5330009 h 6858000"/>
              <a:gd name="connsiteX38" fmla="*/ 575293 w 1508539"/>
              <a:gd name="connsiteY38" fmla="*/ 5273739 h 6858000"/>
              <a:gd name="connsiteX39" fmla="*/ 584892 w 1508539"/>
              <a:gd name="connsiteY39" fmla="*/ 5241779 h 6858000"/>
              <a:gd name="connsiteX40" fmla="*/ 596118 w 1508539"/>
              <a:gd name="connsiteY40" fmla="*/ 5225268 h 6858000"/>
              <a:gd name="connsiteX41" fmla="*/ 597138 w 1508539"/>
              <a:gd name="connsiteY41" fmla="*/ 5217684 h 6858000"/>
              <a:gd name="connsiteX42" fmla="*/ 604479 w 1508539"/>
              <a:gd name="connsiteY42" fmla="*/ 5193377 h 6858000"/>
              <a:gd name="connsiteX43" fmla="*/ 607782 w 1508539"/>
              <a:gd name="connsiteY43" fmla="*/ 5179288 h 6858000"/>
              <a:gd name="connsiteX44" fmla="*/ 608766 w 1508539"/>
              <a:gd name="connsiteY44" fmla="*/ 5173621 h 6858000"/>
              <a:gd name="connsiteX45" fmla="*/ 604400 w 1508539"/>
              <a:gd name="connsiteY45" fmla="*/ 5159961 h 6858000"/>
              <a:gd name="connsiteX46" fmla="*/ 611077 w 1508539"/>
              <a:gd name="connsiteY46" fmla="*/ 5144295 h 6858000"/>
              <a:gd name="connsiteX47" fmla="*/ 608010 w 1508539"/>
              <a:gd name="connsiteY47" fmla="*/ 5125185 h 6858000"/>
              <a:gd name="connsiteX48" fmla="*/ 614840 w 1508539"/>
              <a:gd name="connsiteY48" fmla="*/ 5121884 h 6858000"/>
              <a:gd name="connsiteX49" fmla="*/ 621876 w 1508539"/>
              <a:gd name="connsiteY49" fmla="*/ 5067850 h 6858000"/>
              <a:gd name="connsiteX50" fmla="*/ 624607 w 1508539"/>
              <a:gd name="connsiteY50" fmla="*/ 5060861 h 6858000"/>
              <a:gd name="connsiteX51" fmla="*/ 621311 w 1508539"/>
              <a:gd name="connsiteY51" fmla="*/ 5034192 h 6858000"/>
              <a:gd name="connsiteX52" fmla="*/ 622865 w 1508539"/>
              <a:gd name="connsiteY52" fmla="*/ 4993030 h 6858000"/>
              <a:gd name="connsiteX53" fmla="*/ 629774 w 1508539"/>
              <a:gd name="connsiteY53" fmla="*/ 4946844 h 6858000"/>
              <a:gd name="connsiteX54" fmla="*/ 625630 w 1508539"/>
              <a:gd name="connsiteY54" fmla="*/ 4932692 h 6858000"/>
              <a:gd name="connsiteX55" fmla="*/ 641033 w 1508539"/>
              <a:gd name="connsiteY55" fmla="*/ 4858827 h 6858000"/>
              <a:gd name="connsiteX56" fmla="*/ 646936 w 1508539"/>
              <a:gd name="connsiteY56" fmla="*/ 4821170 h 6858000"/>
              <a:gd name="connsiteX57" fmla="*/ 651669 w 1508539"/>
              <a:gd name="connsiteY57" fmla="*/ 4780965 h 6858000"/>
              <a:gd name="connsiteX58" fmla="*/ 652962 w 1508539"/>
              <a:gd name="connsiteY58" fmla="*/ 4750867 h 6858000"/>
              <a:gd name="connsiteX59" fmla="*/ 650769 w 1508539"/>
              <a:gd name="connsiteY59" fmla="*/ 4690749 h 6858000"/>
              <a:gd name="connsiteX60" fmla="*/ 646249 w 1508539"/>
              <a:gd name="connsiteY60" fmla="*/ 4584173 h 6858000"/>
              <a:gd name="connsiteX61" fmla="*/ 641332 w 1508539"/>
              <a:gd name="connsiteY61" fmla="*/ 4444346 h 6858000"/>
              <a:gd name="connsiteX62" fmla="*/ 637897 w 1508539"/>
              <a:gd name="connsiteY62" fmla="*/ 4375228 h 6858000"/>
              <a:gd name="connsiteX63" fmla="*/ 618550 w 1508539"/>
              <a:gd name="connsiteY63" fmla="*/ 4214165 h 6858000"/>
              <a:gd name="connsiteX64" fmla="*/ 622623 w 1508539"/>
              <a:gd name="connsiteY64" fmla="*/ 4090296 h 6858000"/>
              <a:gd name="connsiteX65" fmla="*/ 607879 w 1508539"/>
              <a:gd name="connsiteY65" fmla="*/ 4033999 h 6858000"/>
              <a:gd name="connsiteX66" fmla="*/ 609028 w 1508539"/>
              <a:gd name="connsiteY66" fmla="*/ 4031933 h 6858000"/>
              <a:gd name="connsiteX67" fmla="*/ 607604 w 1508539"/>
              <a:gd name="connsiteY67" fmla="*/ 4013953 h 6858000"/>
              <a:gd name="connsiteX68" fmla="*/ 593899 w 1508539"/>
              <a:gd name="connsiteY68" fmla="*/ 3974753 h 6858000"/>
              <a:gd name="connsiteX69" fmla="*/ 595497 w 1508539"/>
              <a:gd name="connsiteY69" fmla="*/ 3969950 h 6858000"/>
              <a:gd name="connsiteX70" fmla="*/ 588919 w 1508539"/>
              <a:gd name="connsiteY70" fmla="*/ 3933779 h 6858000"/>
              <a:gd name="connsiteX71" fmla="*/ 590250 w 1508539"/>
              <a:gd name="connsiteY71" fmla="*/ 3933093 h 6858000"/>
              <a:gd name="connsiteX72" fmla="*/ 594604 w 1508539"/>
              <a:gd name="connsiteY72" fmla="*/ 3922082 h 6858000"/>
              <a:gd name="connsiteX73" fmla="*/ 599682 w 1508539"/>
              <a:gd name="connsiteY73" fmla="*/ 3901461 h 6858000"/>
              <a:gd name="connsiteX74" fmla="*/ 622276 w 1508539"/>
              <a:gd name="connsiteY74" fmla="*/ 3813873 h 6858000"/>
              <a:gd name="connsiteX75" fmla="*/ 621701 w 1508539"/>
              <a:gd name="connsiteY75" fmla="*/ 3806161 h 6858000"/>
              <a:gd name="connsiteX76" fmla="*/ 622008 w 1508539"/>
              <a:gd name="connsiteY76" fmla="*/ 3805957 h 6858000"/>
              <a:gd name="connsiteX77" fmla="*/ 622035 w 1508539"/>
              <a:gd name="connsiteY77" fmla="*/ 3797724 h 6858000"/>
              <a:gd name="connsiteX78" fmla="*/ 620650 w 1508539"/>
              <a:gd name="connsiteY78" fmla="*/ 3792098 h 6858000"/>
              <a:gd name="connsiteX79" fmla="*/ 619534 w 1508539"/>
              <a:gd name="connsiteY79" fmla="*/ 3777135 h 6858000"/>
              <a:gd name="connsiteX80" fmla="*/ 621267 w 1508539"/>
              <a:gd name="connsiteY80" fmla="*/ 3771656 h 6858000"/>
              <a:gd name="connsiteX81" fmla="*/ 625010 w 1508539"/>
              <a:gd name="connsiteY81" fmla="*/ 3769007 h 6858000"/>
              <a:gd name="connsiteX82" fmla="*/ 624476 w 1508539"/>
              <a:gd name="connsiteY82" fmla="*/ 3767709 h 6858000"/>
              <a:gd name="connsiteX83" fmla="*/ 633172 w 1508539"/>
              <a:gd name="connsiteY83" fmla="*/ 3738082 h 6858000"/>
              <a:gd name="connsiteX84" fmla="*/ 640518 w 1508539"/>
              <a:gd name="connsiteY84" fmla="*/ 3673397 h 6858000"/>
              <a:gd name="connsiteX85" fmla="*/ 639814 w 1508539"/>
              <a:gd name="connsiteY85" fmla="*/ 3637109 h 6858000"/>
              <a:gd name="connsiteX86" fmla="*/ 643257 w 1508539"/>
              <a:gd name="connsiteY86" fmla="*/ 3536883 h 6858000"/>
              <a:gd name="connsiteX87" fmla="*/ 650795 w 1508539"/>
              <a:gd name="connsiteY87" fmla="*/ 3435652 h 6858000"/>
              <a:gd name="connsiteX88" fmla="*/ 652466 w 1508539"/>
              <a:gd name="connsiteY88" fmla="*/ 3307769 h 6858000"/>
              <a:gd name="connsiteX89" fmla="*/ 670029 w 1508539"/>
              <a:gd name="connsiteY89" fmla="*/ 3250522 h 6858000"/>
              <a:gd name="connsiteX90" fmla="*/ 670454 w 1508539"/>
              <a:gd name="connsiteY90" fmla="*/ 3229163 h 6858000"/>
              <a:gd name="connsiteX91" fmla="*/ 672277 w 1508539"/>
              <a:gd name="connsiteY91" fmla="*/ 3217217 h 6858000"/>
              <a:gd name="connsiteX92" fmla="*/ 659112 w 1508539"/>
              <a:gd name="connsiteY92" fmla="*/ 3183755 h 6858000"/>
              <a:gd name="connsiteX93" fmla="*/ 659613 w 1508539"/>
              <a:gd name="connsiteY93" fmla="*/ 3178642 h 6858000"/>
              <a:gd name="connsiteX94" fmla="*/ 647213 w 1508539"/>
              <a:gd name="connsiteY94" fmla="*/ 3158586 h 6858000"/>
              <a:gd name="connsiteX95" fmla="*/ 632398 w 1508539"/>
              <a:gd name="connsiteY95" fmla="*/ 3129034 h 6858000"/>
              <a:gd name="connsiteX96" fmla="*/ 633063 w 1508539"/>
              <a:gd name="connsiteY96" fmla="*/ 3126682 h 6858000"/>
              <a:gd name="connsiteX97" fmla="*/ 623931 w 1508539"/>
              <a:gd name="connsiteY97" fmla="*/ 3114519 h 6858000"/>
              <a:gd name="connsiteX98" fmla="*/ 610540 w 1508539"/>
              <a:gd name="connsiteY98" fmla="*/ 3106272 h 6858000"/>
              <a:gd name="connsiteX99" fmla="*/ 583270 w 1508539"/>
              <a:gd name="connsiteY99" fmla="*/ 2958185 h 6858000"/>
              <a:gd name="connsiteX100" fmla="*/ 525884 w 1508539"/>
              <a:gd name="connsiteY100" fmla="*/ 2762989 h 6858000"/>
              <a:gd name="connsiteX101" fmla="*/ 474802 w 1508539"/>
              <a:gd name="connsiteY101" fmla="*/ 2554718 h 6858000"/>
              <a:gd name="connsiteX102" fmla="*/ 454896 w 1508539"/>
              <a:gd name="connsiteY102" fmla="*/ 2485734 h 6858000"/>
              <a:gd name="connsiteX103" fmla="*/ 445619 w 1508539"/>
              <a:gd name="connsiteY103" fmla="*/ 2447068 h 6858000"/>
              <a:gd name="connsiteX104" fmla="*/ 432580 w 1508539"/>
              <a:gd name="connsiteY104" fmla="*/ 2425819 h 6858000"/>
              <a:gd name="connsiteX105" fmla="*/ 438579 w 1508539"/>
              <a:gd name="connsiteY105" fmla="*/ 2402874 h 6858000"/>
              <a:gd name="connsiteX106" fmla="*/ 441191 w 1508539"/>
              <a:gd name="connsiteY106" fmla="*/ 2381443 h 6858000"/>
              <a:gd name="connsiteX107" fmla="*/ 417520 w 1508539"/>
              <a:gd name="connsiteY107" fmla="*/ 2261920 h 6858000"/>
              <a:gd name="connsiteX108" fmla="*/ 407407 w 1508539"/>
              <a:gd name="connsiteY108" fmla="*/ 2195378 h 6858000"/>
              <a:gd name="connsiteX109" fmla="*/ 391624 w 1508539"/>
              <a:gd name="connsiteY109" fmla="*/ 2155135 h 6858000"/>
              <a:gd name="connsiteX110" fmla="*/ 389082 w 1508539"/>
              <a:gd name="connsiteY110" fmla="*/ 2118008 h 6858000"/>
              <a:gd name="connsiteX111" fmla="*/ 390075 w 1508539"/>
              <a:gd name="connsiteY111" fmla="*/ 2050531 h 6858000"/>
              <a:gd name="connsiteX112" fmla="*/ 381881 w 1508539"/>
              <a:gd name="connsiteY112" fmla="*/ 1963269 h 6858000"/>
              <a:gd name="connsiteX113" fmla="*/ 363059 w 1508539"/>
              <a:gd name="connsiteY113" fmla="*/ 1906352 h 6858000"/>
              <a:gd name="connsiteX114" fmla="*/ 339616 w 1508539"/>
              <a:gd name="connsiteY114" fmla="*/ 1861531 h 6858000"/>
              <a:gd name="connsiteX115" fmla="*/ 293415 w 1508539"/>
              <a:gd name="connsiteY115" fmla="*/ 1732919 h 6858000"/>
              <a:gd name="connsiteX116" fmla="*/ 265726 w 1508539"/>
              <a:gd name="connsiteY116" fmla="*/ 1663540 h 6858000"/>
              <a:gd name="connsiteX117" fmla="*/ 264852 w 1508539"/>
              <a:gd name="connsiteY117" fmla="*/ 1615777 h 6858000"/>
              <a:gd name="connsiteX118" fmla="*/ 245647 w 1508539"/>
              <a:gd name="connsiteY118" fmla="*/ 1563678 h 6858000"/>
              <a:gd name="connsiteX119" fmla="*/ 258727 w 1508539"/>
              <a:gd name="connsiteY119" fmla="*/ 1519474 h 6858000"/>
              <a:gd name="connsiteX120" fmla="*/ 251469 w 1508539"/>
              <a:gd name="connsiteY120" fmla="*/ 1477995 h 6858000"/>
              <a:gd name="connsiteX121" fmla="*/ 237554 w 1508539"/>
              <a:gd name="connsiteY121" fmla="*/ 1373769 h 6858000"/>
              <a:gd name="connsiteX122" fmla="*/ 245861 w 1508539"/>
              <a:gd name="connsiteY122" fmla="*/ 1307086 h 6858000"/>
              <a:gd name="connsiteX123" fmla="*/ 247049 w 1508539"/>
              <a:gd name="connsiteY123" fmla="*/ 1189033 h 6858000"/>
              <a:gd name="connsiteX124" fmla="*/ 251734 w 1508539"/>
              <a:gd name="connsiteY124" fmla="*/ 1168288 h 6858000"/>
              <a:gd name="connsiteX125" fmla="*/ 244016 w 1508539"/>
              <a:gd name="connsiteY125" fmla="*/ 1142577 h 6858000"/>
              <a:gd name="connsiteX126" fmla="*/ 233322 w 1508539"/>
              <a:gd name="connsiteY126" fmla="*/ 1088484 h 6858000"/>
              <a:gd name="connsiteX127" fmla="*/ 222058 w 1508539"/>
              <a:gd name="connsiteY127" fmla="*/ 1016103 h 6858000"/>
              <a:gd name="connsiteX128" fmla="*/ 223514 w 1508539"/>
              <a:gd name="connsiteY128" fmla="*/ 932283 h 6858000"/>
              <a:gd name="connsiteX129" fmla="*/ 225750 w 1508539"/>
              <a:gd name="connsiteY129" fmla="*/ 915925 h 6858000"/>
              <a:gd name="connsiteX130" fmla="*/ 218379 w 1508539"/>
              <a:gd name="connsiteY130" fmla="*/ 896999 h 6858000"/>
              <a:gd name="connsiteX131" fmla="*/ 187787 w 1508539"/>
              <a:gd name="connsiteY131" fmla="*/ 821517 h 6858000"/>
              <a:gd name="connsiteX132" fmla="*/ 166737 w 1508539"/>
              <a:gd name="connsiteY132" fmla="*/ 751353 h 6858000"/>
              <a:gd name="connsiteX133" fmla="*/ 166295 w 1508539"/>
              <a:gd name="connsiteY133" fmla="*/ 721230 h 6858000"/>
              <a:gd name="connsiteX134" fmla="*/ 151966 w 1508539"/>
              <a:gd name="connsiteY134" fmla="*/ 681659 h 6858000"/>
              <a:gd name="connsiteX135" fmla="*/ 137385 w 1508539"/>
              <a:gd name="connsiteY135" fmla="*/ 635218 h 6858000"/>
              <a:gd name="connsiteX136" fmla="*/ 142396 w 1508539"/>
              <a:gd name="connsiteY136" fmla="*/ 613763 h 6858000"/>
              <a:gd name="connsiteX137" fmla="*/ 128338 w 1508539"/>
              <a:gd name="connsiteY137" fmla="*/ 598582 h 6858000"/>
              <a:gd name="connsiteX138" fmla="*/ 128019 w 1508539"/>
              <a:gd name="connsiteY138" fmla="*/ 576846 h 6858000"/>
              <a:gd name="connsiteX139" fmla="*/ 107645 w 1508539"/>
              <a:gd name="connsiteY139" fmla="*/ 530055 h 6858000"/>
              <a:gd name="connsiteX140" fmla="*/ 106893 w 1508539"/>
              <a:gd name="connsiteY140" fmla="*/ 465389 h 6858000"/>
              <a:gd name="connsiteX141" fmla="*/ 89816 w 1508539"/>
              <a:gd name="connsiteY141" fmla="*/ 424699 h 6858000"/>
              <a:gd name="connsiteX142" fmla="*/ 90191 w 1508539"/>
              <a:gd name="connsiteY142" fmla="*/ 404917 h 6858000"/>
              <a:gd name="connsiteX143" fmla="*/ 70148 w 1508539"/>
              <a:gd name="connsiteY143" fmla="*/ 367211 h 6858000"/>
              <a:gd name="connsiteX144" fmla="*/ 36452 w 1508539"/>
              <a:gd name="connsiteY144" fmla="*/ 268519 h 6858000"/>
              <a:gd name="connsiteX145" fmla="*/ 23935 w 1508539"/>
              <a:gd name="connsiteY145" fmla="*/ 160886 h 6858000"/>
              <a:gd name="connsiteX146" fmla="*/ 19312 w 1508539"/>
              <a:gd name="connsiteY146" fmla="*/ 47336 h 6858000"/>
              <a:gd name="connsiteX147" fmla="*/ 0 w 1508539"/>
              <a:gd name="connsiteY147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4248 w 1508539"/>
              <a:gd name="connsiteY10" fmla="*/ 6574442 h 6858000"/>
              <a:gd name="connsiteX11" fmla="*/ 164588 w 1508539"/>
              <a:gd name="connsiteY11" fmla="*/ 6568530 h 6858000"/>
              <a:gd name="connsiteX12" fmla="*/ 166997 w 1508539"/>
              <a:gd name="connsiteY12" fmla="*/ 6560674 h 6858000"/>
              <a:gd name="connsiteX13" fmla="*/ 167342 w 1508539"/>
              <a:gd name="connsiteY13" fmla="*/ 6560598 h 6858000"/>
              <a:gd name="connsiteX14" fmla="*/ 169039 w 1508539"/>
              <a:gd name="connsiteY14" fmla="*/ 6553006 h 6858000"/>
              <a:gd name="connsiteX15" fmla="*/ 173735 w 1508539"/>
              <a:gd name="connsiteY15" fmla="*/ 6514360 h 6858000"/>
              <a:gd name="connsiteX16" fmla="*/ 215389 w 1508539"/>
              <a:gd name="connsiteY16" fmla="*/ 6478062 h 6858000"/>
              <a:gd name="connsiteX17" fmla="*/ 226078 w 1508539"/>
              <a:gd name="connsiteY17" fmla="*/ 6460325 h 6858000"/>
              <a:gd name="connsiteX18" fmla="*/ 233311 w 1508539"/>
              <a:gd name="connsiteY18" fmla="*/ 6451488 h 6858000"/>
              <a:gd name="connsiteX19" fmla="*/ 234746 w 1508539"/>
              <a:gd name="connsiteY19" fmla="*/ 6451348 h 6858000"/>
              <a:gd name="connsiteX20" fmla="*/ 239104 w 1508539"/>
              <a:gd name="connsiteY20" fmla="*/ 6414240 h 6858000"/>
              <a:gd name="connsiteX21" fmla="*/ 241880 w 1508539"/>
              <a:gd name="connsiteY21" fmla="*/ 6384857 h 6858000"/>
              <a:gd name="connsiteX22" fmla="*/ 240591 w 1508539"/>
              <a:gd name="connsiteY22" fmla="*/ 6367510 h 6858000"/>
              <a:gd name="connsiteX23" fmla="*/ 244471 w 1508539"/>
              <a:gd name="connsiteY23" fmla="*/ 6349778 h 6858000"/>
              <a:gd name="connsiteX24" fmla="*/ 246136 w 1508539"/>
              <a:gd name="connsiteY24" fmla="*/ 6348250 h 6858000"/>
              <a:gd name="connsiteX25" fmla="*/ 262170 w 1508539"/>
              <a:gd name="connsiteY25" fmla="*/ 6281972 h 6858000"/>
              <a:gd name="connsiteX26" fmla="*/ 272933 w 1508539"/>
              <a:gd name="connsiteY26" fmla="*/ 6211940 h 6858000"/>
              <a:gd name="connsiteX27" fmla="*/ 314428 w 1508539"/>
              <a:gd name="connsiteY27" fmla="*/ 6113913 h 6858000"/>
              <a:gd name="connsiteX28" fmla="*/ 318721 w 1508539"/>
              <a:gd name="connsiteY28" fmla="*/ 6028119 h 6858000"/>
              <a:gd name="connsiteX29" fmla="*/ 345501 w 1508539"/>
              <a:gd name="connsiteY29" fmla="*/ 5934687 h 6858000"/>
              <a:gd name="connsiteX30" fmla="*/ 379513 w 1508539"/>
              <a:gd name="connsiteY30" fmla="*/ 5765594 h 6858000"/>
              <a:gd name="connsiteX31" fmla="*/ 411349 w 1508539"/>
              <a:gd name="connsiteY31" fmla="*/ 5693685 h 6858000"/>
              <a:gd name="connsiteX32" fmla="*/ 431404 w 1508539"/>
              <a:gd name="connsiteY32" fmla="*/ 5665173 h 6858000"/>
              <a:gd name="connsiteX33" fmla="*/ 465121 w 1508539"/>
              <a:gd name="connsiteY33" fmla="*/ 5563435 h 6858000"/>
              <a:gd name="connsiteX34" fmla="*/ 494626 w 1508539"/>
              <a:gd name="connsiteY34" fmla="*/ 5476393 h 6858000"/>
              <a:gd name="connsiteX35" fmla="*/ 525819 w 1508539"/>
              <a:gd name="connsiteY35" fmla="*/ 5396260 h 6858000"/>
              <a:gd name="connsiteX36" fmla="*/ 541800 w 1508539"/>
              <a:gd name="connsiteY36" fmla="*/ 5330009 h 6858000"/>
              <a:gd name="connsiteX37" fmla="*/ 575293 w 1508539"/>
              <a:gd name="connsiteY37" fmla="*/ 5273739 h 6858000"/>
              <a:gd name="connsiteX38" fmla="*/ 584892 w 1508539"/>
              <a:gd name="connsiteY38" fmla="*/ 5241779 h 6858000"/>
              <a:gd name="connsiteX39" fmla="*/ 596118 w 1508539"/>
              <a:gd name="connsiteY39" fmla="*/ 5225268 h 6858000"/>
              <a:gd name="connsiteX40" fmla="*/ 597138 w 1508539"/>
              <a:gd name="connsiteY40" fmla="*/ 5217684 h 6858000"/>
              <a:gd name="connsiteX41" fmla="*/ 604479 w 1508539"/>
              <a:gd name="connsiteY41" fmla="*/ 5193377 h 6858000"/>
              <a:gd name="connsiteX42" fmla="*/ 607782 w 1508539"/>
              <a:gd name="connsiteY42" fmla="*/ 5179288 h 6858000"/>
              <a:gd name="connsiteX43" fmla="*/ 608766 w 1508539"/>
              <a:gd name="connsiteY43" fmla="*/ 5173621 h 6858000"/>
              <a:gd name="connsiteX44" fmla="*/ 604400 w 1508539"/>
              <a:gd name="connsiteY44" fmla="*/ 5159961 h 6858000"/>
              <a:gd name="connsiteX45" fmla="*/ 611077 w 1508539"/>
              <a:gd name="connsiteY45" fmla="*/ 5144295 h 6858000"/>
              <a:gd name="connsiteX46" fmla="*/ 608010 w 1508539"/>
              <a:gd name="connsiteY46" fmla="*/ 5125185 h 6858000"/>
              <a:gd name="connsiteX47" fmla="*/ 614840 w 1508539"/>
              <a:gd name="connsiteY47" fmla="*/ 5121884 h 6858000"/>
              <a:gd name="connsiteX48" fmla="*/ 621876 w 1508539"/>
              <a:gd name="connsiteY48" fmla="*/ 5067850 h 6858000"/>
              <a:gd name="connsiteX49" fmla="*/ 624607 w 1508539"/>
              <a:gd name="connsiteY49" fmla="*/ 5060861 h 6858000"/>
              <a:gd name="connsiteX50" fmla="*/ 621311 w 1508539"/>
              <a:gd name="connsiteY50" fmla="*/ 5034192 h 6858000"/>
              <a:gd name="connsiteX51" fmla="*/ 622865 w 1508539"/>
              <a:gd name="connsiteY51" fmla="*/ 4993030 h 6858000"/>
              <a:gd name="connsiteX52" fmla="*/ 629774 w 1508539"/>
              <a:gd name="connsiteY52" fmla="*/ 4946844 h 6858000"/>
              <a:gd name="connsiteX53" fmla="*/ 625630 w 1508539"/>
              <a:gd name="connsiteY53" fmla="*/ 4932692 h 6858000"/>
              <a:gd name="connsiteX54" fmla="*/ 641033 w 1508539"/>
              <a:gd name="connsiteY54" fmla="*/ 4858827 h 6858000"/>
              <a:gd name="connsiteX55" fmla="*/ 646936 w 1508539"/>
              <a:gd name="connsiteY55" fmla="*/ 4821170 h 6858000"/>
              <a:gd name="connsiteX56" fmla="*/ 651669 w 1508539"/>
              <a:gd name="connsiteY56" fmla="*/ 4780965 h 6858000"/>
              <a:gd name="connsiteX57" fmla="*/ 652962 w 1508539"/>
              <a:gd name="connsiteY57" fmla="*/ 4750867 h 6858000"/>
              <a:gd name="connsiteX58" fmla="*/ 650769 w 1508539"/>
              <a:gd name="connsiteY58" fmla="*/ 4690749 h 6858000"/>
              <a:gd name="connsiteX59" fmla="*/ 646249 w 1508539"/>
              <a:gd name="connsiteY59" fmla="*/ 4584173 h 6858000"/>
              <a:gd name="connsiteX60" fmla="*/ 641332 w 1508539"/>
              <a:gd name="connsiteY60" fmla="*/ 4444346 h 6858000"/>
              <a:gd name="connsiteX61" fmla="*/ 637897 w 1508539"/>
              <a:gd name="connsiteY61" fmla="*/ 4375228 h 6858000"/>
              <a:gd name="connsiteX62" fmla="*/ 618550 w 1508539"/>
              <a:gd name="connsiteY62" fmla="*/ 4214165 h 6858000"/>
              <a:gd name="connsiteX63" fmla="*/ 622623 w 1508539"/>
              <a:gd name="connsiteY63" fmla="*/ 4090296 h 6858000"/>
              <a:gd name="connsiteX64" fmla="*/ 607879 w 1508539"/>
              <a:gd name="connsiteY64" fmla="*/ 4033999 h 6858000"/>
              <a:gd name="connsiteX65" fmla="*/ 609028 w 1508539"/>
              <a:gd name="connsiteY65" fmla="*/ 4031933 h 6858000"/>
              <a:gd name="connsiteX66" fmla="*/ 607604 w 1508539"/>
              <a:gd name="connsiteY66" fmla="*/ 4013953 h 6858000"/>
              <a:gd name="connsiteX67" fmla="*/ 593899 w 1508539"/>
              <a:gd name="connsiteY67" fmla="*/ 3974753 h 6858000"/>
              <a:gd name="connsiteX68" fmla="*/ 595497 w 1508539"/>
              <a:gd name="connsiteY68" fmla="*/ 3969950 h 6858000"/>
              <a:gd name="connsiteX69" fmla="*/ 588919 w 1508539"/>
              <a:gd name="connsiteY69" fmla="*/ 3933779 h 6858000"/>
              <a:gd name="connsiteX70" fmla="*/ 590250 w 1508539"/>
              <a:gd name="connsiteY70" fmla="*/ 3933093 h 6858000"/>
              <a:gd name="connsiteX71" fmla="*/ 594604 w 1508539"/>
              <a:gd name="connsiteY71" fmla="*/ 3922082 h 6858000"/>
              <a:gd name="connsiteX72" fmla="*/ 599682 w 1508539"/>
              <a:gd name="connsiteY72" fmla="*/ 3901461 h 6858000"/>
              <a:gd name="connsiteX73" fmla="*/ 622276 w 1508539"/>
              <a:gd name="connsiteY73" fmla="*/ 3813873 h 6858000"/>
              <a:gd name="connsiteX74" fmla="*/ 621701 w 1508539"/>
              <a:gd name="connsiteY74" fmla="*/ 3806161 h 6858000"/>
              <a:gd name="connsiteX75" fmla="*/ 622008 w 1508539"/>
              <a:gd name="connsiteY75" fmla="*/ 3805957 h 6858000"/>
              <a:gd name="connsiteX76" fmla="*/ 622035 w 1508539"/>
              <a:gd name="connsiteY76" fmla="*/ 3797724 h 6858000"/>
              <a:gd name="connsiteX77" fmla="*/ 620650 w 1508539"/>
              <a:gd name="connsiteY77" fmla="*/ 3792098 h 6858000"/>
              <a:gd name="connsiteX78" fmla="*/ 619534 w 1508539"/>
              <a:gd name="connsiteY78" fmla="*/ 3777135 h 6858000"/>
              <a:gd name="connsiteX79" fmla="*/ 621267 w 1508539"/>
              <a:gd name="connsiteY79" fmla="*/ 3771656 h 6858000"/>
              <a:gd name="connsiteX80" fmla="*/ 625010 w 1508539"/>
              <a:gd name="connsiteY80" fmla="*/ 3769007 h 6858000"/>
              <a:gd name="connsiteX81" fmla="*/ 624476 w 1508539"/>
              <a:gd name="connsiteY81" fmla="*/ 3767709 h 6858000"/>
              <a:gd name="connsiteX82" fmla="*/ 633172 w 1508539"/>
              <a:gd name="connsiteY82" fmla="*/ 3738082 h 6858000"/>
              <a:gd name="connsiteX83" fmla="*/ 640518 w 1508539"/>
              <a:gd name="connsiteY83" fmla="*/ 3673397 h 6858000"/>
              <a:gd name="connsiteX84" fmla="*/ 639814 w 1508539"/>
              <a:gd name="connsiteY84" fmla="*/ 3637109 h 6858000"/>
              <a:gd name="connsiteX85" fmla="*/ 643257 w 1508539"/>
              <a:gd name="connsiteY85" fmla="*/ 3536883 h 6858000"/>
              <a:gd name="connsiteX86" fmla="*/ 650795 w 1508539"/>
              <a:gd name="connsiteY86" fmla="*/ 3435652 h 6858000"/>
              <a:gd name="connsiteX87" fmla="*/ 652466 w 1508539"/>
              <a:gd name="connsiteY87" fmla="*/ 3307769 h 6858000"/>
              <a:gd name="connsiteX88" fmla="*/ 670029 w 1508539"/>
              <a:gd name="connsiteY88" fmla="*/ 3250522 h 6858000"/>
              <a:gd name="connsiteX89" fmla="*/ 670454 w 1508539"/>
              <a:gd name="connsiteY89" fmla="*/ 3229163 h 6858000"/>
              <a:gd name="connsiteX90" fmla="*/ 672277 w 1508539"/>
              <a:gd name="connsiteY90" fmla="*/ 3217217 h 6858000"/>
              <a:gd name="connsiteX91" fmla="*/ 659112 w 1508539"/>
              <a:gd name="connsiteY91" fmla="*/ 3183755 h 6858000"/>
              <a:gd name="connsiteX92" fmla="*/ 659613 w 1508539"/>
              <a:gd name="connsiteY92" fmla="*/ 3178642 h 6858000"/>
              <a:gd name="connsiteX93" fmla="*/ 647213 w 1508539"/>
              <a:gd name="connsiteY93" fmla="*/ 3158586 h 6858000"/>
              <a:gd name="connsiteX94" fmla="*/ 632398 w 1508539"/>
              <a:gd name="connsiteY94" fmla="*/ 3129034 h 6858000"/>
              <a:gd name="connsiteX95" fmla="*/ 633063 w 1508539"/>
              <a:gd name="connsiteY95" fmla="*/ 3126682 h 6858000"/>
              <a:gd name="connsiteX96" fmla="*/ 623931 w 1508539"/>
              <a:gd name="connsiteY96" fmla="*/ 3114519 h 6858000"/>
              <a:gd name="connsiteX97" fmla="*/ 610540 w 1508539"/>
              <a:gd name="connsiteY97" fmla="*/ 3106272 h 6858000"/>
              <a:gd name="connsiteX98" fmla="*/ 583270 w 1508539"/>
              <a:gd name="connsiteY98" fmla="*/ 2958185 h 6858000"/>
              <a:gd name="connsiteX99" fmla="*/ 525884 w 1508539"/>
              <a:gd name="connsiteY99" fmla="*/ 2762989 h 6858000"/>
              <a:gd name="connsiteX100" fmla="*/ 474802 w 1508539"/>
              <a:gd name="connsiteY100" fmla="*/ 2554718 h 6858000"/>
              <a:gd name="connsiteX101" fmla="*/ 454896 w 1508539"/>
              <a:gd name="connsiteY101" fmla="*/ 2485734 h 6858000"/>
              <a:gd name="connsiteX102" fmla="*/ 445619 w 1508539"/>
              <a:gd name="connsiteY102" fmla="*/ 2447068 h 6858000"/>
              <a:gd name="connsiteX103" fmla="*/ 432580 w 1508539"/>
              <a:gd name="connsiteY103" fmla="*/ 2425819 h 6858000"/>
              <a:gd name="connsiteX104" fmla="*/ 438579 w 1508539"/>
              <a:gd name="connsiteY104" fmla="*/ 2402874 h 6858000"/>
              <a:gd name="connsiteX105" fmla="*/ 441191 w 1508539"/>
              <a:gd name="connsiteY105" fmla="*/ 2381443 h 6858000"/>
              <a:gd name="connsiteX106" fmla="*/ 417520 w 1508539"/>
              <a:gd name="connsiteY106" fmla="*/ 2261920 h 6858000"/>
              <a:gd name="connsiteX107" fmla="*/ 407407 w 1508539"/>
              <a:gd name="connsiteY107" fmla="*/ 2195378 h 6858000"/>
              <a:gd name="connsiteX108" fmla="*/ 391624 w 1508539"/>
              <a:gd name="connsiteY108" fmla="*/ 2155135 h 6858000"/>
              <a:gd name="connsiteX109" fmla="*/ 389082 w 1508539"/>
              <a:gd name="connsiteY109" fmla="*/ 2118008 h 6858000"/>
              <a:gd name="connsiteX110" fmla="*/ 390075 w 1508539"/>
              <a:gd name="connsiteY110" fmla="*/ 2050531 h 6858000"/>
              <a:gd name="connsiteX111" fmla="*/ 381881 w 1508539"/>
              <a:gd name="connsiteY111" fmla="*/ 1963269 h 6858000"/>
              <a:gd name="connsiteX112" fmla="*/ 363059 w 1508539"/>
              <a:gd name="connsiteY112" fmla="*/ 1906352 h 6858000"/>
              <a:gd name="connsiteX113" fmla="*/ 339616 w 1508539"/>
              <a:gd name="connsiteY113" fmla="*/ 1861531 h 6858000"/>
              <a:gd name="connsiteX114" fmla="*/ 293415 w 1508539"/>
              <a:gd name="connsiteY114" fmla="*/ 1732919 h 6858000"/>
              <a:gd name="connsiteX115" fmla="*/ 265726 w 1508539"/>
              <a:gd name="connsiteY115" fmla="*/ 1663540 h 6858000"/>
              <a:gd name="connsiteX116" fmla="*/ 264852 w 1508539"/>
              <a:gd name="connsiteY116" fmla="*/ 1615777 h 6858000"/>
              <a:gd name="connsiteX117" fmla="*/ 245647 w 1508539"/>
              <a:gd name="connsiteY117" fmla="*/ 1563678 h 6858000"/>
              <a:gd name="connsiteX118" fmla="*/ 258727 w 1508539"/>
              <a:gd name="connsiteY118" fmla="*/ 1519474 h 6858000"/>
              <a:gd name="connsiteX119" fmla="*/ 251469 w 1508539"/>
              <a:gd name="connsiteY119" fmla="*/ 1477995 h 6858000"/>
              <a:gd name="connsiteX120" fmla="*/ 237554 w 1508539"/>
              <a:gd name="connsiteY120" fmla="*/ 1373769 h 6858000"/>
              <a:gd name="connsiteX121" fmla="*/ 245861 w 1508539"/>
              <a:gd name="connsiteY121" fmla="*/ 1307086 h 6858000"/>
              <a:gd name="connsiteX122" fmla="*/ 247049 w 1508539"/>
              <a:gd name="connsiteY122" fmla="*/ 1189033 h 6858000"/>
              <a:gd name="connsiteX123" fmla="*/ 251734 w 1508539"/>
              <a:gd name="connsiteY123" fmla="*/ 1168288 h 6858000"/>
              <a:gd name="connsiteX124" fmla="*/ 244016 w 1508539"/>
              <a:gd name="connsiteY124" fmla="*/ 1142577 h 6858000"/>
              <a:gd name="connsiteX125" fmla="*/ 233322 w 1508539"/>
              <a:gd name="connsiteY125" fmla="*/ 1088484 h 6858000"/>
              <a:gd name="connsiteX126" fmla="*/ 222058 w 1508539"/>
              <a:gd name="connsiteY126" fmla="*/ 1016103 h 6858000"/>
              <a:gd name="connsiteX127" fmla="*/ 223514 w 1508539"/>
              <a:gd name="connsiteY127" fmla="*/ 932283 h 6858000"/>
              <a:gd name="connsiteX128" fmla="*/ 225750 w 1508539"/>
              <a:gd name="connsiteY128" fmla="*/ 915925 h 6858000"/>
              <a:gd name="connsiteX129" fmla="*/ 218379 w 1508539"/>
              <a:gd name="connsiteY129" fmla="*/ 896999 h 6858000"/>
              <a:gd name="connsiteX130" fmla="*/ 187787 w 1508539"/>
              <a:gd name="connsiteY130" fmla="*/ 821517 h 6858000"/>
              <a:gd name="connsiteX131" fmla="*/ 166737 w 1508539"/>
              <a:gd name="connsiteY131" fmla="*/ 751353 h 6858000"/>
              <a:gd name="connsiteX132" fmla="*/ 166295 w 1508539"/>
              <a:gd name="connsiteY132" fmla="*/ 721230 h 6858000"/>
              <a:gd name="connsiteX133" fmla="*/ 151966 w 1508539"/>
              <a:gd name="connsiteY133" fmla="*/ 681659 h 6858000"/>
              <a:gd name="connsiteX134" fmla="*/ 137385 w 1508539"/>
              <a:gd name="connsiteY134" fmla="*/ 635218 h 6858000"/>
              <a:gd name="connsiteX135" fmla="*/ 142396 w 1508539"/>
              <a:gd name="connsiteY135" fmla="*/ 613763 h 6858000"/>
              <a:gd name="connsiteX136" fmla="*/ 128338 w 1508539"/>
              <a:gd name="connsiteY136" fmla="*/ 598582 h 6858000"/>
              <a:gd name="connsiteX137" fmla="*/ 128019 w 1508539"/>
              <a:gd name="connsiteY137" fmla="*/ 576846 h 6858000"/>
              <a:gd name="connsiteX138" fmla="*/ 107645 w 1508539"/>
              <a:gd name="connsiteY138" fmla="*/ 530055 h 6858000"/>
              <a:gd name="connsiteX139" fmla="*/ 106893 w 1508539"/>
              <a:gd name="connsiteY139" fmla="*/ 465389 h 6858000"/>
              <a:gd name="connsiteX140" fmla="*/ 89816 w 1508539"/>
              <a:gd name="connsiteY140" fmla="*/ 424699 h 6858000"/>
              <a:gd name="connsiteX141" fmla="*/ 90191 w 1508539"/>
              <a:gd name="connsiteY141" fmla="*/ 404917 h 6858000"/>
              <a:gd name="connsiteX142" fmla="*/ 70148 w 1508539"/>
              <a:gd name="connsiteY142" fmla="*/ 367211 h 6858000"/>
              <a:gd name="connsiteX143" fmla="*/ 36452 w 1508539"/>
              <a:gd name="connsiteY143" fmla="*/ 268519 h 6858000"/>
              <a:gd name="connsiteX144" fmla="*/ 23935 w 1508539"/>
              <a:gd name="connsiteY144" fmla="*/ 160886 h 6858000"/>
              <a:gd name="connsiteX145" fmla="*/ 19312 w 1508539"/>
              <a:gd name="connsiteY145" fmla="*/ 47336 h 6858000"/>
              <a:gd name="connsiteX146" fmla="*/ 0 w 1508539"/>
              <a:gd name="connsiteY146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4248 w 1508539"/>
              <a:gd name="connsiteY10" fmla="*/ 6574442 h 6858000"/>
              <a:gd name="connsiteX11" fmla="*/ 164588 w 1508539"/>
              <a:gd name="connsiteY11" fmla="*/ 6568530 h 6858000"/>
              <a:gd name="connsiteX12" fmla="*/ 166997 w 1508539"/>
              <a:gd name="connsiteY12" fmla="*/ 6560674 h 6858000"/>
              <a:gd name="connsiteX13" fmla="*/ 167342 w 1508539"/>
              <a:gd name="connsiteY13" fmla="*/ 6560598 h 6858000"/>
              <a:gd name="connsiteX14" fmla="*/ 169039 w 1508539"/>
              <a:gd name="connsiteY14" fmla="*/ 6553006 h 6858000"/>
              <a:gd name="connsiteX15" fmla="*/ 215389 w 1508539"/>
              <a:gd name="connsiteY15" fmla="*/ 6478062 h 6858000"/>
              <a:gd name="connsiteX16" fmla="*/ 226078 w 1508539"/>
              <a:gd name="connsiteY16" fmla="*/ 6460325 h 6858000"/>
              <a:gd name="connsiteX17" fmla="*/ 233311 w 1508539"/>
              <a:gd name="connsiteY17" fmla="*/ 6451488 h 6858000"/>
              <a:gd name="connsiteX18" fmla="*/ 234746 w 1508539"/>
              <a:gd name="connsiteY18" fmla="*/ 6451348 h 6858000"/>
              <a:gd name="connsiteX19" fmla="*/ 239104 w 1508539"/>
              <a:gd name="connsiteY19" fmla="*/ 6414240 h 6858000"/>
              <a:gd name="connsiteX20" fmla="*/ 241880 w 1508539"/>
              <a:gd name="connsiteY20" fmla="*/ 6384857 h 6858000"/>
              <a:gd name="connsiteX21" fmla="*/ 240591 w 1508539"/>
              <a:gd name="connsiteY21" fmla="*/ 6367510 h 6858000"/>
              <a:gd name="connsiteX22" fmla="*/ 244471 w 1508539"/>
              <a:gd name="connsiteY22" fmla="*/ 6349778 h 6858000"/>
              <a:gd name="connsiteX23" fmla="*/ 246136 w 1508539"/>
              <a:gd name="connsiteY23" fmla="*/ 6348250 h 6858000"/>
              <a:gd name="connsiteX24" fmla="*/ 262170 w 1508539"/>
              <a:gd name="connsiteY24" fmla="*/ 6281972 h 6858000"/>
              <a:gd name="connsiteX25" fmla="*/ 272933 w 1508539"/>
              <a:gd name="connsiteY25" fmla="*/ 6211940 h 6858000"/>
              <a:gd name="connsiteX26" fmla="*/ 314428 w 1508539"/>
              <a:gd name="connsiteY26" fmla="*/ 6113913 h 6858000"/>
              <a:gd name="connsiteX27" fmla="*/ 318721 w 1508539"/>
              <a:gd name="connsiteY27" fmla="*/ 6028119 h 6858000"/>
              <a:gd name="connsiteX28" fmla="*/ 345501 w 1508539"/>
              <a:gd name="connsiteY28" fmla="*/ 5934687 h 6858000"/>
              <a:gd name="connsiteX29" fmla="*/ 379513 w 1508539"/>
              <a:gd name="connsiteY29" fmla="*/ 5765594 h 6858000"/>
              <a:gd name="connsiteX30" fmla="*/ 411349 w 1508539"/>
              <a:gd name="connsiteY30" fmla="*/ 5693685 h 6858000"/>
              <a:gd name="connsiteX31" fmla="*/ 431404 w 1508539"/>
              <a:gd name="connsiteY31" fmla="*/ 5665173 h 6858000"/>
              <a:gd name="connsiteX32" fmla="*/ 465121 w 1508539"/>
              <a:gd name="connsiteY32" fmla="*/ 5563435 h 6858000"/>
              <a:gd name="connsiteX33" fmla="*/ 494626 w 1508539"/>
              <a:gd name="connsiteY33" fmla="*/ 5476393 h 6858000"/>
              <a:gd name="connsiteX34" fmla="*/ 525819 w 1508539"/>
              <a:gd name="connsiteY34" fmla="*/ 5396260 h 6858000"/>
              <a:gd name="connsiteX35" fmla="*/ 541800 w 1508539"/>
              <a:gd name="connsiteY35" fmla="*/ 5330009 h 6858000"/>
              <a:gd name="connsiteX36" fmla="*/ 575293 w 1508539"/>
              <a:gd name="connsiteY36" fmla="*/ 5273739 h 6858000"/>
              <a:gd name="connsiteX37" fmla="*/ 584892 w 1508539"/>
              <a:gd name="connsiteY37" fmla="*/ 5241779 h 6858000"/>
              <a:gd name="connsiteX38" fmla="*/ 596118 w 1508539"/>
              <a:gd name="connsiteY38" fmla="*/ 5225268 h 6858000"/>
              <a:gd name="connsiteX39" fmla="*/ 597138 w 1508539"/>
              <a:gd name="connsiteY39" fmla="*/ 5217684 h 6858000"/>
              <a:gd name="connsiteX40" fmla="*/ 604479 w 1508539"/>
              <a:gd name="connsiteY40" fmla="*/ 5193377 h 6858000"/>
              <a:gd name="connsiteX41" fmla="*/ 607782 w 1508539"/>
              <a:gd name="connsiteY41" fmla="*/ 5179288 h 6858000"/>
              <a:gd name="connsiteX42" fmla="*/ 608766 w 1508539"/>
              <a:gd name="connsiteY42" fmla="*/ 5173621 h 6858000"/>
              <a:gd name="connsiteX43" fmla="*/ 604400 w 1508539"/>
              <a:gd name="connsiteY43" fmla="*/ 5159961 h 6858000"/>
              <a:gd name="connsiteX44" fmla="*/ 611077 w 1508539"/>
              <a:gd name="connsiteY44" fmla="*/ 5144295 h 6858000"/>
              <a:gd name="connsiteX45" fmla="*/ 608010 w 1508539"/>
              <a:gd name="connsiteY45" fmla="*/ 5125185 h 6858000"/>
              <a:gd name="connsiteX46" fmla="*/ 614840 w 1508539"/>
              <a:gd name="connsiteY46" fmla="*/ 5121884 h 6858000"/>
              <a:gd name="connsiteX47" fmla="*/ 621876 w 1508539"/>
              <a:gd name="connsiteY47" fmla="*/ 5067850 h 6858000"/>
              <a:gd name="connsiteX48" fmla="*/ 624607 w 1508539"/>
              <a:gd name="connsiteY48" fmla="*/ 5060861 h 6858000"/>
              <a:gd name="connsiteX49" fmla="*/ 621311 w 1508539"/>
              <a:gd name="connsiteY49" fmla="*/ 5034192 h 6858000"/>
              <a:gd name="connsiteX50" fmla="*/ 622865 w 1508539"/>
              <a:gd name="connsiteY50" fmla="*/ 4993030 h 6858000"/>
              <a:gd name="connsiteX51" fmla="*/ 629774 w 1508539"/>
              <a:gd name="connsiteY51" fmla="*/ 4946844 h 6858000"/>
              <a:gd name="connsiteX52" fmla="*/ 625630 w 1508539"/>
              <a:gd name="connsiteY52" fmla="*/ 4932692 h 6858000"/>
              <a:gd name="connsiteX53" fmla="*/ 641033 w 1508539"/>
              <a:gd name="connsiteY53" fmla="*/ 4858827 h 6858000"/>
              <a:gd name="connsiteX54" fmla="*/ 646936 w 1508539"/>
              <a:gd name="connsiteY54" fmla="*/ 4821170 h 6858000"/>
              <a:gd name="connsiteX55" fmla="*/ 651669 w 1508539"/>
              <a:gd name="connsiteY55" fmla="*/ 4780965 h 6858000"/>
              <a:gd name="connsiteX56" fmla="*/ 652962 w 1508539"/>
              <a:gd name="connsiteY56" fmla="*/ 4750867 h 6858000"/>
              <a:gd name="connsiteX57" fmla="*/ 650769 w 1508539"/>
              <a:gd name="connsiteY57" fmla="*/ 4690749 h 6858000"/>
              <a:gd name="connsiteX58" fmla="*/ 646249 w 1508539"/>
              <a:gd name="connsiteY58" fmla="*/ 4584173 h 6858000"/>
              <a:gd name="connsiteX59" fmla="*/ 641332 w 1508539"/>
              <a:gd name="connsiteY59" fmla="*/ 4444346 h 6858000"/>
              <a:gd name="connsiteX60" fmla="*/ 637897 w 1508539"/>
              <a:gd name="connsiteY60" fmla="*/ 4375228 h 6858000"/>
              <a:gd name="connsiteX61" fmla="*/ 618550 w 1508539"/>
              <a:gd name="connsiteY61" fmla="*/ 4214165 h 6858000"/>
              <a:gd name="connsiteX62" fmla="*/ 622623 w 1508539"/>
              <a:gd name="connsiteY62" fmla="*/ 4090296 h 6858000"/>
              <a:gd name="connsiteX63" fmla="*/ 607879 w 1508539"/>
              <a:gd name="connsiteY63" fmla="*/ 4033999 h 6858000"/>
              <a:gd name="connsiteX64" fmla="*/ 609028 w 1508539"/>
              <a:gd name="connsiteY64" fmla="*/ 4031933 h 6858000"/>
              <a:gd name="connsiteX65" fmla="*/ 607604 w 1508539"/>
              <a:gd name="connsiteY65" fmla="*/ 4013953 h 6858000"/>
              <a:gd name="connsiteX66" fmla="*/ 593899 w 1508539"/>
              <a:gd name="connsiteY66" fmla="*/ 3974753 h 6858000"/>
              <a:gd name="connsiteX67" fmla="*/ 595497 w 1508539"/>
              <a:gd name="connsiteY67" fmla="*/ 3969950 h 6858000"/>
              <a:gd name="connsiteX68" fmla="*/ 588919 w 1508539"/>
              <a:gd name="connsiteY68" fmla="*/ 3933779 h 6858000"/>
              <a:gd name="connsiteX69" fmla="*/ 590250 w 1508539"/>
              <a:gd name="connsiteY69" fmla="*/ 3933093 h 6858000"/>
              <a:gd name="connsiteX70" fmla="*/ 594604 w 1508539"/>
              <a:gd name="connsiteY70" fmla="*/ 3922082 h 6858000"/>
              <a:gd name="connsiteX71" fmla="*/ 599682 w 1508539"/>
              <a:gd name="connsiteY71" fmla="*/ 3901461 h 6858000"/>
              <a:gd name="connsiteX72" fmla="*/ 622276 w 1508539"/>
              <a:gd name="connsiteY72" fmla="*/ 3813873 h 6858000"/>
              <a:gd name="connsiteX73" fmla="*/ 621701 w 1508539"/>
              <a:gd name="connsiteY73" fmla="*/ 3806161 h 6858000"/>
              <a:gd name="connsiteX74" fmla="*/ 622008 w 1508539"/>
              <a:gd name="connsiteY74" fmla="*/ 3805957 h 6858000"/>
              <a:gd name="connsiteX75" fmla="*/ 622035 w 1508539"/>
              <a:gd name="connsiteY75" fmla="*/ 3797724 h 6858000"/>
              <a:gd name="connsiteX76" fmla="*/ 620650 w 1508539"/>
              <a:gd name="connsiteY76" fmla="*/ 3792098 h 6858000"/>
              <a:gd name="connsiteX77" fmla="*/ 619534 w 1508539"/>
              <a:gd name="connsiteY77" fmla="*/ 3777135 h 6858000"/>
              <a:gd name="connsiteX78" fmla="*/ 621267 w 1508539"/>
              <a:gd name="connsiteY78" fmla="*/ 3771656 h 6858000"/>
              <a:gd name="connsiteX79" fmla="*/ 625010 w 1508539"/>
              <a:gd name="connsiteY79" fmla="*/ 3769007 h 6858000"/>
              <a:gd name="connsiteX80" fmla="*/ 624476 w 1508539"/>
              <a:gd name="connsiteY80" fmla="*/ 3767709 h 6858000"/>
              <a:gd name="connsiteX81" fmla="*/ 633172 w 1508539"/>
              <a:gd name="connsiteY81" fmla="*/ 3738082 h 6858000"/>
              <a:gd name="connsiteX82" fmla="*/ 640518 w 1508539"/>
              <a:gd name="connsiteY82" fmla="*/ 3673397 h 6858000"/>
              <a:gd name="connsiteX83" fmla="*/ 639814 w 1508539"/>
              <a:gd name="connsiteY83" fmla="*/ 3637109 h 6858000"/>
              <a:gd name="connsiteX84" fmla="*/ 643257 w 1508539"/>
              <a:gd name="connsiteY84" fmla="*/ 3536883 h 6858000"/>
              <a:gd name="connsiteX85" fmla="*/ 650795 w 1508539"/>
              <a:gd name="connsiteY85" fmla="*/ 3435652 h 6858000"/>
              <a:gd name="connsiteX86" fmla="*/ 652466 w 1508539"/>
              <a:gd name="connsiteY86" fmla="*/ 3307769 h 6858000"/>
              <a:gd name="connsiteX87" fmla="*/ 670029 w 1508539"/>
              <a:gd name="connsiteY87" fmla="*/ 3250522 h 6858000"/>
              <a:gd name="connsiteX88" fmla="*/ 670454 w 1508539"/>
              <a:gd name="connsiteY88" fmla="*/ 3229163 h 6858000"/>
              <a:gd name="connsiteX89" fmla="*/ 672277 w 1508539"/>
              <a:gd name="connsiteY89" fmla="*/ 3217217 h 6858000"/>
              <a:gd name="connsiteX90" fmla="*/ 659112 w 1508539"/>
              <a:gd name="connsiteY90" fmla="*/ 3183755 h 6858000"/>
              <a:gd name="connsiteX91" fmla="*/ 659613 w 1508539"/>
              <a:gd name="connsiteY91" fmla="*/ 3178642 h 6858000"/>
              <a:gd name="connsiteX92" fmla="*/ 647213 w 1508539"/>
              <a:gd name="connsiteY92" fmla="*/ 3158586 h 6858000"/>
              <a:gd name="connsiteX93" fmla="*/ 632398 w 1508539"/>
              <a:gd name="connsiteY93" fmla="*/ 3129034 h 6858000"/>
              <a:gd name="connsiteX94" fmla="*/ 633063 w 1508539"/>
              <a:gd name="connsiteY94" fmla="*/ 3126682 h 6858000"/>
              <a:gd name="connsiteX95" fmla="*/ 623931 w 1508539"/>
              <a:gd name="connsiteY95" fmla="*/ 3114519 h 6858000"/>
              <a:gd name="connsiteX96" fmla="*/ 610540 w 1508539"/>
              <a:gd name="connsiteY96" fmla="*/ 3106272 h 6858000"/>
              <a:gd name="connsiteX97" fmla="*/ 583270 w 1508539"/>
              <a:gd name="connsiteY97" fmla="*/ 2958185 h 6858000"/>
              <a:gd name="connsiteX98" fmla="*/ 525884 w 1508539"/>
              <a:gd name="connsiteY98" fmla="*/ 2762989 h 6858000"/>
              <a:gd name="connsiteX99" fmla="*/ 474802 w 1508539"/>
              <a:gd name="connsiteY99" fmla="*/ 2554718 h 6858000"/>
              <a:gd name="connsiteX100" fmla="*/ 454896 w 1508539"/>
              <a:gd name="connsiteY100" fmla="*/ 2485734 h 6858000"/>
              <a:gd name="connsiteX101" fmla="*/ 445619 w 1508539"/>
              <a:gd name="connsiteY101" fmla="*/ 2447068 h 6858000"/>
              <a:gd name="connsiteX102" fmla="*/ 432580 w 1508539"/>
              <a:gd name="connsiteY102" fmla="*/ 2425819 h 6858000"/>
              <a:gd name="connsiteX103" fmla="*/ 438579 w 1508539"/>
              <a:gd name="connsiteY103" fmla="*/ 2402874 h 6858000"/>
              <a:gd name="connsiteX104" fmla="*/ 441191 w 1508539"/>
              <a:gd name="connsiteY104" fmla="*/ 2381443 h 6858000"/>
              <a:gd name="connsiteX105" fmla="*/ 417520 w 1508539"/>
              <a:gd name="connsiteY105" fmla="*/ 2261920 h 6858000"/>
              <a:gd name="connsiteX106" fmla="*/ 407407 w 1508539"/>
              <a:gd name="connsiteY106" fmla="*/ 2195378 h 6858000"/>
              <a:gd name="connsiteX107" fmla="*/ 391624 w 1508539"/>
              <a:gd name="connsiteY107" fmla="*/ 2155135 h 6858000"/>
              <a:gd name="connsiteX108" fmla="*/ 389082 w 1508539"/>
              <a:gd name="connsiteY108" fmla="*/ 2118008 h 6858000"/>
              <a:gd name="connsiteX109" fmla="*/ 390075 w 1508539"/>
              <a:gd name="connsiteY109" fmla="*/ 2050531 h 6858000"/>
              <a:gd name="connsiteX110" fmla="*/ 381881 w 1508539"/>
              <a:gd name="connsiteY110" fmla="*/ 1963269 h 6858000"/>
              <a:gd name="connsiteX111" fmla="*/ 363059 w 1508539"/>
              <a:gd name="connsiteY111" fmla="*/ 1906352 h 6858000"/>
              <a:gd name="connsiteX112" fmla="*/ 339616 w 1508539"/>
              <a:gd name="connsiteY112" fmla="*/ 1861531 h 6858000"/>
              <a:gd name="connsiteX113" fmla="*/ 293415 w 1508539"/>
              <a:gd name="connsiteY113" fmla="*/ 1732919 h 6858000"/>
              <a:gd name="connsiteX114" fmla="*/ 265726 w 1508539"/>
              <a:gd name="connsiteY114" fmla="*/ 1663540 h 6858000"/>
              <a:gd name="connsiteX115" fmla="*/ 264852 w 1508539"/>
              <a:gd name="connsiteY115" fmla="*/ 1615777 h 6858000"/>
              <a:gd name="connsiteX116" fmla="*/ 245647 w 1508539"/>
              <a:gd name="connsiteY116" fmla="*/ 1563678 h 6858000"/>
              <a:gd name="connsiteX117" fmla="*/ 258727 w 1508539"/>
              <a:gd name="connsiteY117" fmla="*/ 1519474 h 6858000"/>
              <a:gd name="connsiteX118" fmla="*/ 251469 w 1508539"/>
              <a:gd name="connsiteY118" fmla="*/ 1477995 h 6858000"/>
              <a:gd name="connsiteX119" fmla="*/ 237554 w 1508539"/>
              <a:gd name="connsiteY119" fmla="*/ 1373769 h 6858000"/>
              <a:gd name="connsiteX120" fmla="*/ 245861 w 1508539"/>
              <a:gd name="connsiteY120" fmla="*/ 1307086 h 6858000"/>
              <a:gd name="connsiteX121" fmla="*/ 247049 w 1508539"/>
              <a:gd name="connsiteY121" fmla="*/ 1189033 h 6858000"/>
              <a:gd name="connsiteX122" fmla="*/ 251734 w 1508539"/>
              <a:gd name="connsiteY122" fmla="*/ 1168288 h 6858000"/>
              <a:gd name="connsiteX123" fmla="*/ 244016 w 1508539"/>
              <a:gd name="connsiteY123" fmla="*/ 1142577 h 6858000"/>
              <a:gd name="connsiteX124" fmla="*/ 233322 w 1508539"/>
              <a:gd name="connsiteY124" fmla="*/ 1088484 h 6858000"/>
              <a:gd name="connsiteX125" fmla="*/ 222058 w 1508539"/>
              <a:gd name="connsiteY125" fmla="*/ 1016103 h 6858000"/>
              <a:gd name="connsiteX126" fmla="*/ 223514 w 1508539"/>
              <a:gd name="connsiteY126" fmla="*/ 932283 h 6858000"/>
              <a:gd name="connsiteX127" fmla="*/ 225750 w 1508539"/>
              <a:gd name="connsiteY127" fmla="*/ 915925 h 6858000"/>
              <a:gd name="connsiteX128" fmla="*/ 218379 w 1508539"/>
              <a:gd name="connsiteY128" fmla="*/ 896999 h 6858000"/>
              <a:gd name="connsiteX129" fmla="*/ 187787 w 1508539"/>
              <a:gd name="connsiteY129" fmla="*/ 821517 h 6858000"/>
              <a:gd name="connsiteX130" fmla="*/ 166737 w 1508539"/>
              <a:gd name="connsiteY130" fmla="*/ 751353 h 6858000"/>
              <a:gd name="connsiteX131" fmla="*/ 166295 w 1508539"/>
              <a:gd name="connsiteY131" fmla="*/ 721230 h 6858000"/>
              <a:gd name="connsiteX132" fmla="*/ 151966 w 1508539"/>
              <a:gd name="connsiteY132" fmla="*/ 681659 h 6858000"/>
              <a:gd name="connsiteX133" fmla="*/ 137385 w 1508539"/>
              <a:gd name="connsiteY133" fmla="*/ 635218 h 6858000"/>
              <a:gd name="connsiteX134" fmla="*/ 142396 w 1508539"/>
              <a:gd name="connsiteY134" fmla="*/ 613763 h 6858000"/>
              <a:gd name="connsiteX135" fmla="*/ 128338 w 1508539"/>
              <a:gd name="connsiteY135" fmla="*/ 598582 h 6858000"/>
              <a:gd name="connsiteX136" fmla="*/ 128019 w 1508539"/>
              <a:gd name="connsiteY136" fmla="*/ 576846 h 6858000"/>
              <a:gd name="connsiteX137" fmla="*/ 107645 w 1508539"/>
              <a:gd name="connsiteY137" fmla="*/ 530055 h 6858000"/>
              <a:gd name="connsiteX138" fmla="*/ 106893 w 1508539"/>
              <a:gd name="connsiteY138" fmla="*/ 465389 h 6858000"/>
              <a:gd name="connsiteX139" fmla="*/ 89816 w 1508539"/>
              <a:gd name="connsiteY139" fmla="*/ 424699 h 6858000"/>
              <a:gd name="connsiteX140" fmla="*/ 90191 w 1508539"/>
              <a:gd name="connsiteY140" fmla="*/ 404917 h 6858000"/>
              <a:gd name="connsiteX141" fmla="*/ 70148 w 1508539"/>
              <a:gd name="connsiteY141" fmla="*/ 367211 h 6858000"/>
              <a:gd name="connsiteX142" fmla="*/ 36452 w 1508539"/>
              <a:gd name="connsiteY142" fmla="*/ 268519 h 6858000"/>
              <a:gd name="connsiteX143" fmla="*/ 23935 w 1508539"/>
              <a:gd name="connsiteY143" fmla="*/ 160886 h 6858000"/>
              <a:gd name="connsiteX144" fmla="*/ 19312 w 1508539"/>
              <a:gd name="connsiteY144" fmla="*/ 47336 h 6858000"/>
              <a:gd name="connsiteX145" fmla="*/ 0 w 1508539"/>
              <a:gd name="connsiteY145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4248 w 1508539"/>
              <a:gd name="connsiteY10" fmla="*/ 6574442 h 6858000"/>
              <a:gd name="connsiteX11" fmla="*/ 164588 w 1508539"/>
              <a:gd name="connsiteY11" fmla="*/ 6568530 h 6858000"/>
              <a:gd name="connsiteX12" fmla="*/ 166997 w 1508539"/>
              <a:gd name="connsiteY12" fmla="*/ 6560674 h 6858000"/>
              <a:gd name="connsiteX13" fmla="*/ 167342 w 1508539"/>
              <a:gd name="connsiteY13" fmla="*/ 6560598 h 6858000"/>
              <a:gd name="connsiteX14" fmla="*/ 201349 w 1508539"/>
              <a:gd name="connsiteY14" fmla="*/ 6530567 h 6858000"/>
              <a:gd name="connsiteX15" fmla="*/ 215389 w 1508539"/>
              <a:gd name="connsiteY15" fmla="*/ 6478062 h 6858000"/>
              <a:gd name="connsiteX16" fmla="*/ 226078 w 1508539"/>
              <a:gd name="connsiteY16" fmla="*/ 6460325 h 6858000"/>
              <a:gd name="connsiteX17" fmla="*/ 233311 w 1508539"/>
              <a:gd name="connsiteY17" fmla="*/ 6451488 h 6858000"/>
              <a:gd name="connsiteX18" fmla="*/ 234746 w 1508539"/>
              <a:gd name="connsiteY18" fmla="*/ 6451348 h 6858000"/>
              <a:gd name="connsiteX19" fmla="*/ 239104 w 1508539"/>
              <a:gd name="connsiteY19" fmla="*/ 6414240 h 6858000"/>
              <a:gd name="connsiteX20" fmla="*/ 241880 w 1508539"/>
              <a:gd name="connsiteY20" fmla="*/ 6384857 h 6858000"/>
              <a:gd name="connsiteX21" fmla="*/ 240591 w 1508539"/>
              <a:gd name="connsiteY21" fmla="*/ 6367510 h 6858000"/>
              <a:gd name="connsiteX22" fmla="*/ 244471 w 1508539"/>
              <a:gd name="connsiteY22" fmla="*/ 6349778 h 6858000"/>
              <a:gd name="connsiteX23" fmla="*/ 246136 w 1508539"/>
              <a:gd name="connsiteY23" fmla="*/ 6348250 h 6858000"/>
              <a:gd name="connsiteX24" fmla="*/ 262170 w 1508539"/>
              <a:gd name="connsiteY24" fmla="*/ 6281972 h 6858000"/>
              <a:gd name="connsiteX25" fmla="*/ 272933 w 1508539"/>
              <a:gd name="connsiteY25" fmla="*/ 6211940 h 6858000"/>
              <a:gd name="connsiteX26" fmla="*/ 314428 w 1508539"/>
              <a:gd name="connsiteY26" fmla="*/ 6113913 h 6858000"/>
              <a:gd name="connsiteX27" fmla="*/ 318721 w 1508539"/>
              <a:gd name="connsiteY27" fmla="*/ 6028119 h 6858000"/>
              <a:gd name="connsiteX28" fmla="*/ 345501 w 1508539"/>
              <a:gd name="connsiteY28" fmla="*/ 5934687 h 6858000"/>
              <a:gd name="connsiteX29" fmla="*/ 379513 w 1508539"/>
              <a:gd name="connsiteY29" fmla="*/ 5765594 h 6858000"/>
              <a:gd name="connsiteX30" fmla="*/ 411349 w 1508539"/>
              <a:gd name="connsiteY30" fmla="*/ 5693685 h 6858000"/>
              <a:gd name="connsiteX31" fmla="*/ 431404 w 1508539"/>
              <a:gd name="connsiteY31" fmla="*/ 5665173 h 6858000"/>
              <a:gd name="connsiteX32" fmla="*/ 465121 w 1508539"/>
              <a:gd name="connsiteY32" fmla="*/ 5563435 h 6858000"/>
              <a:gd name="connsiteX33" fmla="*/ 494626 w 1508539"/>
              <a:gd name="connsiteY33" fmla="*/ 5476393 h 6858000"/>
              <a:gd name="connsiteX34" fmla="*/ 525819 w 1508539"/>
              <a:gd name="connsiteY34" fmla="*/ 5396260 h 6858000"/>
              <a:gd name="connsiteX35" fmla="*/ 541800 w 1508539"/>
              <a:gd name="connsiteY35" fmla="*/ 5330009 h 6858000"/>
              <a:gd name="connsiteX36" fmla="*/ 575293 w 1508539"/>
              <a:gd name="connsiteY36" fmla="*/ 5273739 h 6858000"/>
              <a:gd name="connsiteX37" fmla="*/ 584892 w 1508539"/>
              <a:gd name="connsiteY37" fmla="*/ 5241779 h 6858000"/>
              <a:gd name="connsiteX38" fmla="*/ 596118 w 1508539"/>
              <a:gd name="connsiteY38" fmla="*/ 5225268 h 6858000"/>
              <a:gd name="connsiteX39" fmla="*/ 597138 w 1508539"/>
              <a:gd name="connsiteY39" fmla="*/ 5217684 h 6858000"/>
              <a:gd name="connsiteX40" fmla="*/ 604479 w 1508539"/>
              <a:gd name="connsiteY40" fmla="*/ 5193377 h 6858000"/>
              <a:gd name="connsiteX41" fmla="*/ 607782 w 1508539"/>
              <a:gd name="connsiteY41" fmla="*/ 5179288 h 6858000"/>
              <a:gd name="connsiteX42" fmla="*/ 608766 w 1508539"/>
              <a:gd name="connsiteY42" fmla="*/ 5173621 h 6858000"/>
              <a:gd name="connsiteX43" fmla="*/ 604400 w 1508539"/>
              <a:gd name="connsiteY43" fmla="*/ 5159961 h 6858000"/>
              <a:gd name="connsiteX44" fmla="*/ 611077 w 1508539"/>
              <a:gd name="connsiteY44" fmla="*/ 5144295 h 6858000"/>
              <a:gd name="connsiteX45" fmla="*/ 608010 w 1508539"/>
              <a:gd name="connsiteY45" fmla="*/ 5125185 h 6858000"/>
              <a:gd name="connsiteX46" fmla="*/ 614840 w 1508539"/>
              <a:gd name="connsiteY46" fmla="*/ 5121884 h 6858000"/>
              <a:gd name="connsiteX47" fmla="*/ 621876 w 1508539"/>
              <a:gd name="connsiteY47" fmla="*/ 5067850 h 6858000"/>
              <a:gd name="connsiteX48" fmla="*/ 624607 w 1508539"/>
              <a:gd name="connsiteY48" fmla="*/ 5060861 h 6858000"/>
              <a:gd name="connsiteX49" fmla="*/ 621311 w 1508539"/>
              <a:gd name="connsiteY49" fmla="*/ 5034192 h 6858000"/>
              <a:gd name="connsiteX50" fmla="*/ 622865 w 1508539"/>
              <a:gd name="connsiteY50" fmla="*/ 4993030 h 6858000"/>
              <a:gd name="connsiteX51" fmla="*/ 629774 w 1508539"/>
              <a:gd name="connsiteY51" fmla="*/ 4946844 h 6858000"/>
              <a:gd name="connsiteX52" fmla="*/ 625630 w 1508539"/>
              <a:gd name="connsiteY52" fmla="*/ 4932692 h 6858000"/>
              <a:gd name="connsiteX53" fmla="*/ 641033 w 1508539"/>
              <a:gd name="connsiteY53" fmla="*/ 4858827 h 6858000"/>
              <a:gd name="connsiteX54" fmla="*/ 646936 w 1508539"/>
              <a:gd name="connsiteY54" fmla="*/ 4821170 h 6858000"/>
              <a:gd name="connsiteX55" fmla="*/ 651669 w 1508539"/>
              <a:gd name="connsiteY55" fmla="*/ 4780965 h 6858000"/>
              <a:gd name="connsiteX56" fmla="*/ 652962 w 1508539"/>
              <a:gd name="connsiteY56" fmla="*/ 4750867 h 6858000"/>
              <a:gd name="connsiteX57" fmla="*/ 650769 w 1508539"/>
              <a:gd name="connsiteY57" fmla="*/ 4690749 h 6858000"/>
              <a:gd name="connsiteX58" fmla="*/ 646249 w 1508539"/>
              <a:gd name="connsiteY58" fmla="*/ 4584173 h 6858000"/>
              <a:gd name="connsiteX59" fmla="*/ 641332 w 1508539"/>
              <a:gd name="connsiteY59" fmla="*/ 4444346 h 6858000"/>
              <a:gd name="connsiteX60" fmla="*/ 637897 w 1508539"/>
              <a:gd name="connsiteY60" fmla="*/ 4375228 h 6858000"/>
              <a:gd name="connsiteX61" fmla="*/ 618550 w 1508539"/>
              <a:gd name="connsiteY61" fmla="*/ 4214165 h 6858000"/>
              <a:gd name="connsiteX62" fmla="*/ 622623 w 1508539"/>
              <a:gd name="connsiteY62" fmla="*/ 4090296 h 6858000"/>
              <a:gd name="connsiteX63" fmla="*/ 607879 w 1508539"/>
              <a:gd name="connsiteY63" fmla="*/ 4033999 h 6858000"/>
              <a:gd name="connsiteX64" fmla="*/ 609028 w 1508539"/>
              <a:gd name="connsiteY64" fmla="*/ 4031933 h 6858000"/>
              <a:gd name="connsiteX65" fmla="*/ 607604 w 1508539"/>
              <a:gd name="connsiteY65" fmla="*/ 4013953 h 6858000"/>
              <a:gd name="connsiteX66" fmla="*/ 593899 w 1508539"/>
              <a:gd name="connsiteY66" fmla="*/ 3974753 h 6858000"/>
              <a:gd name="connsiteX67" fmla="*/ 595497 w 1508539"/>
              <a:gd name="connsiteY67" fmla="*/ 3969950 h 6858000"/>
              <a:gd name="connsiteX68" fmla="*/ 588919 w 1508539"/>
              <a:gd name="connsiteY68" fmla="*/ 3933779 h 6858000"/>
              <a:gd name="connsiteX69" fmla="*/ 590250 w 1508539"/>
              <a:gd name="connsiteY69" fmla="*/ 3933093 h 6858000"/>
              <a:gd name="connsiteX70" fmla="*/ 594604 w 1508539"/>
              <a:gd name="connsiteY70" fmla="*/ 3922082 h 6858000"/>
              <a:gd name="connsiteX71" fmla="*/ 599682 w 1508539"/>
              <a:gd name="connsiteY71" fmla="*/ 3901461 h 6858000"/>
              <a:gd name="connsiteX72" fmla="*/ 622276 w 1508539"/>
              <a:gd name="connsiteY72" fmla="*/ 3813873 h 6858000"/>
              <a:gd name="connsiteX73" fmla="*/ 621701 w 1508539"/>
              <a:gd name="connsiteY73" fmla="*/ 3806161 h 6858000"/>
              <a:gd name="connsiteX74" fmla="*/ 622008 w 1508539"/>
              <a:gd name="connsiteY74" fmla="*/ 3805957 h 6858000"/>
              <a:gd name="connsiteX75" fmla="*/ 622035 w 1508539"/>
              <a:gd name="connsiteY75" fmla="*/ 3797724 h 6858000"/>
              <a:gd name="connsiteX76" fmla="*/ 620650 w 1508539"/>
              <a:gd name="connsiteY76" fmla="*/ 3792098 h 6858000"/>
              <a:gd name="connsiteX77" fmla="*/ 619534 w 1508539"/>
              <a:gd name="connsiteY77" fmla="*/ 3777135 h 6858000"/>
              <a:gd name="connsiteX78" fmla="*/ 621267 w 1508539"/>
              <a:gd name="connsiteY78" fmla="*/ 3771656 h 6858000"/>
              <a:gd name="connsiteX79" fmla="*/ 625010 w 1508539"/>
              <a:gd name="connsiteY79" fmla="*/ 3769007 h 6858000"/>
              <a:gd name="connsiteX80" fmla="*/ 624476 w 1508539"/>
              <a:gd name="connsiteY80" fmla="*/ 3767709 h 6858000"/>
              <a:gd name="connsiteX81" fmla="*/ 633172 w 1508539"/>
              <a:gd name="connsiteY81" fmla="*/ 3738082 h 6858000"/>
              <a:gd name="connsiteX82" fmla="*/ 640518 w 1508539"/>
              <a:gd name="connsiteY82" fmla="*/ 3673397 h 6858000"/>
              <a:gd name="connsiteX83" fmla="*/ 639814 w 1508539"/>
              <a:gd name="connsiteY83" fmla="*/ 3637109 h 6858000"/>
              <a:gd name="connsiteX84" fmla="*/ 643257 w 1508539"/>
              <a:gd name="connsiteY84" fmla="*/ 3536883 h 6858000"/>
              <a:gd name="connsiteX85" fmla="*/ 650795 w 1508539"/>
              <a:gd name="connsiteY85" fmla="*/ 3435652 h 6858000"/>
              <a:gd name="connsiteX86" fmla="*/ 652466 w 1508539"/>
              <a:gd name="connsiteY86" fmla="*/ 3307769 h 6858000"/>
              <a:gd name="connsiteX87" fmla="*/ 670029 w 1508539"/>
              <a:gd name="connsiteY87" fmla="*/ 3250522 h 6858000"/>
              <a:gd name="connsiteX88" fmla="*/ 670454 w 1508539"/>
              <a:gd name="connsiteY88" fmla="*/ 3229163 h 6858000"/>
              <a:gd name="connsiteX89" fmla="*/ 672277 w 1508539"/>
              <a:gd name="connsiteY89" fmla="*/ 3217217 h 6858000"/>
              <a:gd name="connsiteX90" fmla="*/ 659112 w 1508539"/>
              <a:gd name="connsiteY90" fmla="*/ 3183755 h 6858000"/>
              <a:gd name="connsiteX91" fmla="*/ 659613 w 1508539"/>
              <a:gd name="connsiteY91" fmla="*/ 3178642 h 6858000"/>
              <a:gd name="connsiteX92" fmla="*/ 647213 w 1508539"/>
              <a:gd name="connsiteY92" fmla="*/ 3158586 h 6858000"/>
              <a:gd name="connsiteX93" fmla="*/ 632398 w 1508539"/>
              <a:gd name="connsiteY93" fmla="*/ 3129034 h 6858000"/>
              <a:gd name="connsiteX94" fmla="*/ 633063 w 1508539"/>
              <a:gd name="connsiteY94" fmla="*/ 3126682 h 6858000"/>
              <a:gd name="connsiteX95" fmla="*/ 623931 w 1508539"/>
              <a:gd name="connsiteY95" fmla="*/ 3114519 h 6858000"/>
              <a:gd name="connsiteX96" fmla="*/ 610540 w 1508539"/>
              <a:gd name="connsiteY96" fmla="*/ 3106272 h 6858000"/>
              <a:gd name="connsiteX97" fmla="*/ 583270 w 1508539"/>
              <a:gd name="connsiteY97" fmla="*/ 2958185 h 6858000"/>
              <a:gd name="connsiteX98" fmla="*/ 525884 w 1508539"/>
              <a:gd name="connsiteY98" fmla="*/ 2762989 h 6858000"/>
              <a:gd name="connsiteX99" fmla="*/ 474802 w 1508539"/>
              <a:gd name="connsiteY99" fmla="*/ 2554718 h 6858000"/>
              <a:gd name="connsiteX100" fmla="*/ 454896 w 1508539"/>
              <a:gd name="connsiteY100" fmla="*/ 2485734 h 6858000"/>
              <a:gd name="connsiteX101" fmla="*/ 445619 w 1508539"/>
              <a:gd name="connsiteY101" fmla="*/ 2447068 h 6858000"/>
              <a:gd name="connsiteX102" fmla="*/ 432580 w 1508539"/>
              <a:gd name="connsiteY102" fmla="*/ 2425819 h 6858000"/>
              <a:gd name="connsiteX103" fmla="*/ 438579 w 1508539"/>
              <a:gd name="connsiteY103" fmla="*/ 2402874 h 6858000"/>
              <a:gd name="connsiteX104" fmla="*/ 441191 w 1508539"/>
              <a:gd name="connsiteY104" fmla="*/ 2381443 h 6858000"/>
              <a:gd name="connsiteX105" fmla="*/ 417520 w 1508539"/>
              <a:gd name="connsiteY105" fmla="*/ 2261920 h 6858000"/>
              <a:gd name="connsiteX106" fmla="*/ 407407 w 1508539"/>
              <a:gd name="connsiteY106" fmla="*/ 2195378 h 6858000"/>
              <a:gd name="connsiteX107" fmla="*/ 391624 w 1508539"/>
              <a:gd name="connsiteY107" fmla="*/ 2155135 h 6858000"/>
              <a:gd name="connsiteX108" fmla="*/ 389082 w 1508539"/>
              <a:gd name="connsiteY108" fmla="*/ 2118008 h 6858000"/>
              <a:gd name="connsiteX109" fmla="*/ 390075 w 1508539"/>
              <a:gd name="connsiteY109" fmla="*/ 2050531 h 6858000"/>
              <a:gd name="connsiteX110" fmla="*/ 381881 w 1508539"/>
              <a:gd name="connsiteY110" fmla="*/ 1963269 h 6858000"/>
              <a:gd name="connsiteX111" fmla="*/ 363059 w 1508539"/>
              <a:gd name="connsiteY111" fmla="*/ 1906352 h 6858000"/>
              <a:gd name="connsiteX112" fmla="*/ 339616 w 1508539"/>
              <a:gd name="connsiteY112" fmla="*/ 1861531 h 6858000"/>
              <a:gd name="connsiteX113" fmla="*/ 293415 w 1508539"/>
              <a:gd name="connsiteY113" fmla="*/ 1732919 h 6858000"/>
              <a:gd name="connsiteX114" fmla="*/ 265726 w 1508539"/>
              <a:gd name="connsiteY114" fmla="*/ 1663540 h 6858000"/>
              <a:gd name="connsiteX115" fmla="*/ 264852 w 1508539"/>
              <a:gd name="connsiteY115" fmla="*/ 1615777 h 6858000"/>
              <a:gd name="connsiteX116" fmla="*/ 245647 w 1508539"/>
              <a:gd name="connsiteY116" fmla="*/ 1563678 h 6858000"/>
              <a:gd name="connsiteX117" fmla="*/ 258727 w 1508539"/>
              <a:gd name="connsiteY117" fmla="*/ 1519474 h 6858000"/>
              <a:gd name="connsiteX118" fmla="*/ 251469 w 1508539"/>
              <a:gd name="connsiteY118" fmla="*/ 1477995 h 6858000"/>
              <a:gd name="connsiteX119" fmla="*/ 237554 w 1508539"/>
              <a:gd name="connsiteY119" fmla="*/ 1373769 h 6858000"/>
              <a:gd name="connsiteX120" fmla="*/ 245861 w 1508539"/>
              <a:gd name="connsiteY120" fmla="*/ 1307086 h 6858000"/>
              <a:gd name="connsiteX121" fmla="*/ 247049 w 1508539"/>
              <a:gd name="connsiteY121" fmla="*/ 1189033 h 6858000"/>
              <a:gd name="connsiteX122" fmla="*/ 251734 w 1508539"/>
              <a:gd name="connsiteY122" fmla="*/ 1168288 h 6858000"/>
              <a:gd name="connsiteX123" fmla="*/ 244016 w 1508539"/>
              <a:gd name="connsiteY123" fmla="*/ 1142577 h 6858000"/>
              <a:gd name="connsiteX124" fmla="*/ 233322 w 1508539"/>
              <a:gd name="connsiteY124" fmla="*/ 1088484 h 6858000"/>
              <a:gd name="connsiteX125" fmla="*/ 222058 w 1508539"/>
              <a:gd name="connsiteY125" fmla="*/ 1016103 h 6858000"/>
              <a:gd name="connsiteX126" fmla="*/ 223514 w 1508539"/>
              <a:gd name="connsiteY126" fmla="*/ 932283 h 6858000"/>
              <a:gd name="connsiteX127" fmla="*/ 225750 w 1508539"/>
              <a:gd name="connsiteY127" fmla="*/ 915925 h 6858000"/>
              <a:gd name="connsiteX128" fmla="*/ 218379 w 1508539"/>
              <a:gd name="connsiteY128" fmla="*/ 896999 h 6858000"/>
              <a:gd name="connsiteX129" fmla="*/ 187787 w 1508539"/>
              <a:gd name="connsiteY129" fmla="*/ 821517 h 6858000"/>
              <a:gd name="connsiteX130" fmla="*/ 166737 w 1508539"/>
              <a:gd name="connsiteY130" fmla="*/ 751353 h 6858000"/>
              <a:gd name="connsiteX131" fmla="*/ 166295 w 1508539"/>
              <a:gd name="connsiteY131" fmla="*/ 721230 h 6858000"/>
              <a:gd name="connsiteX132" fmla="*/ 151966 w 1508539"/>
              <a:gd name="connsiteY132" fmla="*/ 681659 h 6858000"/>
              <a:gd name="connsiteX133" fmla="*/ 137385 w 1508539"/>
              <a:gd name="connsiteY133" fmla="*/ 635218 h 6858000"/>
              <a:gd name="connsiteX134" fmla="*/ 142396 w 1508539"/>
              <a:gd name="connsiteY134" fmla="*/ 613763 h 6858000"/>
              <a:gd name="connsiteX135" fmla="*/ 128338 w 1508539"/>
              <a:gd name="connsiteY135" fmla="*/ 598582 h 6858000"/>
              <a:gd name="connsiteX136" fmla="*/ 128019 w 1508539"/>
              <a:gd name="connsiteY136" fmla="*/ 576846 h 6858000"/>
              <a:gd name="connsiteX137" fmla="*/ 107645 w 1508539"/>
              <a:gd name="connsiteY137" fmla="*/ 530055 h 6858000"/>
              <a:gd name="connsiteX138" fmla="*/ 106893 w 1508539"/>
              <a:gd name="connsiteY138" fmla="*/ 465389 h 6858000"/>
              <a:gd name="connsiteX139" fmla="*/ 89816 w 1508539"/>
              <a:gd name="connsiteY139" fmla="*/ 424699 h 6858000"/>
              <a:gd name="connsiteX140" fmla="*/ 90191 w 1508539"/>
              <a:gd name="connsiteY140" fmla="*/ 404917 h 6858000"/>
              <a:gd name="connsiteX141" fmla="*/ 70148 w 1508539"/>
              <a:gd name="connsiteY141" fmla="*/ 367211 h 6858000"/>
              <a:gd name="connsiteX142" fmla="*/ 36452 w 1508539"/>
              <a:gd name="connsiteY142" fmla="*/ 268519 h 6858000"/>
              <a:gd name="connsiteX143" fmla="*/ 23935 w 1508539"/>
              <a:gd name="connsiteY143" fmla="*/ 160886 h 6858000"/>
              <a:gd name="connsiteX144" fmla="*/ 19312 w 1508539"/>
              <a:gd name="connsiteY144" fmla="*/ 47336 h 6858000"/>
              <a:gd name="connsiteX145" fmla="*/ 0 w 1508539"/>
              <a:gd name="connsiteY145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64248 w 1508539"/>
              <a:gd name="connsiteY9" fmla="*/ 6574442 h 6858000"/>
              <a:gd name="connsiteX10" fmla="*/ 164588 w 1508539"/>
              <a:gd name="connsiteY10" fmla="*/ 6568530 h 6858000"/>
              <a:gd name="connsiteX11" fmla="*/ 166997 w 1508539"/>
              <a:gd name="connsiteY11" fmla="*/ 6560674 h 6858000"/>
              <a:gd name="connsiteX12" fmla="*/ 167342 w 1508539"/>
              <a:gd name="connsiteY12" fmla="*/ 6560598 h 6858000"/>
              <a:gd name="connsiteX13" fmla="*/ 201349 w 1508539"/>
              <a:gd name="connsiteY13" fmla="*/ 6530567 h 6858000"/>
              <a:gd name="connsiteX14" fmla="*/ 215389 w 1508539"/>
              <a:gd name="connsiteY14" fmla="*/ 6478062 h 6858000"/>
              <a:gd name="connsiteX15" fmla="*/ 226078 w 1508539"/>
              <a:gd name="connsiteY15" fmla="*/ 6460325 h 6858000"/>
              <a:gd name="connsiteX16" fmla="*/ 233311 w 1508539"/>
              <a:gd name="connsiteY16" fmla="*/ 6451488 h 6858000"/>
              <a:gd name="connsiteX17" fmla="*/ 234746 w 1508539"/>
              <a:gd name="connsiteY17" fmla="*/ 6451348 h 6858000"/>
              <a:gd name="connsiteX18" fmla="*/ 239104 w 1508539"/>
              <a:gd name="connsiteY18" fmla="*/ 6414240 h 6858000"/>
              <a:gd name="connsiteX19" fmla="*/ 241880 w 1508539"/>
              <a:gd name="connsiteY19" fmla="*/ 6384857 h 6858000"/>
              <a:gd name="connsiteX20" fmla="*/ 240591 w 1508539"/>
              <a:gd name="connsiteY20" fmla="*/ 6367510 h 6858000"/>
              <a:gd name="connsiteX21" fmla="*/ 244471 w 1508539"/>
              <a:gd name="connsiteY21" fmla="*/ 6349778 h 6858000"/>
              <a:gd name="connsiteX22" fmla="*/ 246136 w 1508539"/>
              <a:gd name="connsiteY22" fmla="*/ 6348250 h 6858000"/>
              <a:gd name="connsiteX23" fmla="*/ 262170 w 1508539"/>
              <a:gd name="connsiteY23" fmla="*/ 6281972 h 6858000"/>
              <a:gd name="connsiteX24" fmla="*/ 272933 w 1508539"/>
              <a:gd name="connsiteY24" fmla="*/ 6211940 h 6858000"/>
              <a:gd name="connsiteX25" fmla="*/ 314428 w 1508539"/>
              <a:gd name="connsiteY25" fmla="*/ 6113913 h 6858000"/>
              <a:gd name="connsiteX26" fmla="*/ 318721 w 1508539"/>
              <a:gd name="connsiteY26" fmla="*/ 6028119 h 6858000"/>
              <a:gd name="connsiteX27" fmla="*/ 345501 w 1508539"/>
              <a:gd name="connsiteY27" fmla="*/ 5934687 h 6858000"/>
              <a:gd name="connsiteX28" fmla="*/ 379513 w 1508539"/>
              <a:gd name="connsiteY28" fmla="*/ 5765594 h 6858000"/>
              <a:gd name="connsiteX29" fmla="*/ 411349 w 1508539"/>
              <a:gd name="connsiteY29" fmla="*/ 5693685 h 6858000"/>
              <a:gd name="connsiteX30" fmla="*/ 431404 w 1508539"/>
              <a:gd name="connsiteY30" fmla="*/ 5665173 h 6858000"/>
              <a:gd name="connsiteX31" fmla="*/ 465121 w 1508539"/>
              <a:gd name="connsiteY31" fmla="*/ 5563435 h 6858000"/>
              <a:gd name="connsiteX32" fmla="*/ 494626 w 1508539"/>
              <a:gd name="connsiteY32" fmla="*/ 5476393 h 6858000"/>
              <a:gd name="connsiteX33" fmla="*/ 525819 w 1508539"/>
              <a:gd name="connsiteY33" fmla="*/ 5396260 h 6858000"/>
              <a:gd name="connsiteX34" fmla="*/ 541800 w 1508539"/>
              <a:gd name="connsiteY34" fmla="*/ 5330009 h 6858000"/>
              <a:gd name="connsiteX35" fmla="*/ 575293 w 1508539"/>
              <a:gd name="connsiteY35" fmla="*/ 5273739 h 6858000"/>
              <a:gd name="connsiteX36" fmla="*/ 584892 w 1508539"/>
              <a:gd name="connsiteY36" fmla="*/ 5241779 h 6858000"/>
              <a:gd name="connsiteX37" fmla="*/ 596118 w 1508539"/>
              <a:gd name="connsiteY37" fmla="*/ 5225268 h 6858000"/>
              <a:gd name="connsiteX38" fmla="*/ 597138 w 1508539"/>
              <a:gd name="connsiteY38" fmla="*/ 5217684 h 6858000"/>
              <a:gd name="connsiteX39" fmla="*/ 604479 w 1508539"/>
              <a:gd name="connsiteY39" fmla="*/ 5193377 h 6858000"/>
              <a:gd name="connsiteX40" fmla="*/ 607782 w 1508539"/>
              <a:gd name="connsiteY40" fmla="*/ 5179288 h 6858000"/>
              <a:gd name="connsiteX41" fmla="*/ 608766 w 1508539"/>
              <a:gd name="connsiteY41" fmla="*/ 5173621 h 6858000"/>
              <a:gd name="connsiteX42" fmla="*/ 604400 w 1508539"/>
              <a:gd name="connsiteY42" fmla="*/ 5159961 h 6858000"/>
              <a:gd name="connsiteX43" fmla="*/ 611077 w 1508539"/>
              <a:gd name="connsiteY43" fmla="*/ 5144295 h 6858000"/>
              <a:gd name="connsiteX44" fmla="*/ 608010 w 1508539"/>
              <a:gd name="connsiteY44" fmla="*/ 5125185 h 6858000"/>
              <a:gd name="connsiteX45" fmla="*/ 614840 w 1508539"/>
              <a:gd name="connsiteY45" fmla="*/ 5121884 h 6858000"/>
              <a:gd name="connsiteX46" fmla="*/ 621876 w 1508539"/>
              <a:gd name="connsiteY46" fmla="*/ 5067850 h 6858000"/>
              <a:gd name="connsiteX47" fmla="*/ 624607 w 1508539"/>
              <a:gd name="connsiteY47" fmla="*/ 5060861 h 6858000"/>
              <a:gd name="connsiteX48" fmla="*/ 621311 w 1508539"/>
              <a:gd name="connsiteY48" fmla="*/ 5034192 h 6858000"/>
              <a:gd name="connsiteX49" fmla="*/ 622865 w 1508539"/>
              <a:gd name="connsiteY49" fmla="*/ 4993030 h 6858000"/>
              <a:gd name="connsiteX50" fmla="*/ 629774 w 1508539"/>
              <a:gd name="connsiteY50" fmla="*/ 4946844 h 6858000"/>
              <a:gd name="connsiteX51" fmla="*/ 625630 w 1508539"/>
              <a:gd name="connsiteY51" fmla="*/ 4932692 h 6858000"/>
              <a:gd name="connsiteX52" fmla="*/ 641033 w 1508539"/>
              <a:gd name="connsiteY52" fmla="*/ 4858827 h 6858000"/>
              <a:gd name="connsiteX53" fmla="*/ 646936 w 1508539"/>
              <a:gd name="connsiteY53" fmla="*/ 4821170 h 6858000"/>
              <a:gd name="connsiteX54" fmla="*/ 651669 w 1508539"/>
              <a:gd name="connsiteY54" fmla="*/ 4780965 h 6858000"/>
              <a:gd name="connsiteX55" fmla="*/ 652962 w 1508539"/>
              <a:gd name="connsiteY55" fmla="*/ 4750867 h 6858000"/>
              <a:gd name="connsiteX56" fmla="*/ 650769 w 1508539"/>
              <a:gd name="connsiteY56" fmla="*/ 4690749 h 6858000"/>
              <a:gd name="connsiteX57" fmla="*/ 646249 w 1508539"/>
              <a:gd name="connsiteY57" fmla="*/ 4584173 h 6858000"/>
              <a:gd name="connsiteX58" fmla="*/ 641332 w 1508539"/>
              <a:gd name="connsiteY58" fmla="*/ 4444346 h 6858000"/>
              <a:gd name="connsiteX59" fmla="*/ 637897 w 1508539"/>
              <a:gd name="connsiteY59" fmla="*/ 4375228 h 6858000"/>
              <a:gd name="connsiteX60" fmla="*/ 618550 w 1508539"/>
              <a:gd name="connsiteY60" fmla="*/ 4214165 h 6858000"/>
              <a:gd name="connsiteX61" fmla="*/ 622623 w 1508539"/>
              <a:gd name="connsiteY61" fmla="*/ 4090296 h 6858000"/>
              <a:gd name="connsiteX62" fmla="*/ 607879 w 1508539"/>
              <a:gd name="connsiteY62" fmla="*/ 4033999 h 6858000"/>
              <a:gd name="connsiteX63" fmla="*/ 609028 w 1508539"/>
              <a:gd name="connsiteY63" fmla="*/ 4031933 h 6858000"/>
              <a:gd name="connsiteX64" fmla="*/ 607604 w 1508539"/>
              <a:gd name="connsiteY64" fmla="*/ 4013953 h 6858000"/>
              <a:gd name="connsiteX65" fmla="*/ 593899 w 1508539"/>
              <a:gd name="connsiteY65" fmla="*/ 3974753 h 6858000"/>
              <a:gd name="connsiteX66" fmla="*/ 595497 w 1508539"/>
              <a:gd name="connsiteY66" fmla="*/ 3969950 h 6858000"/>
              <a:gd name="connsiteX67" fmla="*/ 588919 w 1508539"/>
              <a:gd name="connsiteY67" fmla="*/ 3933779 h 6858000"/>
              <a:gd name="connsiteX68" fmla="*/ 590250 w 1508539"/>
              <a:gd name="connsiteY68" fmla="*/ 3933093 h 6858000"/>
              <a:gd name="connsiteX69" fmla="*/ 594604 w 1508539"/>
              <a:gd name="connsiteY69" fmla="*/ 3922082 h 6858000"/>
              <a:gd name="connsiteX70" fmla="*/ 599682 w 1508539"/>
              <a:gd name="connsiteY70" fmla="*/ 3901461 h 6858000"/>
              <a:gd name="connsiteX71" fmla="*/ 622276 w 1508539"/>
              <a:gd name="connsiteY71" fmla="*/ 3813873 h 6858000"/>
              <a:gd name="connsiteX72" fmla="*/ 621701 w 1508539"/>
              <a:gd name="connsiteY72" fmla="*/ 3806161 h 6858000"/>
              <a:gd name="connsiteX73" fmla="*/ 622008 w 1508539"/>
              <a:gd name="connsiteY73" fmla="*/ 3805957 h 6858000"/>
              <a:gd name="connsiteX74" fmla="*/ 622035 w 1508539"/>
              <a:gd name="connsiteY74" fmla="*/ 3797724 h 6858000"/>
              <a:gd name="connsiteX75" fmla="*/ 620650 w 1508539"/>
              <a:gd name="connsiteY75" fmla="*/ 3792098 h 6858000"/>
              <a:gd name="connsiteX76" fmla="*/ 619534 w 1508539"/>
              <a:gd name="connsiteY76" fmla="*/ 3777135 h 6858000"/>
              <a:gd name="connsiteX77" fmla="*/ 621267 w 1508539"/>
              <a:gd name="connsiteY77" fmla="*/ 3771656 h 6858000"/>
              <a:gd name="connsiteX78" fmla="*/ 625010 w 1508539"/>
              <a:gd name="connsiteY78" fmla="*/ 3769007 h 6858000"/>
              <a:gd name="connsiteX79" fmla="*/ 624476 w 1508539"/>
              <a:gd name="connsiteY79" fmla="*/ 3767709 h 6858000"/>
              <a:gd name="connsiteX80" fmla="*/ 633172 w 1508539"/>
              <a:gd name="connsiteY80" fmla="*/ 3738082 h 6858000"/>
              <a:gd name="connsiteX81" fmla="*/ 640518 w 1508539"/>
              <a:gd name="connsiteY81" fmla="*/ 3673397 h 6858000"/>
              <a:gd name="connsiteX82" fmla="*/ 639814 w 1508539"/>
              <a:gd name="connsiteY82" fmla="*/ 3637109 h 6858000"/>
              <a:gd name="connsiteX83" fmla="*/ 643257 w 1508539"/>
              <a:gd name="connsiteY83" fmla="*/ 3536883 h 6858000"/>
              <a:gd name="connsiteX84" fmla="*/ 650795 w 1508539"/>
              <a:gd name="connsiteY84" fmla="*/ 3435652 h 6858000"/>
              <a:gd name="connsiteX85" fmla="*/ 652466 w 1508539"/>
              <a:gd name="connsiteY85" fmla="*/ 3307769 h 6858000"/>
              <a:gd name="connsiteX86" fmla="*/ 670029 w 1508539"/>
              <a:gd name="connsiteY86" fmla="*/ 3250522 h 6858000"/>
              <a:gd name="connsiteX87" fmla="*/ 670454 w 1508539"/>
              <a:gd name="connsiteY87" fmla="*/ 3229163 h 6858000"/>
              <a:gd name="connsiteX88" fmla="*/ 672277 w 1508539"/>
              <a:gd name="connsiteY88" fmla="*/ 3217217 h 6858000"/>
              <a:gd name="connsiteX89" fmla="*/ 659112 w 1508539"/>
              <a:gd name="connsiteY89" fmla="*/ 3183755 h 6858000"/>
              <a:gd name="connsiteX90" fmla="*/ 659613 w 1508539"/>
              <a:gd name="connsiteY90" fmla="*/ 3178642 h 6858000"/>
              <a:gd name="connsiteX91" fmla="*/ 647213 w 1508539"/>
              <a:gd name="connsiteY91" fmla="*/ 3158586 h 6858000"/>
              <a:gd name="connsiteX92" fmla="*/ 632398 w 1508539"/>
              <a:gd name="connsiteY92" fmla="*/ 3129034 h 6858000"/>
              <a:gd name="connsiteX93" fmla="*/ 633063 w 1508539"/>
              <a:gd name="connsiteY93" fmla="*/ 3126682 h 6858000"/>
              <a:gd name="connsiteX94" fmla="*/ 623931 w 1508539"/>
              <a:gd name="connsiteY94" fmla="*/ 3114519 h 6858000"/>
              <a:gd name="connsiteX95" fmla="*/ 610540 w 1508539"/>
              <a:gd name="connsiteY95" fmla="*/ 3106272 h 6858000"/>
              <a:gd name="connsiteX96" fmla="*/ 583270 w 1508539"/>
              <a:gd name="connsiteY96" fmla="*/ 2958185 h 6858000"/>
              <a:gd name="connsiteX97" fmla="*/ 525884 w 1508539"/>
              <a:gd name="connsiteY97" fmla="*/ 2762989 h 6858000"/>
              <a:gd name="connsiteX98" fmla="*/ 474802 w 1508539"/>
              <a:gd name="connsiteY98" fmla="*/ 2554718 h 6858000"/>
              <a:gd name="connsiteX99" fmla="*/ 454896 w 1508539"/>
              <a:gd name="connsiteY99" fmla="*/ 2485734 h 6858000"/>
              <a:gd name="connsiteX100" fmla="*/ 445619 w 1508539"/>
              <a:gd name="connsiteY100" fmla="*/ 2447068 h 6858000"/>
              <a:gd name="connsiteX101" fmla="*/ 432580 w 1508539"/>
              <a:gd name="connsiteY101" fmla="*/ 2425819 h 6858000"/>
              <a:gd name="connsiteX102" fmla="*/ 438579 w 1508539"/>
              <a:gd name="connsiteY102" fmla="*/ 2402874 h 6858000"/>
              <a:gd name="connsiteX103" fmla="*/ 441191 w 1508539"/>
              <a:gd name="connsiteY103" fmla="*/ 2381443 h 6858000"/>
              <a:gd name="connsiteX104" fmla="*/ 417520 w 1508539"/>
              <a:gd name="connsiteY104" fmla="*/ 2261920 h 6858000"/>
              <a:gd name="connsiteX105" fmla="*/ 407407 w 1508539"/>
              <a:gd name="connsiteY105" fmla="*/ 2195378 h 6858000"/>
              <a:gd name="connsiteX106" fmla="*/ 391624 w 1508539"/>
              <a:gd name="connsiteY106" fmla="*/ 2155135 h 6858000"/>
              <a:gd name="connsiteX107" fmla="*/ 389082 w 1508539"/>
              <a:gd name="connsiteY107" fmla="*/ 2118008 h 6858000"/>
              <a:gd name="connsiteX108" fmla="*/ 390075 w 1508539"/>
              <a:gd name="connsiteY108" fmla="*/ 2050531 h 6858000"/>
              <a:gd name="connsiteX109" fmla="*/ 381881 w 1508539"/>
              <a:gd name="connsiteY109" fmla="*/ 1963269 h 6858000"/>
              <a:gd name="connsiteX110" fmla="*/ 363059 w 1508539"/>
              <a:gd name="connsiteY110" fmla="*/ 1906352 h 6858000"/>
              <a:gd name="connsiteX111" fmla="*/ 339616 w 1508539"/>
              <a:gd name="connsiteY111" fmla="*/ 1861531 h 6858000"/>
              <a:gd name="connsiteX112" fmla="*/ 293415 w 1508539"/>
              <a:gd name="connsiteY112" fmla="*/ 1732919 h 6858000"/>
              <a:gd name="connsiteX113" fmla="*/ 265726 w 1508539"/>
              <a:gd name="connsiteY113" fmla="*/ 1663540 h 6858000"/>
              <a:gd name="connsiteX114" fmla="*/ 264852 w 1508539"/>
              <a:gd name="connsiteY114" fmla="*/ 1615777 h 6858000"/>
              <a:gd name="connsiteX115" fmla="*/ 245647 w 1508539"/>
              <a:gd name="connsiteY115" fmla="*/ 1563678 h 6858000"/>
              <a:gd name="connsiteX116" fmla="*/ 258727 w 1508539"/>
              <a:gd name="connsiteY116" fmla="*/ 1519474 h 6858000"/>
              <a:gd name="connsiteX117" fmla="*/ 251469 w 1508539"/>
              <a:gd name="connsiteY117" fmla="*/ 1477995 h 6858000"/>
              <a:gd name="connsiteX118" fmla="*/ 237554 w 1508539"/>
              <a:gd name="connsiteY118" fmla="*/ 1373769 h 6858000"/>
              <a:gd name="connsiteX119" fmla="*/ 245861 w 1508539"/>
              <a:gd name="connsiteY119" fmla="*/ 1307086 h 6858000"/>
              <a:gd name="connsiteX120" fmla="*/ 247049 w 1508539"/>
              <a:gd name="connsiteY120" fmla="*/ 1189033 h 6858000"/>
              <a:gd name="connsiteX121" fmla="*/ 251734 w 1508539"/>
              <a:gd name="connsiteY121" fmla="*/ 1168288 h 6858000"/>
              <a:gd name="connsiteX122" fmla="*/ 244016 w 1508539"/>
              <a:gd name="connsiteY122" fmla="*/ 1142577 h 6858000"/>
              <a:gd name="connsiteX123" fmla="*/ 233322 w 1508539"/>
              <a:gd name="connsiteY123" fmla="*/ 1088484 h 6858000"/>
              <a:gd name="connsiteX124" fmla="*/ 222058 w 1508539"/>
              <a:gd name="connsiteY124" fmla="*/ 1016103 h 6858000"/>
              <a:gd name="connsiteX125" fmla="*/ 223514 w 1508539"/>
              <a:gd name="connsiteY125" fmla="*/ 932283 h 6858000"/>
              <a:gd name="connsiteX126" fmla="*/ 225750 w 1508539"/>
              <a:gd name="connsiteY126" fmla="*/ 915925 h 6858000"/>
              <a:gd name="connsiteX127" fmla="*/ 218379 w 1508539"/>
              <a:gd name="connsiteY127" fmla="*/ 896999 h 6858000"/>
              <a:gd name="connsiteX128" fmla="*/ 187787 w 1508539"/>
              <a:gd name="connsiteY128" fmla="*/ 821517 h 6858000"/>
              <a:gd name="connsiteX129" fmla="*/ 166737 w 1508539"/>
              <a:gd name="connsiteY129" fmla="*/ 751353 h 6858000"/>
              <a:gd name="connsiteX130" fmla="*/ 166295 w 1508539"/>
              <a:gd name="connsiteY130" fmla="*/ 721230 h 6858000"/>
              <a:gd name="connsiteX131" fmla="*/ 151966 w 1508539"/>
              <a:gd name="connsiteY131" fmla="*/ 681659 h 6858000"/>
              <a:gd name="connsiteX132" fmla="*/ 137385 w 1508539"/>
              <a:gd name="connsiteY132" fmla="*/ 635218 h 6858000"/>
              <a:gd name="connsiteX133" fmla="*/ 142396 w 1508539"/>
              <a:gd name="connsiteY133" fmla="*/ 613763 h 6858000"/>
              <a:gd name="connsiteX134" fmla="*/ 128338 w 1508539"/>
              <a:gd name="connsiteY134" fmla="*/ 598582 h 6858000"/>
              <a:gd name="connsiteX135" fmla="*/ 128019 w 1508539"/>
              <a:gd name="connsiteY135" fmla="*/ 576846 h 6858000"/>
              <a:gd name="connsiteX136" fmla="*/ 107645 w 1508539"/>
              <a:gd name="connsiteY136" fmla="*/ 530055 h 6858000"/>
              <a:gd name="connsiteX137" fmla="*/ 106893 w 1508539"/>
              <a:gd name="connsiteY137" fmla="*/ 465389 h 6858000"/>
              <a:gd name="connsiteX138" fmla="*/ 89816 w 1508539"/>
              <a:gd name="connsiteY138" fmla="*/ 424699 h 6858000"/>
              <a:gd name="connsiteX139" fmla="*/ 90191 w 1508539"/>
              <a:gd name="connsiteY139" fmla="*/ 404917 h 6858000"/>
              <a:gd name="connsiteX140" fmla="*/ 70148 w 1508539"/>
              <a:gd name="connsiteY140" fmla="*/ 367211 h 6858000"/>
              <a:gd name="connsiteX141" fmla="*/ 36452 w 1508539"/>
              <a:gd name="connsiteY141" fmla="*/ 268519 h 6858000"/>
              <a:gd name="connsiteX142" fmla="*/ 23935 w 1508539"/>
              <a:gd name="connsiteY142" fmla="*/ 160886 h 6858000"/>
              <a:gd name="connsiteX143" fmla="*/ 19312 w 1508539"/>
              <a:gd name="connsiteY143" fmla="*/ 47336 h 6858000"/>
              <a:gd name="connsiteX144" fmla="*/ 0 w 1508539"/>
              <a:gd name="connsiteY14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64248 w 1508539"/>
              <a:gd name="connsiteY8" fmla="*/ 6574442 h 6858000"/>
              <a:gd name="connsiteX9" fmla="*/ 164588 w 1508539"/>
              <a:gd name="connsiteY9" fmla="*/ 6568530 h 6858000"/>
              <a:gd name="connsiteX10" fmla="*/ 166997 w 1508539"/>
              <a:gd name="connsiteY10" fmla="*/ 6560674 h 6858000"/>
              <a:gd name="connsiteX11" fmla="*/ 167342 w 1508539"/>
              <a:gd name="connsiteY11" fmla="*/ 6560598 h 6858000"/>
              <a:gd name="connsiteX12" fmla="*/ 201349 w 1508539"/>
              <a:gd name="connsiteY12" fmla="*/ 6530567 h 6858000"/>
              <a:gd name="connsiteX13" fmla="*/ 215389 w 1508539"/>
              <a:gd name="connsiteY13" fmla="*/ 6478062 h 6858000"/>
              <a:gd name="connsiteX14" fmla="*/ 226078 w 1508539"/>
              <a:gd name="connsiteY14" fmla="*/ 6460325 h 6858000"/>
              <a:gd name="connsiteX15" fmla="*/ 233311 w 1508539"/>
              <a:gd name="connsiteY15" fmla="*/ 6451488 h 6858000"/>
              <a:gd name="connsiteX16" fmla="*/ 234746 w 1508539"/>
              <a:gd name="connsiteY16" fmla="*/ 6451348 h 6858000"/>
              <a:gd name="connsiteX17" fmla="*/ 239104 w 1508539"/>
              <a:gd name="connsiteY17" fmla="*/ 6414240 h 6858000"/>
              <a:gd name="connsiteX18" fmla="*/ 241880 w 1508539"/>
              <a:gd name="connsiteY18" fmla="*/ 6384857 h 6858000"/>
              <a:gd name="connsiteX19" fmla="*/ 240591 w 1508539"/>
              <a:gd name="connsiteY19" fmla="*/ 6367510 h 6858000"/>
              <a:gd name="connsiteX20" fmla="*/ 244471 w 1508539"/>
              <a:gd name="connsiteY20" fmla="*/ 6349778 h 6858000"/>
              <a:gd name="connsiteX21" fmla="*/ 246136 w 1508539"/>
              <a:gd name="connsiteY21" fmla="*/ 6348250 h 6858000"/>
              <a:gd name="connsiteX22" fmla="*/ 262170 w 1508539"/>
              <a:gd name="connsiteY22" fmla="*/ 6281972 h 6858000"/>
              <a:gd name="connsiteX23" fmla="*/ 272933 w 1508539"/>
              <a:gd name="connsiteY23" fmla="*/ 6211940 h 6858000"/>
              <a:gd name="connsiteX24" fmla="*/ 314428 w 1508539"/>
              <a:gd name="connsiteY24" fmla="*/ 6113913 h 6858000"/>
              <a:gd name="connsiteX25" fmla="*/ 318721 w 1508539"/>
              <a:gd name="connsiteY25" fmla="*/ 6028119 h 6858000"/>
              <a:gd name="connsiteX26" fmla="*/ 345501 w 1508539"/>
              <a:gd name="connsiteY26" fmla="*/ 5934687 h 6858000"/>
              <a:gd name="connsiteX27" fmla="*/ 379513 w 1508539"/>
              <a:gd name="connsiteY27" fmla="*/ 5765594 h 6858000"/>
              <a:gd name="connsiteX28" fmla="*/ 411349 w 1508539"/>
              <a:gd name="connsiteY28" fmla="*/ 5693685 h 6858000"/>
              <a:gd name="connsiteX29" fmla="*/ 431404 w 1508539"/>
              <a:gd name="connsiteY29" fmla="*/ 5665173 h 6858000"/>
              <a:gd name="connsiteX30" fmla="*/ 465121 w 1508539"/>
              <a:gd name="connsiteY30" fmla="*/ 5563435 h 6858000"/>
              <a:gd name="connsiteX31" fmla="*/ 494626 w 1508539"/>
              <a:gd name="connsiteY31" fmla="*/ 5476393 h 6858000"/>
              <a:gd name="connsiteX32" fmla="*/ 525819 w 1508539"/>
              <a:gd name="connsiteY32" fmla="*/ 5396260 h 6858000"/>
              <a:gd name="connsiteX33" fmla="*/ 541800 w 1508539"/>
              <a:gd name="connsiteY33" fmla="*/ 5330009 h 6858000"/>
              <a:gd name="connsiteX34" fmla="*/ 575293 w 1508539"/>
              <a:gd name="connsiteY34" fmla="*/ 5273739 h 6858000"/>
              <a:gd name="connsiteX35" fmla="*/ 584892 w 1508539"/>
              <a:gd name="connsiteY35" fmla="*/ 5241779 h 6858000"/>
              <a:gd name="connsiteX36" fmla="*/ 596118 w 1508539"/>
              <a:gd name="connsiteY36" fmla="*/ 5225268 h 6858000"/>
              <a:gd name="connsiteX37" fmla="*/ 597138 w 1508539"/>
              <a:gd name="connsiteY37" fmla="*/ 5217684 h 6858000"/>
              <a:gd name="connsiteX38" fmla="*/ 604479 w 1508539"/>
              <a:gd name="connsiteY38" fmla="*/ 5193377 h 6858000"/>
              <a:gd name="connsiteX39" fmla="*/ 607782 w 1508539"/>
              <a:gd name="connsiteY39" fmla="*/ 5179288 h 6858000"/>
              <a:gd name="connsiteX40" fmla="*/ 608766 w 1508539"/>
              <a:gd name="connsiteY40" fmla="*/ 5173621 h 6858000"/>
              <a:gd name="connsiteX41" fmla="*/ 604400 w 1508539"/>
              <a:gd name="connsiteY41" fmla="*/ 5159961 h 6858000"/>
              <a:gd name="connsiteX42" fmla="*/ 611077 w 1508539"/>
              <a:gd name="connsiteY42" fmla="*/ 5144295 h 6858000"/>
              <a:gd name="connsiteX43" fmla="*/ 608010 w 1508539"/>
              <a:gd name="connsiteY43" fmla="*/ 5125185 h 6858000"/>
              <a:gd name="connsiteX44" fmla="*/ 614840 w 1508539"/>
              <a:gd name="connsiteY44" fmla="*/ 5121884 h 6858000"/>
              <a:gd name="connsiteX45" fmla="*/ 621876 w 1508539"/>
              <a:gd name="connsiteY45" fmla="*/ 5067850 h 6858000"/>
              <a:gd name="connsiteX46" fmla="*/ 624607 w 1508539"/>
              <a:gd name="connsiteY46" fmla="*/ 5060861 h 6858000"/>
              <a:gd name="connsiteX47" fmla="*/ 621311 w 1508539"/>
              <a:gd name="connsiteY47" fmla="*/ 5034192 h 6858000"/>
              <a:gd name="connsiteX48" fmla="*/ 622865 w 1508539"/>
              <a:gd name="connsiteY48" fmla="*/ 4993030 h 6858000"/>
              <a:gd name="connsiteX49" fmla="*/ 629774 w 1508539"/>
              <a:gd name="connsiteY49" fmla="*/ 4946844 h 6858000"/>
              <a:gd name="connsiteX50" fmla="*/ 625630 w 1508539"/>
              <a:gd name="connsiteY50" fmla="*/ 4932692 h 6858000"/>
              <a:gd name="connsiteX51" fmla="*/ 641033 w 1508539"/>
              <a:gd name="connsiteY51" fmla="*/ 4858827 h 6858000"/>
              <a:gd name="connsiteX52" fmla="*/ 646936 w 1508539"/>
              <a:gd name="connsiteY52" fmla="*/ 4821170 h 6858000"/>
              <a:gd name="connsiteX53" fmla="*/ 651669 w 1508539"/>
              <a:gd name="connsiteY53" fmla="*/ 4780965 h 6858000"/>
              <a:gd name="connsiteX54" fmla="*/ 652962 w 1508539"/>
              <a:gd name="connsiteY54" fmla="*/ 4750867 h 6858000"/>
              <a:gd name="connsiteX55" fmla="*/ 650769 w 1508539"/>
              <a:gd name="connsiteY55" fmla="*/ 4690749 h 6858000"/>
              <a:gd name="connsiteX56" fmla="*/ 646249 w 1508539"/>
              <a:gd name="connsiteY56" fmla="*/ 4584173 h 6858000"/>
              <a:gd name="connsiteX57" fmla="*/ 641332 w 1508539"/>
              <a:gd name="connsiteY57" fmla="*/ 4444346 h 6858000"/>
              <a:gd name="connsiteX58" fmla="*/ 637897 w 1508539"/>
              <a:gd name="connsiteY58" fmla="*/ 4375228 h 6858000"/>
              <a:gd name="connsiteX59" fmla="*/ 618550 w 1508539"/>
              <a:gd name="connsiteY59" fmla="*/ 4214165 h 6858000"/>
              <a:gd name="connsiteX60" fmla="*/ 622623 w 1508539"/>
              <a:gd name="connsiteY60" fmla="*/ 4090296 h 6858000"/>
              <a:gd name="connsiteX61" fmla="*/ 607879 w 1508539"/>
              <a:gd name="connsiteY61" fmla="*/ 4033999 h 6858000"/>
              <a:gd name="connsiteX62" fmla="*/ 609028 w 1508539"/>
              <a:gd name="connsiteY62" fmla="*/ 4031933 h 6858000"/>
              <a:gd name="connsiteX63" fmla="*/ 607604 w 1508539"/>
              <a:gd name="connsiteY63" fmla="*/ 4013953 h 6858000"/>
              <a:gd name="connsiteX64" fmla="*/ 593899 w 1508539"/>
              <a:gd name="connsiteY64" fmla="*/ 3974753 h 6858000"/>
              <a:gd name="connsiteX65" fmla="*/ 595497 w 1508539"/>
              <a:gd name="connsiteY65" fmla="*/ 3969950 h 6858000"/>
              <a:gd name="connsiteX66" fmla="*/ 588919 w 1508539"/>
              <a:gd name="connsiteY66" fmla="*/ 3933779 h 6858000"/>
              <a:gd name="connsiteX67" fmla="*/ 590250 w 1508539"/>
              <a:gd name="connsiteY67" fmla="*/ 3933093 h 6858000"/>
              <a:gd name="connsiteX68" fmla="*/ 594604 w 1508539"/>
              <a:gd name="connsiteY68" fmla="*/ 3922082 h 6858000"/>
              <a:gd name="connsiteX69" fmla="*/ 599682 w 1508539"/>
              <a:gd name="connsiteY69" fmla="*/ 3901461 h 6858000"/>
              <a:gd name="connsiteX70" fmla="*/ 622276 w 1508539"/>
              <a:gd name="connsiteY70" fmla="*/ 3813873 h 6858000"/>
              <a:gd name="connsiteX71" fmla="*/ 621701 w 1508539"/>
              <a:gd name="connsiteY71" fmla="*/ 3806161 h 6858000"/>
              <a:gd name="connsiteX72" fmla="*/ 622008 w 1508539"/>
              <a:gd name="connsiteY72" fmla="*/ 3805957 h 6858000"/>
              <a:gd name="connsiteX73" fmla="*/ 622035 w 1508539"/>
              <a:gd name="connsiteY73" fmla="*/ 3797724 h 6858000"/>
              <a:gd name="connsiteX74" fmla="*/ 620650 w 1508539"/>
              <a:gd name="connsiteY74" fmla="*/ 3792098 h 6858000"/>
              <a:gd name="connsiteX75" fmla="*/ 619534 w 1508539"/>
              <a:gd name="connsiteY75" fmla="*/ 3777135 h 6858000"/>
              <a:gd name="connsiteX76" fmla="*/ 621267 w 1508539"/>
              <a:gd name="connsiteY76" fmla="*/ 3771656 h 6858000"/>
              <a:gd name="connsiteX77" fmla="*/ 625010 w 1508539"/>
              <a:gd name="connsiteY77" fmla="*/ 3769007 h 6858000"/>
              <a:gd name="connsiteX78" fmla="*/ 624476 w 1508539"/>
              <a:gd name="connsiteY78" fmla="*/ 3767709 h 6858000"/>
              <a:gd name="connsiteX79" fmla="*/ 633172 w 1508539"/>
              <a:gd name="connsiteY79" fmla="*/ 3738082 h 6858000"/>
              <a:gd name="connsiteX80" fmla="*/ 640518 w 1508539"/>
              <a:gd name="connsiteY80" fmla="*/ 3673397 h 6858000"/>
              <a:gd name="connsiteX81" fmla="*/ 639814 w 1508539"/>
              <a:gd name="connsiteY81" fmla="*/ 3637109 h 6858000"/>
              <a:gd name="connsiteX82" fmla="*/ 643257 w 1508539"/>
              <a:gd name="connsiteY82" fmla="*/ 3536883 h 6858000"/>
              <a:gd name="connsiteX83" fmla="*/ 650795 w 1508539"/>
              <a:gd name="connsiteY83" fmla="*/ 3435652 h 6858000"/>
              <a:gd name="connsiteX84" fmla="*/ 652466 w 1508539"/>
              <a:gd name="connsiteY84" fmla="*/ 3307769 h 6858000"/>
              <a:gd name="connsiteX85" fmla="*/ 670029 w 1508539"/>
              <a:gd name="connsiteY85" fmla="*/ 3250522 h 6858000"/>
              <a:gd name="connsiteX86" fmla="*/ 670454 w 1508539"/>
              <a:gd name="connsiteY86" fmla="*/ 3229163 h 6858000"/>
              <a:gd name="connsiteX87" fmla="*/ 672277 w 1508539"/>
              <a:gd name="connsiteY87" fmla="*/ 3217217 h 6858000"/>
              <a:gd name="connsiteX88" fmla="*/ 659112 w 1508539"/>
              <a:gd name="connsiteY88" fmla="*/ 3183755 h 6858000"/>
              <a:gd name="connsiteX89" fmla="*/ 659613 w 1508539"/>
              <a:gd name="connsiteY89" fmla="*/ 3178642 h 6858000"/>
              <a:gd name="connsiteX90" fmla="*/ 647213 w 1508539"/>
              <a:gd name="connsiteY90" fmla="*/ 3158586 h 6858000"/>
              <a:gd name="connsiteX91" fmla="*/ 632398 w 1508539"/>
              <a:gd name="connsiteY91" fmla="*/ 3129034 h 6858000"/>
              <a:gd name="connsiteX92" fmla="*/ 633063 w 1508539"/>
              <a:gd name="connsiteY92" fmla="*/ 3126682 h 6858000"/>
              <a:gd name="connsiteX93" fmla="*/ 623931 w 1508539"/>
              <a:gd name="connsiteY93" fmla="*/ 3114519 h 6858000"/>
              <a:gd name="connsiteX94" fmla="*/ 610540 w 1508539"/>
              <a:gd name="connsiteY94" fmla="*/ 3106272 h 6858000"/>
              <a:gd name="connsiteX95" fmla="*/ 583270 w 1508539"/>
              <a:gd name="connsiteY95" fmla="*/ 2958185 h 6858000"/>
              <a:gd name="connsiteX96" fmla="*/ 525884 w 1508539"/>
              <a:gd name="connsiteY96" fmla="*/ 2762989 h 6858000"/>
              <a:gd name="connsiteX97" fmla="*/ 474802 w 1508539"/>
              <a:gd name="connsiteY97" fmla="*/ 2554718 h 6858000"/>
              <a:gd name="connsiteX98" fmla="*/ 454896 w 1508539"/>
              <a:gd name="connsiteY98" fmla="*/ 2485734 h 6858000"/>
              <a:gd name="connsiteX99" fmla="*/ 445619 w 1508539"/>
              <a:gd name="connsiteY99" fmla="*/ 2447068 h 6858000"/>
              <a:gd name="connsiteX100" fmla="*/ 432580 w 1508539"/>
              <a:gd name="connsiteY100" fmla="*/ 2425819 h 6858000"/>
              <a:gd name="connsiteX101" fmla="*/ 438579 w 1508539"/>
              <a:gd name="connsiteY101" fmla="*/ 2402874 h 6858000"/>
              <a:gd name="connsiteX102" fmla="*/ 441191 w 1508539"/>
              <a:gd name="connsiteY102" fmla="*/ 2381443 h 6858000"/>
              <a:gd name="connsiteX103" fmla="*/ 417520 w 1508539"/>
              <a:gd name="connsiteY103" fmla="*/ 2261920 h 6858000"/>
              <a:gd name="connsiteX104" fmla="*/ 407407 w 1508539"/>
              <a:gd name="connsiteY104" fmla="*/ 2195378 h 6858000"/>
              <a:gd name="connsiteX105" fmla="*/ 391624 w 1508539"/>
              <a:gd name="connsiteY105" fmla="*/ 2155135 h 6858000"/>
              <a:gd name="connsiteX106" fmla="*/ 389082 w 1508539"/>
              <a:gd name="connsiteY106" fmla="*/ 2118008 h 6858000"/>
              <a:gd name="connsiteX107" fmla="*/ 390075 w 1508539"/>
              <a:gd name="connsiteY107" fmla="*/ 2050531 h 6858000"/>
              <a:gd name="connsiteX108" fmla="*/ 381881 w 1508539"/>
              <a:gd name="connsiteY108" fmla="*/ 1963269 h 6858000"/>
              <a:gd name="connsiteX109" fmla="*/ 363059 w 1508539"/>
              <a:gd name="connsiteY109" fmla="*/ 1906352 h 6858000"/>
              <a:gd name="connsiteX110" fmla="*/ 339616 w 1508539"/>
              <a:gd name="connsiteY110" fmla="*/ 1861531 h 6858000"/>
              <a:gd name="connsiteX111" fmla="*/ 293415 w 1508539"/>
              <a:gd name="connsiteY111" fmla="*/ 1732919 h 6858000"/>
              <a:gd name="connsiteX112" fmla="*/ 265726 w 1508539"/>
              <a:gd name="connsiteY112" fmla="*/ 1663540 h 6858000"/>
              <a:gd name="connsiteX113" fmla="*/ 264852 w 1508539"/>
              <a:gd name="connsiteY113" fmla="*/ 1615777 h 6858000"/>
              <a:gd name="connsiteX114" fmla="*/ 245647 w 1508539"/>
              <a:gd name="connsiteY114" fmla="*/ 1563678 h 6858000"/>
              <a:gd name="connsiteX115" fmla="*/ 258727 w 1508539"/>
              <a:gd name="connsiteY115" fmla="*/ 1519474 h 6858000"/>
              <a:gd name="connsiteX116" fmla="*/ 251469 w 1508539"/>
              <a:gd name="connsiteY116" fmla="*/ 1477995 h 6858000"/>
              <a:gd name="connsiteX117" fmla="*/ 237554 w 1508539"/>
              <a:gd name="connsiteY117" fmla="*/ 1373769 h 6858000"/>
              <a:gd name="connsiteX118" fmla="*/ 245861 w 1508539"/>
              <a:gd name="connsiteY118" fmla="*/ 1307086 h 6858000"/>
              <a:gd name="connsiteX119" fmla="*/ 247049 w 1508539"/>
              <a:gd name="connsiteY119" fmla="*/ 1189033 h 6858000"/>
              <a:gd name="connsiteX120" fmla="*/ 251734 w 1508539"/>
              <a:gd name="connsiteY120" fmla="*/ 1168288 h 6858000"/>
              <a:gd name="connsiteX121" fmla="*/ 244016 w 1508539"/>
              <a:gd name="connsiteY121" fmla="*/ 1142577 h 6858000"/>
              <a:gd name="connsiteX122" fmla="*/ 233322 w 1508539"/>
              <a:gd name="connsiteY122" fmla="*/ 1088484 h 6858000"/>
              <a:gd name="connsiteX123" fmla="*/ 222058 w 1508539"/>
              <a:gd name="connsiteY123" fmla="*/ 1016103 h 6858000"/>
              <a:gd name="connsiteX124" fmla="*/ 223514 w 1508539"/>
              <a:gd name="connsiteY124" fmla="*/ 932283 h 6858000"/>
              <a:gd name="connsiteX125" fmla="*/ 225750 w 1508539"/>
              <a:gd name="connsiteY125" fmla="*/ 915925 h 6858000"/>
              <a:gd name="connsiteX126" fmla="*/ 218379 w 1508539"/>
              <a:gd name="connsiteY126" fmla="*/ 896999 h 6858000"/>
              <a:gd name="connsiteX127" fmla="*/ 187787 w 1508539"/>
              <a:gd name="connsiteY127" fmla="*/ 821517 h 6858000"/>
              <a:gd name="connsiteX128" fmla="*/ 166737 w 1508539"/>
              <a:gd name="connsiteY128" fmla="*/ 751353 h 6858000"/>
              <a:gd name="connsiteX129" fmla="*/ 166295 w 1508539"/>
              <a:gd name="connsiteY129" fmla="*/ 721230 h 6858000"/>
              <a:gd name="connsiteX130" fmla="*/ 151966 w 1508539"/>
              <a:gd name="connsiteY130" fmla="*/ 681659 h 6858000"/>
              <a:gd name="connsiteX131" fmla="*/ 137385 w 1508539"/>
              <a:gd name="connsiteY131" fmla="*/ 635218 h 6858000"/>
              <a:gd name="connsiteX132" fmla="*/ 142396 w 1508539"/>
              <a:gd name="connsiteY132" fmla="*/ 613763 h 6858000"/>
              <a:gd name="connsiteX133" fmla="*/ 128338 w 1508539"/>
              <a:gd name="connsiteY133" fmla="*/ 598582 h 6858000"/>
              <a:gd name="connsiteX134" fmla="*/ 128019 w 1508539"/>
              <a:gd name="connsiteY134" fmla="*/ 576846 h 6858000"/>
              <a:gd name="connsiteX135" fmla="*/ 107645 w 1508539"/>
              <a:gd name="connsiteY135" fmla="*/ 530055 h 6858000"/>
              <a:gd name="connsiteX136" fmla="*/ 106893 w 1508539"/>
              <a:gd name="connsiteY136" fmla="*/ 465389 h 6858000"/>
              <a:gd name="connsiteX137" fmla="*/ 89816 w 1508539"/>
              <a:gd name="connsiteY137" fmla="*/ 424699 h 6858000"/>
              <a:gd name="connsiteX138" fmla="*/ 90191 w 1508539"/>
              <a:gd name="connsiteY138" fmla="*/ 404917 h 6858000"/>
              <a:gd name="connsiteX139" fmla="*/ 70148 w 1508539"/>
              <a:gd name="connsiteY139" fmla="*/ 367211 h 6858000"/>
              <a:gd name="connsiteX140" fmla="*/ 36452 w 1508539"/>
              <a:gd name="connsiteY140" fmla="*/ 268519 h 6858000"/>
              <a:gd name="connsiteX141" fmla="*/ 23935 w 1508539"/>
              <a:gd name="connsiteY141" fmla="*/ 160886 h 6858000"/>
              <a:gd name="connsiteX142" fmla="*/ 19312 w 1508539"/>
              <a:gd name="connsiteY142" fmla="*/ 47336 h 6858000"/>
              <a:gd name="connsiteX143" fmla="*/ 0 w 1508539"/>
              <a:gd name="connsiteY143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64248 w 1508539"/>
              <a:gd name="connsiteY8" fmla="*/ 6574442 h 6858000"/>
              <a:gd name="connsiteX9" fmla="*/ 164588 w 1508539"/>
              <a:gd name="connsiteY9" fmla="*/ 6568530 h 6858000"/>
              <a:gd name="connsiteX10" fmla="*/ 166997 w 1508539"/>
              <a:gd name="connsiteY10" fmla="*/ 6560674 h 6858000"/>
              <a:gd name="connsiteX11" fmla="*/ 167342 w 1508539"/>
              <a:gd name="connsiteY11" fmla="*/ 6560598 h 6858000"/>
              <a:gd name="connsiteX12" fmla="*/ 201349 w 1508539"/>
              <a:gd name="connsiteY12" fmla="*/ 6530567 h 6858000"/>
              <a:gd name="connsiteX13" fmla="*/ 215389 w 1508539"/>
              <a:gd name="connsiteY13" fmla="*/ 6478062 h 6858000"/>
              <a:gd name="connsiteX14" fmla="*/ 226078 w 1508539"/>
              <a:gd name="connsiteY14" fmla="*/ 6460325 h 6858000"/>
              <a:gd name="connsiteX15" fmla="*/ 233311 w 1508539"/>
              <a:gd name="connsiteY15" fmla="*/ 6451488 h 6858000"/>
              <a:gd name="connsiteX16" fmla="*/ 234746 w 1508539"/>
              <a:gd name="connsiteY16" fmla="*/ 6451348 h 6858000"/>
              <a:gd name="connsiteX17" fmla="*/ 239104 w 1508539"/>
              <a:gd name="connsiteY17" fmla="*/ 6414240 h 6858000"/>
              <a:gd name="connsiteX18" fmla="*/ 241880 w 1508539"/>
              <a:gd name="connsiteY18" fmla="*/ 6384857 h 6858000"/>
              <a:gd name="connsiteX19" fmla="*/ 240591 w 1508539"/>
              <a:gd name="connsiteY19" fmla="*/ 6367510 h 6858000"/>
              <a:gd name="connsiteX20" fmla="*/ 244471 w 1508539"/>
              <a:gd name="connsiteY20" fmla="*/ 6349778 h 6858000"/>
              <a:gd name="connsiteX21" fmla="*/ 246136 w 1508539"/>
              <a:gd name="connsiteY21" fmla="*/ 6348250 h 6858000"/>
              <a:gd name="connsiteX22" fmla="*/ 262170 w 1508539"/>
              <a:gd name="connsiteY22" fmla="*/ 6281972 h 6858000"/>
              <a:gd name="connsiteX23" fmla="*/ 272933 w 1508539"/>
              <a:gd name="connsiteY23" fmla="*/ 6211940 h 6858000"/>
              <a:gd name="connsiteX24" fmla="*/ 314428 w 1508539"/>
              <a:gd name="connsiteY24" fmla="*/ 6113913 h 6858000"/>
              <a:gd name="connsiteX25" fmla="*/ 318721 w 1508539"/>
              <a:gd name="connsiteY25" fmla="*/ 6028119 h 6858000"/>
              <a:gd name="connsiteX26" fmla="*/ 345501 w 1508539"/>
              <a:gd name="connsiteY26" fmla="*/ 5934687 h 6858000"/>
              <a:gd name="connsiteX27" fmla="*/ 411349 w 1508539"/>
              <a:gd name="connsiteY27" fmla="*/ 5693685 h 6858000"/>
              <a:gd name="connsiteX28" fmla="*/ 431404 w 1508539"/>
              <a:gd name="connsiteY28" fmla="*/ 5665173 h 6858000"/>
              <a:gd name="connsiteX29" fmla="*/ 465121 w 1508539"/>
              <a:gd name="connsiteY29" fmla="*/ 5563435 h 6858000"/>
              <a:gd name="connsiteX30" fmla="*/ 494626 w 1508539"/>
              <a:gd name="connsiteY30" fmla="*/ 5476393 h 6858000"/>
              <a:gd name="connsiteX31" fmla="*/ 525819 w 1508539"/>
              <a:gd name="connsiteY31" fmla="*/ 5396260 h 6858000"/>
              <a:gd name="connsiteX32" fmla="*/ 541800 w 1508539"/>
              <a:gd name="connsiteY32" fmla="*/ 5330009 h 6858000"/>
              <a:gd name="connsiteX33" fmla="*/ 575293 w 1508539"/>
              <a:gd name="connsiteY33" fmla="*/ 5273739 h 6858000"/>
              <a:gd name="connsiteX34" fmla="*/ 584892 w 1508539"/>
              <a:gd name="connsiteY34" fmla="*/ 5241779 h 6858000"/>
              <a:gd name="connsiteX35" fmla="*/ 596118 w 1508539"/>
              <a:gd name="connsiteY35" fmla="*/ 5225268 h 6858000"/>
              <a:gd name="connsiteX36" fmla="*/ 597138 w 1508539"/>
              <a:gd name="connsiteY36" fmla="*/ 5217684 h 6858000"/>
              <a:gd name="connsiteX37" fmla="*/ 604479 w 1508539"/>
              <a:gd name="connsiteY37" fmla="*/ 5193377 h 6858000"/>
              <a:gd name="connsiteX38" fmla="*/ 607782 w 1508539"/>
              <a:gd name="connsiteY38" fmla="*/ 5179288 h 6858000"/>
              <a:gd name="connsiteX39" fmla="*/ 608766 w 1508539"/>
              <a:gd name="connsiteY39" fmla="*/ 5173621 h 6858000"/>
              <a:gd name="connsiteX40" fmla="*/ 604400 w 1508539"/>
              <a:gd name="connsiteY40" fmla="*/ 5159961 h 6858000"/>
              <a:gd name="connsiteX41" fmla="*/ 611077 w 1508539"/>
              <a:gd name="connsiteY41" fmla="*/ 5144295 h 6858000"/>
              <a:gd name="connsiteX42" fmla="*/ 608010 w 1508539"/>
              <a:gd name="connsiteY42" fmla="*/ 5125185 h 6858000"/>
              <a:gd name="connsiteX43" fmla="*/ 614840 w 1508539"/>
              <a:gd name="connsiteY43" fmla="*/ 5121884 h 6858000"/>
              <a:gd name="connsiteX44" fmla="*/ 621876 w 1508539"/>
              <a:gd name="connsiteY44" fmla="*/ 5067850 h 6858000"/>
              <a:gd name="connsiteX45" fmla="*/ 624607 w 1508539"/>
              <a:gd name="connsiteY45" fmla="*/ 5060861 h 6858000"/>
              <a:gd name="connsiteX46" fmla="*/ 621311 w 1508539"/>
              <a:gd name="connsiteY46" fmla="*/ 5034192 h 6858000"/>
              <a:gd name="connsiteX47" fmla="*/ 622865 w 1508539"/>
              <a:gd name="connsiteY47" fmla="*/ 4993030 h 6858000"/>
              <a:gd name="connsiteX48" fmla="*/ 629774 w 1508539"/>
              <a:gd name="connsiteY48" fmla="*/ 4946844 h 6858000"/>
              <a:gd name="connsiteX49" fmla="*/ 625630 w 1508539"/>
              <a:gd name="connsiteY49" fmla="*/ 4932692 h 6858000"/>
              <a:gd name="connsiteX50" fmla="*/ 641033 w 1508539"/>
              <a:gd name="connsiteY50" fmla="*/ 4858827 h 6858000"/>
              <a:gd name="connsiteX51" fmla="*/ 646936 w 1508539"/>
              <a:gd name="connsiteY51" fmla="*/ 4821170 h 6858000"/>
              <a:gd name="connsiteX52" fmla="*/ 651669 w 1508539"/>
              <a:gd name="connsiteY52" fmla="*/ 4780965 h 6858000"/>
              <a:gd name="connsiteX53" fmla="*/ 652962 w 1508539"/>
              <a:gd name="connsiteY53" fmla="*/ 4750867 h 6858000"/>
              <a:gd name="connsiteX54" fmla="*/ 650769 w 1508539"/>
              <a:gd name="connsiteY54" fmla="*/ 4690749 h 6858000"/>
              <a:gd name="connsiteX55" fmla="*/ 646249 w 1508539"/>
              <a:gd name="connsiteY55" fmla="*/ 4584173 h 6858000"/>
              <a:gd name="connsiteX56" fmla="*/ 641332 w 1508539"/>
              <a:gd name="connsiteY56" fmla="*/ 4444346 h 6858000"/>
              <a:gd name="connsiteX57" fmla="*/ 637897 w 1508539"/>
              <a:gd name="connsiteY57" fmla="*/ 4375228 h 6858000"/>
              <a:gd name="connsiteX58" fmla="*/ 618550 w 1508539"/>
              <a:gd name="connsiteY58" fmla="*/ 4214165 h 6858000"/>
              <a:gd name="connsiteX59" fmla="*/ 622623 w 1508539"/>
              <a:gd name="connsiteY59" fmla="*/ 4090296 h 6858000"/>
              <a:gd name="connsiteX60" fmla="*/ 607879 w 1508539"/>
              <a:gd name="connsiteY60" fmla="*/ 4033999 h 6858000"/>
              <a:gd name="connsiteX61" fmla="*/ 609028 w 1508539"/>
              <a:gd name="connsiteY61" fmla="*/ 4031933 h 6858000"/>
              <a:gd name="connsiteX62" fmla="*/ 607604 w 1508539"/>
              <a:gd name="connsiteY62" fmla="*/ 4013953 h 6858000"/>
              <a:gd name="connsiteX63" fmla="*/ 593899 w 1508539"/>
              <a:gd name="connsiteY63" fmla="*/ 3974753 h 6858000"/>
              <a:gd name="connsiteX64" fmla="*/ 595497 w 1508539"/>
              <a:gd name="connsiteY64" fmla="*/ 3969950 h 6858000"/>
              <a:gd name="connsiteX65" fmla="*/ 588919 w 1508539"/>
              <a:gd name="connsiteY65" fmla="*/ 3933779 h 6858000"/>
              <a:gd name="connsiteX66" fmla="*/ 590250 w 1508539"/>
              <a:gd name="connsiteY66" fmla="*/ 3933093 h 6858000"/>
              <a:gd name="connsiteX67" fmla="*/ 594604 w 1508539"/>
              <a:gd name="connsiteY67" fmla="*/ 3922082 h 6858000"/>
              <a:gd name="connsiteX68" fmla="*/ 599682 w 1508539"/>
              <a:gd name="connsiteY68" fmla="*/ 3901461 h 6858000"/>
              <a:gd name="connsiteX69" fmla="*/ 622276 w 1508539"/>
              <a:gd name="connsiteY69" fmla="*/ 3813873 h 6858000"/>
              <a:gd name="connsiteX70" fmla="*/ 621701 w 1508539"/>
              <a:gd name="connsiteY70" fmla="*/ 3806161 h 6858000"/>
              <a:gd name="connsiteX71" fmla="*/ 622008 w 1508539"/>
              <a:gd name="connsiteY71" fmla="*/ 3805957 h 6858000"/>
              <a:gd name="connsiteX72" fmla="*/ 622035 w 1508539"/>
              <a:gd name="connsiteY72" fmla="*/ 3797724 h 6858000"/>
              <a:gd name="connsiteX73" fmla="*/ 620650 w 1508539"/>
              <a:gd name="connsiteY73" fmla="*/ 3792098 h 6858000"/>
              <a:gd name="connsiteX74" fmla="*/ 619534 w 1508539"/>
              <a:gd name="connsiteY74" fmla="*/ 3777135 h 6858000"/>
              <a:gd name="connsiteX75" fmla="*/ 621267 w 1508539"/>
              <a:gd name="connsiteY75" fmla="*/ 3771656 h 6858000"/>
              <a:gd name="connsiteX76" fmla="*/ 625010 w 1508539"/>
              <a:gd name="connsiteY76" fmla="*/ 3769007 h 6858000"/>
              <a:gd name="connsiteX77" fmla="*/ 624476 w 1508539"/>
              <a:gd name="connsiteY77" fmla="*/ 3767709 h 6858000"/>
              <a:gd name="connsiteX78" fmla="*/ 633172 w 1508539"/>
              <a:gd name="connsiteY78" fmla="*/ 3738082 h 6858000"/>
              <a:gd name="connsiteX79" fmla="*/ 640518 w 1508539"/>
              <a:gd name="connsiteY79" fmla="*/ 3673397 h 6858000"/>
              <a:gd name="connsiteX80" fmla="*/ 639814 w 1508539"/>
              <a:gd name="connsiteY80" fmla="*/ 3637109 h 6858000"/>
              <a:gd name="connsiteX81" fmla="*/ 643257 w 1508539"/>
              <a:gd name="connsiteY81" fmla="*/ 3536883 h 6858000"/>
              <a:gd name="connsiteX82" fmla="*/ 650795 w 1508539"/>
              <a:gd name="connsiteY82" fmla="*/ 3435652 h 6858000"/>
              <a:gd name="connsiteX83" fmla="*/ 652466 w 1508539"/>
              <a:gd name="connsiteY83" fmla="*/ 3307769 h 6858000"/>
              <a:gd name="connsiteX84" fmla="*/ 670029 w 1508539"/>
              <a:gd name="connsiteY84" fmla="*/ 3250522 h 6858000"/>
              <a:gd name="connsiteX85" fmla="*/ 670454 w 1508539"/>
              <a:gd name="connsiteY85" fmla="*/ 3229163 h 6858000"/>
              <a:gd name="connsiteX86" fmla="*/ 672277 w 1508539"/>
              <a:gd name="connsiteY86" fmla="*/ 3217217 h 6858000"/>
              <a:gd name="connsiteX87" fmla="*/ 659112 w 1508539"/>
              <a:gd name="connsiteY87" fmla="*/ 3183755 h 6858000"/>
              <a:gd name="connsiteX88" fmla="*/ 659613 w 1508539"/>
              <a:gd name="connsiteY88" fmla="*/ 3178642 h 6858000"/>
              <a:gd name="connsiteX89" fmla="*/ 647213 w 1508539"/>
              <a:gd name="connsiteY89" fmla="*/ 3158586 h 6858000"/>
              <a:gd name="connsiteX90" fmla="*/ 632398 w 1508539"/>
              <a:gd name="connsiteY90" fmla="*/ 3129034 h 6858000"/>
              <a:gd name="connsiteX91" fmla="*/ 633063 w 1508539"/>
              <a:gd name="connsiteY91" fmla="*/ 3126682 h 6858000"/>
              <a:gd name="connsiteX92" fmla="*/ 623931 w 1508539"/>
              <a:gd name="connsiteY92" fmla="*/ 3114519 h 6858000"/>
              <a:gd name="connsiteX93" fmla="*/ 610540 w 1508539"/>
              <a:gd name="connsiteY93" fmla="*/ 3106272 h 6858000"/>
              <a:gd name="connsiteX94" fmla="*/ 583270 w 1508539"/>
              <a:gd name="connsiteY94" fmla="*/ 2958185 h 6858000"/>
              <a:gd name="connsiteX95" fmla="*/ 525884 w 1508539"/>
              <a:gd name="connsiteY95" fmla="*/ 2762989 h 6858000"/>
              <a:gd name="connsiteX96" fmla="*/ 474802 w 1508539"/>
              <a:gd name="connsiteY96" fmla="*/ 2554718 h 6858000"/>
              <a:gd name="connsiteX97" fmla="*/ 454896 w 1508539"/>
              <a:gd name="connsiteY97" fmla="*/ 2485734 h 6858000"/>
              <a:gd name="connsiteX98" fmla="*/ 445619 w 1508539"/>
              <a:gd name="connsiteY98" fmla="*/ 2447068 h 6858000"/>
              <a:gd name="connsiteX99" fmla="*/ 432580 w 1508539"/>
              <a:gd name="connsiteY99" fmla="*/ 2425819 h 6858000"/>
              <a:gd name="connsiteX100" fmla="*/ 438579 w 1508539"/>
              <a:gd name="connsiteY100" fmla="*/ 2402874 h 6858000"/>
              <a:gd name="connsiteX101" fmla="*/ 441191 w 1508539"/>
              <a:gd name="connsiteY101" fmla="*/ 2381443 h 6858000"/>
              <a:gd name="connsiteX102" fmla="*/ 417520 w 1508539"/>
              <a:gd name="connsiteY102" fmla="*/ 2261920 h 6858000"/>
              <a:gd name="connsiteX103" fmla="*/ 407407 w 1508539"/>
              <a:gd name="connsiteY103" fmla="*/ 2195378 h 6858000"/>
              <a:gd name="connsiteX104" fmla="*/ 391624 w 1508539"/>
              <a:gd name="connsiteY104" fmla="*/ 2155135 h 6858000"/>
              <a:gd name="connsiteX105" fmla="*/ 389082 w 1508539"/>
              <a:gd name="connsiteY105" fmla="*/ 2118008 h 6858000"/>
              <a:gd name="connsiteX106" fmla="*/ 390075 w 1508539"/>
              <a:gd name="connsiteY106" fmla="*/ 2050531 h 6858000"/>
              <a:gd name="connsiteX107" fmla="*/ 381881 w 1508539"/>
              <a:gd name="connsiteY107" fmla="*/ 1963269 h 6858000"/>
              <a:gd name="connsiteX108" fmla="*/ 363059 w 1508539"/>
              <a:gd name="connsiteY108" fmla="*/ 1906352 h 6858000"/>
              <a:gd name="connsiteX109" fmla="*/ 339616 w 1508539"/>
              <a:gd name="connsiteY109" fmla="*/ 1861531 h 6858000"/>
              <a:gd name="connsiteX110" fmla="*/ 293415 w 1508539"/>
              <a:gd name="connsiteY110" fmla="*/ 1732919 h 6858000"/>
              <a:gd name="connsiteX111" fmla="*/ 265726 w 1508539"/>
              <a:gd name="connsiteY111" fmla="*/ 1663540 h 6858000"/>
              <a:gd name="connsiteX112" fmla="*/ 264852 w 1508539"/>
              <a:gd name="connsiteY112" fmla="*/ 1615777 h 6858000"/>
              <a:gd name="connsiteX113" fmla="*/ 245647 w 1508539"/>
              <a:gd name="connsiteY113" fmla="*/ 1563678 h 6858000"/>
              <a:gd name="connsiteX114" fmla="*/ 258727 w 1508539"/>
              <a:gd name="connsiteY114" fmla="*/ 1519474 h 6858000"/>
              <a:gd name="connsiteX115" fmla="*/ 251469 w 1508539"/>
              <a:gd name="connsiteY115" fmla="*/ 1477995 h 6858000"/>
              <a:gd name="connsiteX116" fmla="*/ 237554 w 1508539"/>
              <a:gd name="connsiteY116" fmla="*/ 1373769 h 6858000"/>
              <a:gd name="connsiteX117" fmla="*/ 245861 w 1508539"/>
              <a:gd name="connsiteY117" fmla="*/ 1307086 h 6858000"/>
              <a:gd name="connsiteX118" fmla="*/ 247049 w 1508539"/>
              <a:gd name="connsiteY118" fmla="*/ 1189033 h 6858000"/>
              <a:gd name="connsiteX119" fmla="*/ 251734 w 1508539"/>
              <a:gd name="connsiteY119" fmla="*/ 1168288 h 6858000"/>
              <a:gd name="connsiteX120" fmla="*/ 244016 w 1508539"/>
              <a:gd name="connsiteY120" fmla="*/ 1142577 h 6858000"/>
              <a:gd name="connsiteX121" fmla="*/ 233322 w 1508539"/>
              <a:gd name="connsiteY121" fmla="*/ 1088484 h 6858000"/>
              <a:gd name="connsiteX122" fmla="*/ 222058 w 1508539"/>
              <a:gd name="connsiteY122" fmla="*/ 1016103 h 6858000"/>
              <a:gd name="connsiteX123" fmla="*/ 223514 w 1508539"/>
              <a:gd name="connsiteY123" fmla="*/ 932283 h 6858000"/>
              <a:gd name="connsiteX124" fmla="*/ 225750 w 1508539"/>
              <a:gd name="connsiteY124" fmla="*/ 915925 h 6858000"/>
              <a:gd name="connsiteX125" fmla="*/ 218379 w 1508539"/>
              <a:gd name="connsiteY125" fmla="*/ 896999 h 6858000"/>
              <a:gd name="connsiteX126" fmla="*/ 187787 w 1508539"/>
              <a:gd name="connsiteY126" fmla="*/ 821517 h 6858000"/>
              <a:gd name="connsiteX127" fmla="*/ 166737 w 1508539"/>
              <a:gd name="connsiteY127" fmla="*/ 751353 h 6858000"/>
              <a:gd name="connsiteX128" fmla="*/ 166295 w 1508539"/>
              <a:gd name="connsiteY128" fmla="*/ 721230 h 6858000"/>
              <a:gd name="connsiteX129" fmla="*/ 151966 w 1508539"/>
              <a:gd name="connsiteY129" fmla="*/ 681659 h 6858000"/>
              <a:gd name="connsiteX130" fmla="*/ 137385 w 1508539"/>
              <a:gd name="connsiteY130" fmla="*/ 635218 h 6858000"/>
              <a:gd name="connsiteX131" fmla="*/ 142396 w 1508539"/>
              <a:gd name="connsiteY131" fmla="*/ 613763 h 6858000"/>
              <a:gd name="connsiteX132" fmla="*/ 128338 w 1508539"/>
              <a:gd name="connsiteY132" fmla="*/ 598582 h 6858000"/>
              <a:gd name="connsiteX133" fmla="*/ 128019 w 1508539"/>
              <a:gd name="connsiteY133" fmla="*/ 576846 h 6858000"/>
              <a:gd name="connsiteX134" fmla="*/ 107645 w 1508539"/>
              <a:gd name="connsiteY134" fmla="*/ 530055 h 6858000"/>
              <a:gd name="connsiteX135" fmla="*/ 106893 w 1508539"/>
              <a:gd name="connsiteY135" fmla="*/ 465389 h 6858000"/>
              <a:gd name="connsiteX136" fmla="*/ 89816 w 1508539"/>
              <a:gd name="connsiteY136" fmla="*/ 424699 h 6858000"/>
              <a:gd name="connsiteX137" fmla="*/ 90191 w 1508539"/>
              <a:gd name="connsiteY137" fmla="*/ 404917 h 6858000"/>
              <a:gd name="connsiteX138" fmla="*/ 70148 w 1508539"/>
              <a:gd name="connsiteY138" fmla="*/ 367211 h 6858000"/>
              <a:gd name="connsiteX139" fmla="*/ 36452 w 1508539"/>
              <a:gd name="connsiteY139" fmla="*/ 268519 h 6858000"/>
              <a:gd name="connsiteX140" fmla="*/ 23935 w 1508539"/>
              <a:gd name="connsiteY140" fmla="*/ 160886 h 6858000"/>
              <a:gd name="connsiteX141" fmla="*/ 19312 w 1508539"/>
              <a:gd name="connsiteY141" fmla="*/ 47336 h 6858000"/>
              <a:gd name="connsiteX142" fmla="*/ 0 w 1508539"/>
              <a:gd name="connsiteY142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64248 w 1508539"/>
              <a:gd name="connsiteY8" fmla="*/ 6574442 h 6858000"/>
              <a:gd name="connsiteX9" fmla="*/ 164588 w 1508539"/>
              <a:gd name="connsiteY9" fmla="*/ 6568530 h 6858000"/>
              <a:gd name="connsiteX10" fmla="*/ 166997 w 1508539"/>
              <a:gd name="connsiteY10" fmla="*/ 6560674 h 6858000"/>
              <a:gd name="connsiteX11" fmla="*/ 167342 w 1508539"/>
              <a:gd name="connsiteY11" fmla="*/ 6560598 h 6858000"/>
              <a:gd name="connsiteX12" fmla="*/ 201349 w 1508539"/>
              <a:gd name="connsiteY12" fmla="*/ 6530567 h 6858000"/>
              <a:gd name="connsiteX13" fmla="*/ 215389 w 1508539"/>
              <a:gd name="connsiteY13" fmla="*/ 6478062 h 6858000"/>
              <a:gd name="connsiteX14" fmla="*/ 226078 w 1508539"/>
              <a:gd name="connsiteY14" fmla="*/ 6460325 h 6858000"/>
              <a:gd name="connsiteX15" fmla="*/ 233311 w 1508539"/>
              <a:gd name="connsiteY15" fmla="*/ 6451488 h 6858000"/>
              <a:gd name="connsiteX16" fmla="*/ 234746 w 1508539"/>
              <a:gd name="connsiteY16" fmla="*/ 6451348 h 6858000"/>
              <a:gd name="connsiteX17" fmla="*/ 239104 w 1508539"/>
              <a:gd name="connsiteY17" fmla="*/ 6414240 h 6858000"/>
              <a:gd name="connsiteX18" fmla="*/ 241880 w 1508539"/>
              <a:gd name="connsiteY18" fmla="*/ 6384857 h 6858000"/>
              <a:gd name="connsiteX19" fmla="*/ 240591 w 1508539"/>
              <a:gd name="connsiteY19" fmla="*/ 6367510 h 6858000"/>
              <a:gd name="connsiteX20" fmla="*/ 244471 w 1508539"/>
              <a:gd name="connsiteY20" fmla="*/ 6349778 h 6858000"/>
              <a:gd name="connsiteX21" fmla="*/ 246136 w 1508539"/>
              <a:gd name="connsiteY21" fmla="*/ 6348250 h 6858000"/>
              <a:gd name="connsiteX22" fmla="*/ 262170 w 1508539"/>
              <a:gd name="connsiteY22" fmla="*/ 6281972 h 6858000"/>
              <a:gd name="connsiteX23" fmla="*/ 272933 w 1508539"/>
              <a:gd name="connsiteY23" fmla="*/ 6211940 h 6858000"/>
              <a:gd name="connsiteX24" fmla="*/ 314428 w 1508539"/>
              <a:gd name="connsiteY24" fmla="*/ 6113913 h 6858000"/>
              <a:gd name="connsiteX25" fmla="*/ 318721 w 1508539"/>
              <a:gd name="connsiteY25" fmla="*/ 6028119 h 6858000"/>
              <a:gd name="connsiteX26" fmla="*/ 363126 w 1508539"/>
              <a:gd name="connsiteY26" fmla="*/ 5934687 h 6858000"/>
              <a:gd name="connsiteX27" fmla="*/ 411349 w 1508539"/>
              <a:gd name="connsiteY27" fmla="*/ 5693685 h 6858000"/>
              <a:gd name="connsiteX28" fmla="*/ 431404 w 1508539"/>
              <a:gd name="connsiteY28" fmla="*/ 5665173 h 6858000"/>
              <a:gd name="connsiteX29" fmla="*/ 465121 w 1508539"/>
              <a:gd name="connsiteY29" fmla="*/ 5563435 h 6858000"/>
              <a:gd name="connsiteX30" fmla="*/ 494626 w 1508539"/>
              <a:gd name="connsiteY30" fmla="*/ 5476393 h 6858000"/>
              <a:gd name="connsiteX31" fmla="*/ 525819 w 1508539"/>
              <a:gd name="connsiteY31" fmla="*/ 5396260 h 6858000"/>
              <a:gd name="connsiteX32" fmla="*/ 541800 w 1508539"/>
              <a:gd name="connsiteY32" fmla="*/ 5330009 h 6858000"/>
              <a:gd name="connsiteX33" fmla="*/ 575293 w 1508539"/>
              <a:gd name="connsiteY33" fmla="*/ 5273739 h 6858000"/>
              <a:gd name="connsiteX34" fmla="*/ 584892 w 1508539"/>
              <a:gd name="connsiteY34" fmla="*/ 5241779 h 6858000"/>
              <a:gd name="connsiteX35" fmla="*/ 596118 w 1508539"/>
              <a:gd name="connsiteY35" fmla="*/ 5225268 h 6858000"/>
              <a:gd name="connsiteX36" fmla="*/ 597138 w 1508539"/>
              <a:gd name="connsiteY36" fmla="*/ 5217684 h 6858000"/>
              <a:gd name="connsiteX37" fmla="*/ 604479 w 1508539"/>
              <a:gd name="connsiteY37" fmla="*/ 5193377 h 6858000"/>
              <a:gd name="connsiteX38" fmla="*/ 607782 w 1508539"/>
              <a:gd name="connsiteY38" fmla="*/ 5179288 h 6858000"/>
              <a:gd name="connsiteX39" fmla="*/ 608766 w 1508539"/>
              <a:gd name="connsiteY39" fmla="*/ 5173621 h 6858000"/>
              <a:gd name="connsiteX40" fmla="*/ 604400 w 1508539"/>
              <a:gd name="connsiteY40" fmla="*/ 5159961 h 6858000"/>
              <a:gd name="connsiteX41" fmla="*/ 611077 w 1508539"/>
              <a:gd name="connsiteY41" fmla="*/ 5144295 h 6858000"/>
              <a:gd name="connsiteX42" fmla="*/ 608010 w 1508539"/>
              <a:gd name="connsiteY42" fmla="*/ 5125185 h 6858000"/>
              <a:gd name="connsiteX43" fmla="*/ 614840 w 1508539"/>
              <a:gd name="connsiteY43" fmla="*/ 5121884 h 6858000"/>
              <a:gd name="connsiteX44" fmla="*/ 621876 w 1508539"/>
              <a:gd name="connsiteY44" fmla="*/ 5067850 h 6858000"/>
              <a:gd name="connsiteX45" fmla="*/ 624607 w 1508539"/>
              <a:gd name="connsiteY45" fmla="*/ 5060861 h 6858000"/>
              <a:gd name="connsiteX46" fmla="*/ 621311 w 1508539"/>
              <a:gd name="connsiteY46" fmla="*/ 5034192 h 6858000"/>
              <a:gd name="connsiteX47" fmla="*/ 622865 w 1508539"/>
              <a:gd name="connsiteY47" fmla="*/ 4993030 h 6858000"/>
              <a:gd name="connsiteX48" fmla="*/ 629774 w 1508539"/>
              <a:gd name="connsiteY48" fmla="*/ 4946844 h 6858000"/>
              <a:gd name="connsiteX49" fmla="*/ 625630 w 1508539"/>
              <a:gd name="connsiteY49" fmla="*/ 4932692 h 6858000"/>
              <a:gd name="connsiteX50" fmla="*/ 641033 w 1508539"/>
              <a:gd name="connsiteY50" fmla="*/ 4858827 h 6858000"/>
              <a:gd name="connsiteX51" fmla="*/ 646936 w 1508539"/>
              <a:gd name="connsiteY51" fmla="*/ 4821170 h 6858000"/>
              <a:gd name="connsiteX52" fmla="*/ 651669 w 1508539"/>
              <a:gd name="connsiteY52" fmla="*/ 4780965 h 6858000"/>
              <a:gd name="connsiteX53" fmla="*/ 652962 w 1508539"/>
              <a:gd name="connsiteY53" fmla="*/ 4750867 h 6858000"/>
              <a:gd name="connsiteX54" fmla="*/ 650769 w 1508539"/>
              <a:gd name="connsiteY54" fmla="*/ 4690749 h 6858000"/>
              <a:gd name="connsiteX55" fmla="*/ 646249 w 1508539"/>
              <a:gd name="connsiteY55" fmla="*/ 4584173 h 6858000"/>
              <a:gd name="connsiteX56" fmla="*/ 641332 w 1508539"/>
              <a:gd name="connsiteY56" fmla="*/ 4444346 h 6858000"/>
              <a:gd name="connsiteX57" fmla="*/ 637897 w 1508539"/>
              <a:gd name="connsiteY57" fmla="*/ 4375228 h 6858000"/>
              <a:gd name="connsiteX58" fmla="*/ 618550 w 1508539"/>
              <a:gd name="connsiteY58" fmla="*/ 4214165 h 6858000"/>
              <a:gd name="connsiteX59" fmla="*/ 622623 w 1508539"/>
              <a:gd name="connsiteY59" fmla="*/ 4090296 h 6858000"/>
              <a:gd name="connsiteX60" fmla="*/ 607879 w 1508539"/>
              <a:gd name="connsiteY60" fmla="*/ 4033999 h 6858000"/>
              <a:gd name="connsiteX61" fmla="*/ 609028 w 1508539"/>
              <a:gd name="connsiteY61" fmla="*/ 4031933 h 6858000"/>
              <a:gd name="connsiteX62" fmla="*/ 607604 w 1508539"/>
              <a:gd name="connsiteY62" fmla="*/ 4013953 h 6858000"/>
              <a:gd name="connsiteX63" fmla="*/ 593899 w 1508539"/>
              <a:gd name="connsiteY63" fmla="*/ 3974753 h 6858000"/>
              <a:gd name="connsiteX64" fmla="*/ 595497 w 1508539"/>
              <a:gd name="connsiteY64" fmla="*/ 3969950 h 6858000"/>
              <a:gd name="connsiteX65" fmla="*/ 588919 w 1508539"/>
              <a:gd name="connsiteY65" fmla="*/ 3933779 h 6858000"/>
              <a:gd name="connsiteX66" fmla="*/ 590250 w 1508539"/>
              <a:gd name="connsiteY66" fmla="*/ 3933093 h 6858000"/>
              <a:gd name="connsiteX67" fmla="*/ 594604 w 1508539"/>
              <a:gd name="connsiteY67" fmla="*/ 3922082 h 6858000"/>
              <a:gd name="connsiteX68" fmla="*/ 599682 w 1508539"/>
              <a:gd name="connsiteY68" fmla="*/ 3901461 h 6858000"/>
              <a:gd name="connsiteX69" fmla="*/ 622276 w 1508539"/>
              <a:gd name="connsiteY69" fmla="*/ 3813873 h 6858000"/>
              <a:gd name="connsiteX70" fmla="*/ 621701 w 1508539"/>
              <a:gd name="connsiteY70" fmla="*/ 3806161 h 6858000"/>
              <a:gd name="connsiteX71" fmla="*/ 622008 w 1508539"/>
              <a:gd name="connsiteY71" fmla="*/ 3805957 h 6858000"/>
              <a:gd name="connsiteX72" fmla="*/ 622035 w 1508539"/>
              <a:gd name="connsiteY72" fmla="*/ 3797724 h 6858000"/>
              <a:gd name="connsiteX73" fmla="*/ 620650 w 1508539"/>
              <a:gd name="connsiteY73" fmla="*/ 3792098 h 6858000"/>
              <a:gd name="connsiteX74" fmla="*/ 619534 w 1508539"/>
              <a:gd name="connsiteY74" fmla="*/ 3777135 h 6858000"/>
              <a:gd name="connsiteX75" fmla="*/ 621267 w 1508539"/>
              <a:gd name="connsiteY75" fmla="*/ 3771656 h 6858000"/>
              <a:gd name="connsiteX76" fmla="*/ 625010 w 1508539"/>
              <a:gd name="connsiteY76" fmla="*/ 3769007 h 6858000"/>
              <a:gd name="connsiteX77" fmla="*/ 624476 w 1508539"/>
              <a:gd name="connsiteY77" fmla="*/ 3767709 h 6858000"/>
              <a:gd name="connsiteX78" fmla="*/ 633172 w 1508539"/>
              <a:gd name="connsiteY78" fmla="*/ 3738082 h 6858000"/>
              <a:gd name="connsiteX79" fmla="*/ 640518 w 1508539"/>
              <a:gd name="connsiteY79" fmla="*/ 3673397 h 6858000"/>
              <a:gd name="connsiteX80" fmla="*/ 639814 w 1508539"/>
              <a:gd name="connsiteY80" fmla="*/ 3637109 h 6858000"/>
              <a:gd name="connsiteX81" fmla="*/ 643257 w 1508539"/>
              <a:gd name="connsiteY81" fmla="*/ 3536883 h 6858000"/>
              <a:gd name="connsiteX82" fmla="*/ 650795 w 1508539"/>
              <a:gd name="connsiteY82" fmla="*/ 3435652 h 6858000"/>
              <a:gd name="connsiteX83" fmla="*/ 652466 w 1508539"/>
              <a:gd name="connsiteY83" fmla="*/ 3307769 h 6858000"/>
              <a:gd name="connsiteX84" fmla="*/ 670029 w 1508539"/>
              <a:gd name="connsiteY84" fmla="*/ 3250522 h 6858000"/>
              <a:gd name="connsiteX85" fmla="*/ 670454 w 1508539"/>
              <a:gd name="connsiteY85" fmla="*/ 3229163 h 6858000"/>
              <a:gd name="connsiteX86" fmla="*/ 672277 w 1508539"/>
              <a:gd name="connsiteY86" fmla="*/ 3217217 h 6858000"/>
              <a:gd name="connsiteX87" fmla="*/ 659112 w 1508539"/>
              <a:gd name="connsiteY87" fmla="*/ 3183755 h 6858000"/>
              <a:gd name="connsiteX88" fmla="*/ 659613 w 1508539"/>
              <a:gd name="connsiteY88" fmla="*/ 3178642 h 6858000"/>
              <a:gd name="connsiteX89" fmla="*/ 647213 w 1508539"/>
              <a:gd name="connsiteY89" fmla="*/ 3158586 h 6858000"/>
              <a:gd name="connsiteX90" fmla="*/ 632398 w 1508539"/>
              <a:gd name="connsiteY90" fmla="*/ 3129034 h 6858000"/>
              <a:gd name="connsiteX91" fmla="*/ 633063 w 1508539"/>
              <a:gd name="connsiteY91" fmla="*/ 3126682 h 6858000"/>
              <a:gd name="connsiteX92" fmla="*/ 623931 w 1508539"/>
              <a:gd name="connsiteY92" fmla="*/ 3114519 h 6858000"/>
              <a:gd name="connsiteX93" fmla="*/ 610540 w 1508539"/>
              <a:gd name="connsiteY93" fmla="*/ 3106272 h 6858000"/>
              <a:gd name="connsiteX94" fmla="*/ 583270 w 1508539"/>
              <a:gd name="connsiteY94" fmla="*/ 2958185 h 6858000"/>
              <a:gd name="connsiteX95" fmla="*/ 525884 w 1508539"/>
              <a:gd name="connsiteY95" fmla="*/ 2762989 h 6858000"/>
              <a:gd name="connsiteX96" fmla="*/ 474802 w 1508539"/>
              <a:gd name="connsiteY96" fmla="*/ 2554718 h 6858000"/>
              <a:gd name="connsiteX97" fmla="*/ 454896 w 1508539"/>
              <a:gd name="connsiteY97" fmla="*/ 2485734 h 6858000"/>
              <a:gd name="connsiteX98" fmla="*/ 445619 w 1508539"/>
              <a:gd name="connsiteY98" fmla="*/ 2447068 h 6858000"/>
              <a:gd name="connsiteX99" fmla="*/ 432580 w 1508539"/>
              <a:gd name="connsiteY99" fmla="*/ 2425819 h 6858000"/>
              <a:gd name="connsiteX100" fmla="*/ 438579 w 1508539"/>
              <a:gd name="connsiteY100" fmla="*/ 2402874 h 6858000"/>
              <a:gd name="connsiteX101" fmla="*/ 441191 w 1508539"/>
              <a:gd name="connsiteY101" fmla="*/ 2381443 h 6858000"/>
              <a:gd name="connsiteX102" fmla="*/ 417520 w 1508539"/>
              <a:gd name="connsiteY102" fmla="*/ 2261920 h 6858000"/>
              <a:gd name="connsiteX103" fmla="*/ 407407 w 1508539"/>
              <a:gd name="connsiteY103" fmla="*/ 2195378 h 6858000"/>
              <a:gd name="connsiteX104" fmla="*/ 391624 w 1508539"/>
              <a:gd name="connsiteY104" fmla="*/ 2155135 h 6858000"/>
              <a:gd name="connsiteX105" fmla="*/ 389082 w 1508539"/>
              <a:gd name="connsiteY105" fmla="*/ 2118008 h 6858000"/>
              <a:gd name="connsiteX106" fmla="*/ 390075 w 1508539"/>
              <a:gd name="connsiteY106" fmla="*/ 2050531 h 6858000"/>
              <a:gd name="connsiteX107" fmla="*/ 381881 w 1508539"/>
              <a:gd name="connsiteY107" fmla="*/ 1963269 h 6858000"/>
              <a:gd name="connsiteX108" fmla="*/ 363059 w 1508539"/>
              <a:gd name="connsiteY108" fmla="*/ 1906352 h 6858000"/>
              <a:gd name="connsiteX109" fmla="*/ 339616 w 1508539"/>
              <a:gd name="connsiteY109" fmla="*/ 1861531 h 6858000"/>
              <a:gd name="connsiteX110" fmla="*/ 293415 w 1508539"/>
              <a:gd name="connsiteY110" fmla="*/ 1732919 h 6858000"/>
              <a:gd name="connsiteX111" fmla="*/ 265726 w 1508539"/>
              <a:gd name="connsiteY111" fmla="*/ 1663540 h 6858000"/>
              <a:gd name="connsiteX112" fmla="*/ 264852 w 1508539"/>
              <a:gd name="connsiteY112" fmla="*/ 1615777 h 6858000"/>
              <a:gd name="connsiteX113" fmla="*/ 245647 w 1508539"/>
              <a:gd name="connsiteY113" fmla="*/ 1563678 h 6858000"/>
              <a:gd name="connsiteX114" fmla="*/ 258727 w 1508539"/>
              <a:gd name="connsiteY114" fmla="*/ 1519474 h 6858000"/>
              <a:gd name="connsiteX115" fmla="*/ 251469 w 1508539"/>
              <a:gd name="connsiteY115" fmla="*/ 1477995 h 6858000"/>
              <a:gd name="connsiteX116" fmla="*/ 237554 w 1508539"/>
              <a:gd name="connsiteY116" fmla="*/ 1373769 h 6858000"/>
              <a:gd name="connsiteX117" fmla="*/ 245861 w 1508539"/>
              <a:gd name="connsiteY117" fmla="*/ 1307086 h 6858000"/>
              <a:gd name="connsiteX118" fmla="*/ 247049 w 1508539"/>
              <a:gd name="connsiteY118" fmla="*/ 1189033 h 6858000"/>
              <a:gd name="connsiteX119" fmla="*/ 251734 w 1508539"/>
              <a:gd name="connsiteY119" fmla="*/ 1168288 h 6858000"/>
              <a:gd name="connsiteX120" fmla="*/ 244016 w 1508539"/>
              <a:gd name="connsiteY120" fmla="*/ 1142577 h 6858000"/>
              <a:gd name="connsiteX121" fmla="*/ 233322 w 1508539"/>
              <a:gd name="connsiteY121" fmla="*/ 1088484 h 6858000"/>
              <a:gd name="connsiteX122" fmla="*/ 222058 w 1508539"/>
              <a:gd name="connsiteY122" fmla="*/ 1016103 h 6858000"/>
              <a:gd name="connsiteX123" fmla="*/ 223514 w 1508539"/>
              <a:gd name="connsiteY123" fmla="*/ 932283 h 6858000"/>
              <a:gd name="connsiteX124" fmla="*/ 225750 w 1508539"/>
              <a:gd name="connsiteY124" fmla="*/ 915925 h 6858000"/>
              <a:gd name="connsiteX125" fmla="*/ 218379 w 1508539"/>
              <a:gd name="connsiteY125" fmla="*/ 896999 h 6858000"/>
              <a:gd name="connsiteX126" fmla="*/ 187787 w 1508539"/>
              <a:gd name="connsiteY126" fmla="*/ 821517 h 6858000"/>
              <a:gd name="connsiteX127" fmla="*/ 166737 w 1508539"/>
              <a:gd name="connsiteY127" fmla="*/ 751353 h 6858000"/>
              <a:gd name="connsiteX128" fmla="*/ 166295 w 1508539"/>
              <a:gd name="connsiteY128" fmla="*/ 721230 h 6858000"/>
              <a:gd name="connsiteX129" fmla="*/ 151966 w 1508539"/>
              <a:gd name="connsiteY129" fmla="*/ 681659 h 6858000"/>
              <a:gd name="connsiteX130" fmla="*/ 137385 w 1508539"/>
              <a:gd name="connsiteY130" fmla="*/ 635218 h 6858000"/>
              <a:gd name="connsiteX131" fmla="*/ 142396 w 1508539"/>
              <a:gd name="connsiteY131" fmla="*/ 613763 h 6858000"/>
              <a:gd name="connsiteX132" fmla="*/ 128338 w 1508539"/>
              <a:gd name="connsiteY132" fmla="*/ 598582 h 6858000"/>
              <a:gd name="connsiteX133" fmla="*/ 128019 w 1508539"/>
              <a:gd name="connsiteY133" fmla="*/ 576846 h 6858000"/>
              <a:gd name="connsiteX134" fmla="*/ 107645 w 1508539"/>
              <a:gd name="connsiteY134" fmla="*/ 530055 h 6858000"/>
              <a:gd name="connsiteX135" fmla="*/ 106893 w 1508539"/>
              <a:gd name="connsiteY135" fmla="*/ 465389 h 6858000"/>
              <a:gd name="connsiteX136" fmla="*/ 89816 w 1508539"/>
              <a:gd name="connsiteY136" fmla="*/ 424699 h 6858000"/>
              <a:gd name="connsiteX137" fmla="*/ 90191 w 1508539"/>
              <a:gd name="connsiteY137" fmla="*/ 404917 h 6858000"/>
              <a:gd name="connsiteX138" fmla="*/ 70148 w 1508539"/>
              <a:gd name="connsiteY138" fmla="*/ 367211 h 6858000"/>
              <a:gd name="connsiteX139" fmla="*/ 36452 w 1508539"/>
              <a:gd name="connsiteY139" fmla="*/ 268519 h 6858000"/>
              <a:gd name="connsiteX140" fmla="*/ 23935 w 1508539"/>
              <a:gd name="connsiteY140" fmla="*/ 160886 h 6858000"/>
              <a:gd name="connsiteX141" fmla="*/ 19312 w 1508539"/>
              <a:gd name="connsiteY141" fmla="*/ 47336 h 6858000"/>
              <a:gd name="connsiteX142" fmla="*/ 0 w 1508539"/>
              <a:gd name="connsiteY142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64248 w 1508539"/>
              <a:gd name="connsiteY8" fmla="*/ 6574442 h 6858000"/>
              <a:gd name="connsiteX9" fmla="*/ 164588 w 1508539"/>
              <a:gd name="connsiteY9" fmla="*/ 6568530 h 6858000"/>
              <a:gd name="connsiteX10" fmla="*/ 166997 w 1508539"/>
              <a:gd name="connsiteY10" fmla="*/ 6560674 h 6858000"/>
              <a:gd name="connsiteX11" fmla="*/ 167342 w 1508539"/>
              <a:gd name="connsiteY11" fmla="*/ 6560598 h 6858000"/>
              <a:gd name="connsiteX12" fmla="*/ 201349 w 1508539"/>
              <a:gd name="connsiteY12" fmla="*/ 6530567 h 6858000"/>
              <a:gd name="connsiteX13" fmla="*/ 215389 w 1508539"/>
              <a:gd name="connsiteY13" fmla="*/ 6478062 h 6858000"/>
              <a:gd name="connsiteX14" fmla="*/ 226078 w 1508539"/>
              <a:gd name="connsiteY14" fmla="*/ 6460325 h 6858000"/>
              <a:gd name="connsiteX15" fmla="*/ 233311 w 1508539"/>
              <a:gd name="connsiteY15" fmla="*/ 6451488 h 6858000"/>
              <a:gd name="connsiteX16" fmla="*/ 234746 w 1508539"/>
              <a:gd name="connsiteY16" fmla="*/ 6451348 h 6858000"/>
              <a:gd name="connsiteX17" fmla="*/ 239104 w 1508539"/>
              <a:gd name="connsiteY17" fmla="*/ 6414240 h 6858000"/>
              <a:gd name="connsiteX18" fmla="*/ 241880 w 1508539"/>
              <a:gd name="connsiteY18" fmla="*/ 6384857 h 6858000"/>
              <a:gd name="connsiteX19" fmla="*/ 240591 w 1508539"/>
              <a:gd name="connsiteY19" fmla="*/ 6367510 h 6858000"/>
              <a:gd name="connsiteX20" fmla="*/ 244471 w 1508539"/>
              <a:gd name="connsiteY20" fmla="*/ 6349778 h 6858000"/>
              <a:gd name="connsiteX21" fmla="*/ 246136 w 1508539"/>
              <a:gd name="connsiteY21" fmla="*/ 6348250 h 6858000"/>
              <a:gd name="connsiteX22" fmla="*/ 262170 w 1508539"/>
              <a:gd name="connsiteY22" fmla="*/ 6281972 h 6858000"/>
              <a:gd name="connsiteX23" fmla="*/ 272933 w 1508539"/>
              <a:gd name="connsiteY23" fmla="*/ 6211940 h 6858000"/>
              <a:gd name="connsiteX24" fmla="*/ 314428 w 1508539"/>
              <a:gd name="connsiteY24" fmla="*/ 6113913 h 6858000"/>
              <a:gd name="connsiteX25" fmla="*/ 318721 w 1508539"/>
              <a:gd name="connsiteY25" fmla="*/ 6028119 h 6858000"/>
              <a:gd name="connsiteX26" fmla="*/ 363126 w 1508539"/>
              <a:gd name="connsiteY26" fmla="*/ 5934687 h 6858000"/>
              <a:gd name="connsiteX27" fmla="*/ 411349 w 1508539"/>
              <a:gd name="connsiteY27" fmla="*/ 5693685 h 6858000"/>
              <a:gd name="connsiteX28" fmla="*/ 431404 w 1508539"/>
              <a:gd name="connsiteY28" fmla="*/ 5665173 h 6858000"/>
              <a:gd name="connsiteX29" fmla="*/ 465121 w 1508539"/>
              <a:gd name="connsiteY29" fmla="*/ 5563435 h 6858000"/>
              <a:gd name="connsiteX30" fmla="*/ 494626 w 1508539"/>
              <a:gd name="connsiteY30" fmla="*/ 5476393 h 6858000"/>
              <a:gd name="connsiteX31" fmla="*/ 525819 w 1508539"/>
              <a:gd name="connsiteY31" fmla="*/ 5396260 h 6858000"/>
              <a:gd name="connsiteX32" fmla="*/ 541800 w 1508539"/>
              <a:gd name="connsiteY32" fmla="*/ 5330009 h 6858000"/>
              <a:gd name="connsiteX33" fmla="*/ 575293 w 1508539"/>
              <a:gd name="connsiteY33" fmla="*/ 5273739 h 6858000"/>
              <a:gd name="connsiteX34" fmla="*/ 584892 w 1508539"/>
              <a:gd name="connsiteY34" fmla="*/ 5241779 h 6858000"/>
              <a:gd name="connsiteX35" fmla="*/ 596118 w 1508539"/>
              <a:gd name="connsiteY35" fmla="*/ 5225268 h 6858000"/>
              <a:gd name="connsiteX36" fmla="*/ 597138 w 1508539"/>
              <a:gd name="connsiteY36" fmla="*/ 5217684 h 6858000"/>
              <a:gd name="connsiteX37" fmla="*/ 604479 w 1508539"/>
              <a:gd name="connsiteY37" fmla="*/ 5193377 h 6858000"/>
              <a:gd name="connsiteX38" fmla="*/ 607782 w 1508539"/>
              <a:gd name="connsiteY38" fmla="*/ 5179288 h 6858000"/>
              <a:gd name="connsiteX39" fmla="*/ 608766 w 1508539"/>
              <a:gd name="connsiteY39" fmla="*/ 5173621 h 6858000"/>
              <a:gd name="connsiteX40" fmla="*/ 604400 w 1508539"/>
              <a:gd name="connsiteY40" fmla="*/ 5159961 h 6858000"/>
              <a:gd name="connsiteX41" fmla="*/ 611077 w 1508539"/>
              <a:gd name="connsiteY41" fmla="*/ 5144295 h 6858000"/>
              <a:gd name="connsiteX42" fmla="*/ 608010 w 1508539"/>
              <a:gd name="connsiteY42" fmla="*/ 5125185 h 6858000"/>
              <a:gd name="connsiteX43" fmla="*/ 614840 w 1508539"/>
              <a:gd name="connsiteY43" fmla="*/ 5121884 h 6858000"/>
              <a:gd name="connsiteX44" fmla="*/ 621876 w 1508539"/>
              <a:gd name="connsiteY44" fmla="*/ 5067850 h 6858000"/>
              <a:gd name="connsiteX45" fmla="*/ 624607 w 1508539"/>
              <a:gd name="connsiteY45" fmla="*/ 5060861 h 6858000"/>
              <a:gd name="connsiteX46" fmla="*/ 621311 w 1508539"/>
              <a:gd name="connsiteY46" fmla="*/ 5034192 h 6858000"/>
              <a:gd name="connsiteX47" fmla="*/ 622865 w 1508539"/>
              <a:gd name="connsiteY47" fmla="*/ 4993030 h 6858000"/>
              <a:gd name="connsiteX48" fmla="*/ 629774 w 1508539"/>
              <a:gd name="connsiteY48" fmla="*/ 4946844 h 6858000"/>
              <a:gd name="connsiteX49" fmla="*/ 625630 w 1508539"/>
              <a:gd name="connsiteY49" fmla="*/ 4932692 h 6858000"/>
              <a:gd name="connsiteX50" fmla="*/ 641033 w 1508539"/>
              <a:gd name="connsiteY50" fmla="*/ 4858827 h 6858000"/>
              <a:gd name="connsiteX51" fmla="*/ 646936 w 1508539"/>
              <a:gd name="connsiteY51" fmla="*/ 4821170 h 6858000"/>
              <a:gd name="connsiteX52" fmla="*/ 651669 w 1508539"/>
              <a:gd name="connsiteY52" fmla="*/ 4780965 h 6858000"/>
              <a:gd name="connsiteX53" fmla="*/ 652962 w 1508539"/>
              <a:gd name="connsiteY53" fmla="*/ 4750867 h 6858000"/>
              <a:gd name="connsiteX54" fmla="*/ 650769 w 1508539"/>
              <a:gd name="connsiteY54" fmla="*/ 4690749 h 6858000"/>
              <a:gd name="connsiteX55" fmla="*/ 646249 w 1508539"/>
              <a:gd name="connsiteY55" fmla="*/ 4584173 h 6858000"/>
              <a:gd name="connsiteX56" fmla="*/ 641332 w 1508539"/>
              <a:gd name="connsiteY56" fmla="*/ 4444346 h 6858000"/>
              <a:gd name="connsiteX57" fmla="*/ 637897 w 1508539"/>
              <a:gd name="connsiteY57" fmla="*/ 4375228 h 6858000"/>
              <a:gd name="connsiteX58" fmla="*/ 618550 w 1508539"/>
              <a:gd name="connsiteY58" fmla="*/ 4214165 h 6858000"/>
              <a:gd name="connsiteX59" fmla="*/ 622623 w 1508539"/>
              <a:gd name="connsiteY59" fmla="*/ 4090296 h 6858000"/>
              <a:gd name="connsiteX60" fmla="*/ 607879 w 1508539"/>
              <a:gd name="connsiteY60" fmla="*/ 4033999 h 6858000"/>
              <a:gd name="connsiteX61" fmla="*/ 609028 w 1508539"/>
              <a:gd name="connsiteY61" fmla="*/ 4031933 h 6858000"/>
              <a:gd name="connsiteX62" fmla="*/ 607604 w 1508539"/>
              <a:gd name="connsiteY62" fmla="*/ 4013953 h 6858000"/>
              <a:gd name="connsiteX63" fmla="*/ 593899 w 1508539"/>
              <a:gd name="connsiteY63" fmla="*/ 3974753 h 6858000"/>
              <a:gd name="connsiteX64" fmla="*/ 595497 w 1508539"/>
              <a:gd name="connsiteY64" fmla="*/ 3969950 h 6858000"/>
              <a:gd name="connsiteX65" fmla="*/ 588919 w 1508539"/>
              <a:gd name="connsiteY65" fmla="*/ 3933779 h 6858000"/>
              <a:gd name="connsiteX66" fmla="*/ 590250 w 1508539"/>
              <a:gd name="connsiteY66" fmla="*/ 3933093 h 6858000"/>
              <a:gd name="connsiteX67" fmla="*/ 594604 w 1508539"/>
              <a:gd name="connsiteY67" fmla="*/ 3922082 h 6858000"/>
              <a:gd name="connsiteX68" fmla="*/ 599682 w 1508539"/>
              <a:gd name="connsiteY68" fmla="*/ 3901461 h 6858000"/>
              <a:gd name="connsiteX69" fmla="*/ 622276 w 1508539"/>
              <a:gd name="connsiteY69" fmla="*/ 3813873 h 6858000"/>
              <a:gd name="connsiteX70" fmla="*/ 621701 w 1508539"/>
              <a:gd name="connsiteY70" fmla="*/ 3806161 h 6858000"/>
              <a:gd name="connsiteX71" fmla="*/ 622008 w 1508539"/>
              <a:gd name="connsiteY71" fmla="*/ 3805957 h 6858000"/>
              <a:gd name="connsiteX72" fmla="*/ 622035 w 1508539"/>
              <a:gd name="connsiteY72" fmla="*/ 3797724 h 6858000"/>
              <a:gd name="connsiteX73" fmla="*/ 620650 w 1508539"/>
              <a:gd name="connsiteY73" fmla="*/ 3792098 h 6858000"/>
              <a:gd name="connsiteX74" fmla="*/ 619534 w 1508539"/>
              <a:gd name="connsiteY74" fmla="*/ 3777135 h 6858000"/>
              <a:gd name="connsiteX75" fmla="*/ 621267 w 1508539"/>
              <a:gd name="connsiteY75" fmla="*/ 3771656 h 6858000"/>
              <a:gd name="connsiteX76" fmla="*/ 625010 w 1508539"/>
              <a:gd name="connsiteY76" fmla="*/ 3769007 h 6858000"/>
              <a:gd name="connsiteX77" fmla="*/ 624476 w 1508539"/>
              <a:gd name="connsiteY77" fmla="*/ 3767709 h 6858000"/>
              <a:gd name="connsiteX78" fmla="*/ 633172 w 1508539"/>
              <a:gd name="connsiteY78" fmla="*/ 3738082 h 6858000"/>
              <a:gd name="connsiteX79" fmla="*/ 640518 w 1508539"/>
              <a:gd name="connsiteY79" fmla="*/ 3673397 h 6858000"/>
              <a:gd name="connsiteX80" fmla="*/ 639814 w 1508539"/>
              <a:gd name="connsiteY80" fmla="*/ 3637109 h 6858000"/>
              <a:gd name="connsiteX81" fmla="*/ 643257 w 1508539"/>
              <a:gd name="connsiteY81" fmla="*/ 3536883 h 6858000"/>
              <a:gd name="connsiteX82" fmla="*/ 650795 w 1508539"/>
              <a:gd name="connsiteY82" fmla="*/ 3435652 h 6858000"/>
              <a:gd name="connsiteX83" fmla="*/ 652466 w 1508539"/>
              <a:gd name="connsiteY83" fmla="*/ 3307769 h 6858000"/>
              <a:gd name="connsiteX84" fmla="*/ 670029 w 1508539"/>
              <a:gd name="connsiteY84" fmla="*/ 3250522 h 6858000"/>
              <a:gd name="connsiteX85" fmla="*/ 670454 w 1508539"/>
              <a:gd name="connsiteY85" fmla="*/ 3229163 h 6858000"/>
              <a:gd name="connsiteX86" fmla="*/ 672277 w 1508539"/>
              <a:gd name="connsiteY86" fmla="*/ 3217217 h 6858000"/>
              <a:gd name="connsiteX87" fmla="*/ 659112 w 1508539"/>
              <a:gd name="connsiteY87" fmla="*/ 3183755 h 6858000"/>
              <a:gd name="connsiteX88" fmla="*/ 659613 w 1508539"/>
              <a:gd name="connsiteY88" fmla="*/ 3178642 h 6858000"/>
              <a:gd name="connsiteX89" fmla="*/ 647213 w 1508539"/>
              <a:gd name="connsiteY89" fmla="*/ 3158586 h 6858000"/>
              <a:gd name="connsiteX90" fmla="*/ 632398 w 1508539"/>
              <a:gd name="connsiteY90" fmla="*/ 3129034 h 6858000"/>
              <a:gd name="connsiteX91" fmla="*/ 633063 w 1508539"/>
              <a:gd name="connsiteY91" fmla="*/ 3126682 h 6858000"/>
              <a:gd name="connsiteX92" fmla="*/ 623931 w 1508539"/>
              <a:gd name="connsiteY92" fmla="*/ 3114519 h 6858000"/>
              <a:gd name="connsiteX93" fmla="*/ 610540 w 1508539"/>
              <a:gd name="connsiteY93" fmla="*/ 3106272 h 6858000"/>
              <a:gd name="connsiteX94" fmla="*/ 583270 w 1508539"/>
              <a:gd name="connsiteY94" fmla="*/ 2958185 h 6858000"/>
              <a:gd name="connsiteX95" fmla="*/ 525884 w 1508539"/>
              <a:gd name="connsiteY95" fmla="*/ 2762989 h 6858000"/>
              <a:gd name="connsiteX96" fmla="*/ 474802 w 1508539"/>
              <a:gd name="connsiteY96" fmla="*/ 2554718 h 6858000"/>
              <a:gd name="connsiteX97" fmla="*/ 454896 w 1508539"/>
              <a:gd name="connsiteY97" fmla="*/ 2485734 h 6858000"/>
              <a:gd name="connsiteX98" fmla="*/ 445619 w 1508539"/>
              <a:gd name="connsiteY98" fmla="*/ 2447068 h 6858000"/>
              <a:gd name="connsiteX99" fmla="*/ 432580 w 1508539"/>
              <a:gd name="connsiteY99" fmla="*/ 2425819 h 6858000"/>
              <a:gd name="connsiteX100" fmla="*/ 438579 w 1508539"/>
              <a:gd name="connsiteY100" fmla="*/ 2402874 h 6858000"/>
              <a:gd name="connsiteX101" fmla="*/ 441191 w 1508539"/>
              <a:gd name="connsiteY101" fmla="*/ 2381443 h 6858000"/>
              <a:gd name="connsiteX102" fmla="*/ 417520 w 1508539"/>
              <a:gd name="connsiteY102" fmla="*/ 2261920 h 6858000"/>
              <a:gd name="connsiteX103" fmla="*/ 407407 w 1508539"/>
              <a:gd name="connsiteY103" fmla="*/ 2195378 h 6858000"/>
              <a:gd name="connsiteX104" fmla="*/ 391624 w 1508539"/>
              <a:gd name="connsiteY104" fmla="*/ 2155135 h 6858000"/>
              <a:gd name="connsiteX105" fmla="*/ 389082 w 1508539"/>
              <a:gd name="connsiteY105" fmla="*/ 2118008 h 6858000"/>
              <a:gd name="connsiteX106" fmla="*/ 390075 w 1508539"/>
              <a:gd name="connsiteY106" fmla="*/ 2050531 h 6858000"/>
              <a:gd name="connsiteX107" fmla="*/ 381881 w 1508539"/>
              <a:gd name="connsiteY107" fmla="*/ 1963269 h 6858000"/>
              <a:gd name="connsiteX108" fmla="*/ 363059 w 1508539"/>
              <a:gd name="connsiteY108" fmla="*/ 1906352 h 6858000"/>
              <a:gd name="connsiteX109" fmla="*/ 339616 w 1508539"/>
              <a:gd name="connsiteY109" fmla="*/ 1861531 h 6858000"/>
              <a:gd name="connsiteX110" fmla="*/ 293415 w 1508539"/>
              <a:gd name="connsiteY110" fmla="*/ 1732919 h 6858000"/>
              <a:gd name="connsiteX111" fmla="*/ 265726 w 1508539"/>
              <a:gd name="connsiteY111" fmla="*/ 1663540 h 6858000"/>
              <a:gd name="connsiteX112" fmla="*/ 264852 w 1508539"/>
              <a:gd name="connsiteY112" fmla="*/ 1615777 h 6858000"/>
              <a:gd name="connsiteX113" fmla="*/ 245647 w 1508539"/>
              <a:gd name="connsiteY113" fmla="*/ 1563678 h 6858000"/>
              <a:gd name="connsiteX114" fmla="*/ 258727 w 1508539"/>
              <a:gd name="connsiteY114" fmla="*/ 1519474 h 6858000"/>
              <a:gd name="connsiteX115" fmla="*/ 251469 w 1508539"/>
              <a:gd name="connsiteY115" fmla="*/ 1477995 h 6858000"/>
              <a:gd name="connsiteX116" fmla="*/ 237554 w 1508539"/>
              <a:gd name="connsiteY116" fmla="*/ 1373769 h 6858000"/>
              <a:gd name="connsiteX117" fmla="*/ 245861 w 1508539"/>
              <a:gd name="connsiteY117" fmla="*/ 1307086 h 6858000"/>
              <a:gd name="connsiteX118" fmla="*/ 247049 w 1508539"/>
              <a:gd name="connsiteY118" fmla="*/ 1189033 h 6858000"/>
              <a:gd name="connsiteX119" fmla="*/ 251734 w 1508539"/>
              <a:gd name="connsiteY119" fmla="*/ 1168288 h 6858000"/>
              <a:gd name="connsiteX120" fmla="*/ 244016 w 1508539"/>
              <a:gd name="connsiteY120" fmla="*/ 1142577 h 6858000"/>
              <a:gd name="connsiteX121" fmla="*/ 233322 w 1508539"/>
              <a:gd name="connsiteY121" fmla="*/ 1088484 h 6858000"/>
              <a:gd name="connsiteX122" fmla="*/ 222058 w 1508539"/>
              <a:gd name="connsiteY122" fmla="*/ 1016103 h 6858000"/>
              <a:gd name="connsiteX123" fmla="*/ 223514 w 1508539"/>
              <a:gd name="connsiteY123" fmla="*/ 932283 h 6858000"/>
              <a:gd name="connsiteX124" fmla="*/ 225750 w 1508539"/>
              <a:gd name="connsiteY124" fmla="*/ 915925 h 6858000"/>
              <a:gd name="connsiteX125" fmla="*/ 218379 w 1508539"/>
              <a:gd name="connsiteY125" fmla="*/ 896999 h 6858000"/>
              <a:gd name="connsiteX126" fmla="*/ 187787 w 1508539"/>
              <a:gd name="connsiteY126" fmla="*/ 821517 h 6858000"/>
              <a:gd name="connsiteX127" fmla="*/ 166737 w 1508539"/>
              <a:gd name="connsiteY127" fmla="*/ 751353 h 6858000"/>
              <a:gd name="connsiteX128" fmla="*/ 166295 w 1508539"/>
              <a:gd name="connsiteY128" fmla="*/ 721230 h 6858000"/>
              <a:gd name="connsiteX129" fmla="*/ 151966 w 1508539"/>
              <a:gd name="connsiteY129" fmla="*/ 681659 h 6858000"/>
              <a:gd name="connsiteX130" fmla="*/ 137385 w 1508539"/>
              <a:gd name="connsiteY130" fmla="*/ 635218 h 6858000"/>
              <a:gd name="connsiteX131" fmla="*/ 142396 w 1508539"/>
              <a:gd name="connsiteY131" fmla="*/ 613763 h 6858000"/>
              <a:gd name="connsiteX132" fmla="*/ 128338 w 1508539"/>
              <a:gd name="connsiteY132" fmla="*/ 598582 h 6858000"/>
              <a:gd name="connsiteX133" fmla="*/ 128019 w 1508539"/>
              <a:gd name="connsiteY133" fmla="*/ 576846 h 6858000"/>
              <a:gd name="connsiteX134" fmla="*/ 107645 w 1508539"/>
              <a:gd name="connsiteY134" fmla="*/ 530055 h 6858000"/>
              <a:gd name="connsiteX135" fmla="*/ 106893 w 1508539"/>
              <a:gd name="connsiteY135" fmla="*/ 465389 h 6858000"/>
              <a:gd name="connsiteX136" fmla="*/ 89816 w 1508539"/>
              <a:gd name="connsiteY136" fmla="*/ 424699 h 6858000"/>
              <a:gd name="connsiteX137" fmla="*/ 90191 w 1508539"/>
              <a:gd name="connsiteY137" fmla="*/ 404917 h 6858000"/>
              <a:gd name="connsiteX138" fmla="*/ 70148 w 1508539"/>
              <a:gd name="connsiteY138" fmla="*/ 367211 h 6858000"/>
              <a:gd name="connsiteX139" fmla="*/ 36452 w 1508539"/>
              <a:gd name="connsiteY139" fmla="*/ 268519 h 6858000"/>
              <a:gd name="connsiteX140" fmla="*/ 23935 w 1508539"/>
              <a:gd name="connsiteY140" fmla="*/ 160886 h 6858000"/>
              <a:gd name="connsiteX141" fmla="*/ 19312 w 1508539"/>
              <a:gd name="connsiteY141" fmla="*/ 47336 h 6858000"/>
              <a:gd name="connsiteX142" fmla="*/ 0 w 1508539"/>
              <a:gd name="connsiteY142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64248 w 1508539"/>
              <a:gd name="connsiteY8" fmla="*/ 6574442 h 6858000"/>
              <a:gd name="connsiteX9" fmla="*/ 164588 w 1508539"/>
              <a:gd name="connsiteY9" fmla="*/ 6568530 h 6858000"/>
              <a:gd name="connsiteX10" fmla="*/ 166997 w 1508539"/>
              <a:gd name="connsiteY10" fmla="*/ 6560674 h 6858000"/>
              <a:gd name="connsiteX11" fmla="*/ 167342 w 1508539"/>
              <a:gd name="connsiteY11" fmla="*/ 6560598 h 6858000"/>
              <a:gd name="connsiteX12" fmla="*/ 201349 w 1508539"/>
              <a:gd name="connsiteY12" fmla="*/ 6530567 h 6858000"/>
              <a:gd name="connsiteX13" fmla="*/ 215389 w 1508539"/>
              <a:gd name="connsiteY13" fmla="*/ 6478062 h 6858000"/>
              <a:gd name="connsiteX14" fmla="*/ 226078 w 1508539"/>
              <a:gd name="connsiteY14" fmla="*/ 6460325 h 6858000"/>
              <a:gd name="connsiteX15" fmla="*/ 233311 w 1508539"/>
              <a:gd name="connsiteY15" fmla="*/ 6451488 h 6858000"/>
              <a:gd name="connsiteX16" fmla="*/ 234746 w 1508539"/>
              <a:gd name="connsiteY16" fmla="*/ 6451348 h 6858000"/>
              <a:gd name="connsiteX17" fmla="*/ 239104 w 1508539"/>
              <a:gd name="connsiteY17" fmla="*/ 6414240 h 6858000"/>
              <a:gd name="connsiteX18" fmla="*/ 241880 w 1508539"/>
              <a:gd name="connsiteY18" fmla="*/ 6384857 h 6858000"/>
              <a:gd name="connsiteX19" fmla="*/ 240591 w 1508539"/>
              <a:gd name="connsiteY19" fmla="*/ 6367510 h 6858000"/>
              <a:gd name="connsiteX20" fmla="*/ 244471 w 1508539"/>
              <a:gd name="connsiteY20" fmla="*/ 6349778 h 6858000"/>
              <a:gd name="connsiteX21" fmla="*/ 246136 w 1508539"/>
              <a:gd name="connsiteY21" fmla="*/ 6348250 h 6858000"/>
              <a:gd name="connsiteX22" fmla="*/ 262170 w 1508539"/>
              <a:gd name="connsiteY22" fmla="*/ 6281972 h 6858000"/>
              <a:gd name="connsiteX23" fmla="*/ 272933 w 1508539"/>
              <a:gd name="connsiteY23" fmla="*/ 6211940 h 6858000"/>
              <a:gd name="connsiteX24" fmla="*/ 314428 w 1508539"/>
              <a:gd name="connsiteY24" fmla="*/ 6113913 h 6858000"/>
              <a:gd name="connsiteX25" fmla="*/ 318721 w 1508539"/>
              <a:gd name="connsiteY25" fmla="*/ 6028119 h 6858000"/>
              <a:gd name="connsiteX26" fmla="*/ 363126 w 1508539"/>
              <a:gd name="connsiteY26" fmla="*/ 5934687 h 6858000"/>
              <a:gd name="connsiteX27" fmla="*/ 408411 w 1508539"/>
              <a:gd name="connsiteY27" fmla="*/ 5704905 h 6858000"/>
              <a:gd name="connsiteX28" fmla="*/ 431404 w 1508539"/>
              <a:gd name="connsiteY28" fmla="*/ 5665173 h 6858000"/>
              <a:gd name="connsiteX29" fmla="*/ 465121 w 1508539"/>
              <a:gd name="connsiteY29" fmla="*/ 5563435 h 6858000"/>
              <a:gd name="connsiteX30" fmla="*/ 494626 w 1508539"/>
              <a:gd name="connsiteY30" fmla="*/ 5476393 h 6858000"/>
              <a:gd name="connsiteX31" fmla="*/ 525819 w 1508539"/>
              <a:gd name="connsiteY31" fmla="*/ 5396260 h 6858000"/>
              <a:gd name="connsiteX32" fmla="*/ 541800 w 1508539"/>
              <a:gd name="connsiteY32" fmla="*/ 5330009 h 6858000"/>
              <a:gd name="connsiteX33" fmla="*/ 575293 w 1508539"/>
              <a:gd name="connsiteY33" fmla="*/ 5273739 h 6858000"/>
              <a:gd name="connsiteX34" fmla="*/ 584892 w 1508539"/>
              <a:gd name="connsiteY34" fmla="*/ 5241779 h 6858000"/>
              <a:gd name="connsiteX35" fmla="*/ 596118 w 1508539"/>
              <a:gd name="connsiteY35" fmla="*/ 5225268 h 6858000"/>
              <a:gd name="connsiteX36" fmla="*/ 597138 w 1508539"/>
              <a:gd name="connsiteY36" fmla="*/ 5217684 h 6858000"/>
              <a:gd name="connsiteX37" fmla="*/ 604479 w 1508539"/>
              <a:gd name="connsiteY37" fmla="*/ 5193377 h 6858000"/>
              <a:gd name="connsiteX38" fmla="*/ 607782 w 1508539"/>
              <a:gd name="connsiteY38" fmla="*/ 5179288 h 6858000"/>
              <a:gd name="connsiteX39" fmla="*/ 608766 w 1508539"/>
              <a:gd name="connsiteY39" fmla="*/ 5173621 h 6858000"/>
              <a:gd name="connsiteX40" fmla="*/ 604400 w 1508539"/>
              <a:gd name="connsiteY40" fmla="*/ 5159961 h 6858000"/>
              <a:gd name="connsiteX41" fmla="*/ 611077 w 1508539"/>
              <a:gd name="connsiteY41" fmla="*/ 5144295 h 6858000"/>
              <a:gd name="connsiteX42" fmla="*/ 608010 w 1508539"/>
              <a:gd name="connsiteY42" fmla="*/ 5125185 h 6858000"/>
              <a:gd name="connsiteX43" fmla="*/ 614840 w 1508539"/>
              <a:gd name="connsiteY43" fmla="*/ 5121884 h 6858000"/>
              <a:gd name="connsiteX44" fmla="*/ 621876 w 1508539"/>
              <a:gd name="connsiteY44" fmla="*/ 5067850 h 6858000"/>
              <a:gd name="connsiteX45" fmla="*/ 624607 w 1508539"/>
              <a:gd name="connsiteY45" fmla="*/ 5060861 h 6858000"/>
              <a:gd name="connsiteX46" fmla="*/ 621311 w 1508539"/>
              <a:gd name="connsiteY46" fmla="*/ 5034192 h 6858000"/>
              <a:gd name="connsiteX47" fmla="*/ 622865 w 1508539"/>
              <a:gd name="connsiteY47" fmla="*/ 4993030 h 6858000"/>
              <a:gd name="connsiteX48" fmla="*/ 629774 w 1508539"/>
              <a:gd name="connsiteY48" fmla="*/ 4946844 h 6858000"/>
              <a:gd name="connsiteX49" fmla="*/ 625630 w 1508539"/>
              <a:gd name="connsiteY49" fmla="*/ 4932692 h 6858000"/>
              <a:gd name="connsiteX50" fmla="*/ 641033 w 1508539"/>
              <a:gd name="connsiteY50" fmla="*/ 4858827 h 6858000"/>
              <a:gd name="connsiteX51" fmla="*/ 646936 w 1508539"/>
              <a:gd name="connsiteY51" fmla="*/ 4821170 h 6858000"/>
              <a:gd name="connsiteX52" fmla="*/ 651669 w 1508539"/>
              <a:gd name="connsiteY52" fmla="*/ 4780965 h 6858000"/>
              <a:gd name="connsiteX53" fmla="*/ 652962 w 1508539"/>
              <a:gd name="connsiteY53" fmla="*/ 4750867 h 6858000"/>
              <a:gd name="connsiteX54" fmla="*/ 650769 w 1508539"/>
              <a:gd name="connsiteY54" fmla="*/ 4690749 h 6858000"/>
              <a:gd name="connsiteX55" fmla="*/ 646249 w 1508539"/>
              <a:gd name="connsiteY55" fmla="*/ 4584173 h 6858000"/>
              <a:gd name="connsiteX56" fmla="*/ 641332 w 1508539"/>
              <a:gd name="connsiteY56" fmla="*/ 4444346 h 6858000"/>
              <a:gd name="connsiteX57" fmla="*/ 637897 w 1508539"/>
              <a:gd name="connsiteY57" fmla="*/ 4375228 h 6858000"/>
              <a:gd name="connsiteX58" fmla="*/ 618550 w 1508539"/>
              <a:gd name="connsiteY58" fmla="*/ 4214165 h 6858000"/>
              <a:gd name="connsiteX59" fmla="*/ 622623 w 1508539"/>
              <a:gd name="connsiteY59" fmla="*/ 4090296 h 6858000"/>
              <a:gd name="connsiteX60" fmla="*/ 607879 w 1508539"/>
              <a:gd name="connsiteY60" fmla="*/ 4033999 h 6858000"/>
              <a:gd name="connsiteX61" fmla="*/ 609028 w 1508539"/>
              <a:gd name="connsiteY61" fmla="*/ 4031933 h 6858000"/>
              <a:gd name="connsiteX62" fmla="*/ 607604 w 1508539"/>
              <a:gd name="connsiteY62" fmla="*/ 4013953 h 6858000"/>
              <a:gd name="connsiteX63" fmla="*/ 593899 w 1508539"/>
              <a:gd name="connsiteY63" fmla="*/ 3974753 h 6858000"/>
              <a:gd name="connsiteX64" fmla="*/ 595497 w 1508539"/>
              <a:gd name="connsiteY64" fmla="*/ 3969950 h 6858000"/>
              <a:gd name="connsiteX65" fmla="*/ 588919 w 1508539"/>
              <a:gd name="connsiteY65" fmla="*/ 3933779 h 6858000"/>
              <a:gd name="connsiteX66" fmla="*/ 590250 w 1508539"/>
              <a:gd name="connsiteY66" fmla="*/ 3933093 h 6858000"/>
              <a:gd name="connsiteX67" fmla="*/ 594604 w 1508539"/>
              <a:gd name="connsiteY67" fmla="*/ 3922082 h 6858000"/>
              <a:gd name="connsiteX68" fmla="*/ 599682 w 1508539"/>
              <a:gd name="connsiteY68" fmla="*/ 3901461 h 6858000"/>
              <a:gd name="connsiteX69" fmla="*/ 622276 w 1508539"/>
              <a:gd name="connsiteY69" fmla="*/ 3813873 h 6858000"/>
              <a:gd name="connsiteX70" fmla="*/ 621701 w 1508539"/>
              <a:gd name="connsiteY70" fmla="*/ 3806161 h 6858000"/>
              <a:gd name="connsiteX71" fmla="*/ 622008 w 1508539"/>
              <a:gd name="connsiteY71" fmla="*/ 3805957 h 6858000"/>
              <a:gd name="connsiteX72" fmla="*/ 622035 w 1508539"/>
              <a:gd name="connsiteY72" fmla="*/ 3797724 h 6858000"/>
              <a:gd name="connsiteX73" fmla="*/ 620650 w 1508539"/>
              <a:gd name="connsiteY73" fmla="*/ 3792098 h 6858000"/>
              <a:gd name="connsiteX74" fmla="*/ 619534 w 1508539"/>
              <a:gd name="connsiteY74" fmla="*/ 3777135 h 6858000"/>
              <a:gd name="connsiteX75" fmla="*/ 621267 w 1508539"/>
              <a:gd name="connsiteY75" fmla="*/ 3771656 h 6858000"/>
              <a:gd name="connsiteX76" fmla="*/ 625010 w 1508539"/>
              <a:gd name="connsiteY76" fmla="*/ 3769007 h 6858000"/>
              <a:gd name="connsiteX77" fmla="*/ 624476 w 1508539"/>
              <a:gd name="connsiteY77" fmla="*/ 3767709 h 6858000"/>
              <a:gd name="connsiteX78" fmla="*/ 633172 w 1508539"/>
              <a:gd name="connsiteY78" fmla="*/ 3738082 h 6858000"/>
              <a:gd name="connsiteX79" fmla="*/ 640518 w 1508539"/>
              <a:gd name="connsiteY79" fmla="*/ 3673397 h 6858000"/>
              <a:gd name="connsiteX80" fmla="*/ 639814 w 1508539"/>
              <a:gd name="connsiteY80" fmla="*/ 3637109 h 6858000"/>
              <a:gd name="connsiteX81" fmla="*/ 643257 w 1508539"/>
              <a:gd name="connsiteY81" fmla="*/ 3536883 h 6858000"/>
              <a:gd name="connsiteX82" fmla="*/ 650795 w 1508539"/>
              <a:gd name="connsiteY82" fmla="*/ 3435652 h 6858000"/>
              <a:gd name="connsiteX83" fmla="*/ 652466 w 1508539"/>
              <a:gd name="connsiteY83" fmla="*/ 3307769 h 6858000"/>
              <a:gd name="connsiteX84" fmla="*/ 670029 w 1508539"/>
              <a:gd name="connsiteY84" fmla="*/ 3250522 h 6858000"/>
              <a:gd name="connsiteX85" fmla="*/ 670454 w 1508539"/>
              <a:gd name="connsiteY85" fmla="*/ 3229163 h 6858000"/>
              <a:gd name="connsiteX86" fmla="*/ 672277 w 1508539"/>
              <a:gd name="connsiteY86" fmla="*/ 3217217 h 6858000"/>
              <a:gd name="connsiteX87" fmla="*/ 659112 w 1508539"/>
              <a:gd name="connsiteY87" fmla="*/ 3183755 h 6858000"/>
              <a:gd name="connsiteX88" fmla="*/ 659613 w 1508539"/>
              <a:gd name="connsiteY88" fmla="*/ 3178642 h 6858000"/>
              <a:gd name="connsiteX89" fmla="*/ 647213 w 1508539"/>
              <a:gd name="connsiteY89" fmla="*/ 3158586 h 6858000"/>
              <a:gd name="connsiteX90" fmla="*/ 632398 w 1508539"/>
              <a:gd name="connsiteY90" fmla="*/ 3129034 h 6858000"/>
              <a:gd name="connsiteX91" fmla="*/ 633063 w 1508539"/>
              <a:gd name="connsiteY91" fmla="*/ 3126682 h 6858000"/>
              <a:gd name="connsiteX92" fmla="*/ 623931 w 1508539"/>
              <a:gd name="connsiteY92" fmla="*/ 3114519 h 6858000"/>
              <a:gd name="connsiteX93" fmla="*/ 610540 w 1508539"/>
              <a:gd name="connsiteY93" fmla="*/ 3106272 h 6858000"/>
              <a:gd name="connsiteX94" fmla="*/ 583270 w 1508539"/>
              <a:gd name="connsiteY94" fmla="*/ 2958185 h 6858000"/>
              <a:gd name="connsiteX95" fmla="*/ 525884 w 1508539"/>
              <a:gd name="connsiteY95" fmla="*/ 2762989 h 6858000"/>
              <a:gd name="connsiteX96" fmla="*/ 474802 w 1508539"/>
              <a:gd name="connsiteY96" fmla="*/ 2554718 h 6858000"/>
              <a:gd name="connsiteX97" fmla="*/ 454896 w 1508539"/>
              <a:gd name="connsiteY97" fmla="*/ 2485734 h 6858000"/>
              <a:gd name="connsiteX98" fmla="*/ 445619 w 1508539"/>
              <a:gd name="connsiteY98" fmla="*/ 2447068 h 6858000"/>
              <a:gd name="connsiteX99" fmla="*/ 432580 w 1508539"/>
              <a:gd name="connsiteY99" fmla="*/ 2425819 h 6858000"/>
              <a:gd name="connsiteX100" fmla="*/ 438579 w 1508539"/>
              <a:gd name="connsiteY100" fmla="*/ 2402874 h 6858000"/>
              <a:gd name="connsiteX101" fmla="*/ 441191 w 1508539"/>
              <a:gd name="connsiteY101" fmla="*/ 2381443 h 6858000"/>
              <a:gd name="connsiteX102" fmla="*/ 417520 w 1508539"/>
              <a:gd name="connsiteY102" fmla="*/ 2261920 h 6858000"/>
              <a:gd name="connsiteX103" fmla="*/ 407407 w 1508539"/>
              <a:gd name="connsiteY103" fmla="*/ 2195378 h 6858000"/>
              <a:gd name="connsiteX104" fmla="*/ 391624 w 1508539"/>
              <a:gd name="connsiteY104" fmla="*/ 2155135 h 6858000"/>
              <a:gd name="connsiteX105" fmla="*/ 389082 w 1508539"/>
              <a:gd name="connsiteY105" fmla="*/ 2118008 h 6858000"/>
              <a:gd name="connsiteX106" fmla="*/ 390075 w 1508539"/>
              <a:gd name="connsiteY106" fmla="*/ 2050531 h 6858000"/>
              <a:gd name="connsiteX107" fmla="*/ 381881 w 1508539"/>
              <a:gd name="connsiteY107" fmla="*/ 1963269 h 6858000"/>
              <a:gd name="connsiteX108" fmla="*/ 363059 w 1508539"/>
              <a:gd name="connsiteY108" fmla="*/ 1906352 h 6858000"/>
              <a:gd name="connsiteX109" fmla="*/ 339616 w 1508539"/>
              <a:gd name="connsiteY109" fmla="*/ 1861531 h 6858000"/>
              <a:gd name="connsiteX110" fmla="*/ 293415 w 1508539"/>
              <a:gd name="connsiteY110" fmla="*/ 1732919 h 6858000"/>
              <a:gd name="connsiteX111" fmla="*/ 265726 w 1508539"/>
              <a:gd name="connsiteY111" fmla="*/ 1663540 h 6858000"/>
              <a:gd name="connsiteX112" fmla="*/ 264852 w 1508539"/>
              <a:gd name="connsiteY112" fmla="*/ 1615777 h 6858000"/>
              <a:gd name="connsiteX113" fmla="*/ 245647 w 1508539"/>
              <a:gd name="connsiteY113" fmla="*/ 1563678 h 6858000"/>
              <a:gd name="connsiteX114" fmla="*/ 258727 w 1508539"/>
              <a:gd name="connsiteY114" fmla="*/ 1519474 h 6858000"/>
              <a:gd name="connsiteX115" fmla="*/ 251469 w 1508539"/>
              <a:gd name="connsiteY115" fmla="*/ 1477995 h 6858000"/>
              <a:gd name="connsiteX116" fmla="*/ 237554 w 1508539"/>
              <a:gd name="connsiteY116" fmla="*/ 1373769 h 6858000"/>
              <a:gd name="connsiteX117" fmla="*/ 245861 w 1508539"/>
              <a:gd name="connsiteY117" fmla="*/ 1307086 h 6858000"/>
              <a:gd name="connsiteX118" fmla="*/ 247049 w 1508539"/>
              <a:gd name="connsiteY118" fmla="*/ 1189033 h 6858000"/>
              <a:gd name="connsiteX119" fmla="*/ 251734 w 1508539"/>
              <a:gd name="connsiteY119" fmla="*/ 1168288 h 6858000"/>
              <a:gd name="connsiteX120" fmla="*/ 244016 w 1508539"/>
              <a:gd name="connsiteY120" fmla="*/ 1142577 h 6858000"/>
              <a:gd name="connsiteX121" fmla="*/ 233322 w 1508539"/>
              <a:gd name="connsiteY121" fmla="*/ 1088484 h 6858000"/>
              <a:gd name="connsiteX122" fmla="*/ 222058 w 1508539"/>
              <a:gd name="connsiteY122" fmla="*/ 1016103 h 6858000"/>
              <a:gd name="connsiteX123" fmla="*/ 223514 w 1508539"/>
              <a:gd name="connsiteY123" fmla="*/ 932283 h 6858000"/>
              <a:gd name="connsiteX124" fmla="*/ 225750 w 1508539"/>
              <a:gd name="connsiteY124" fmla="*/ 915925 h 6858000"/>
              <a:gd name="connsiteX125" fmla="*/ 218379 w 1508539"/>
              <a:gd name="connsiteY125" fmla="*/ 896999 h 6858000"/>
              <a:gd name="connsiteX126" fmla="*/ 187787 w 1508539"/>
              <a:gd name="connsiteY126" fmla="*/ 821517 h 6858000"/>
              <a:gd name="connsiteX127" fmla="*/ 166737 w 1508539"/>
              <a:gd name="connsiteY127" fmla="*/ 751353 h 6858000"/>
              <a:gd name="connsiteX128" fmla="*/ 166295 w 1508539"/>
              <a:gd name="connsiteY128" fmla="*/ 721230 h 6858000"/>
              <a:gd name="connsiteX129" fmla="*/ 151966 w 1508539"/>
              <a:gd name="connsiteY129" fmla="*/ 681659 h 6858000"/>
              <a:gd name="connsiteX130" fmla="*/ 137385 w 1508539"/>
              <a:gd name="connsiteY130" fmla="*/ 635218 h 6858000"/>
              <a:gd name="connsiteX131" fmla="*/ 142396 w 1508539"/>
              <a:gd name="connsiteY131" fmla="*/ 613763 h 6858000"/>
              <a:gd name="connsiteX132" fmla="*/ 128338 w 1508539"/>
              <a:gd name="connsiteY132" fmla="*/ 598582 h 6858000"/>
              <a:gd name="connsiteX133" fmla="*/ 128019 w 1508539"/>
              <a:gd name="connsiteY133" fmla="*/ 576846 h 6858000"/>
              <a:gd name="connsiteX134" fmla="*/ 107645 w 1508539"/>
              <a:gd name="connsiteY134" fmla="*/ 530055 h 6858000"/>
              <a:gd name="connsiteX135" fmla="*/ 106893 w 1508539"/>
              <a:gd name="connsiteY135" fmla="*/ 465389 h 6858000"/>
              <a:gd name="connsiteX136" fmla="*/ 89816 w 1508539"/>
              <a:gd name="connsiteY136" fmla="*/ 424699 h 6858000"/>
              <a:gd name="connsiteX137" fmla="*/ 90191 w 1508539"/>
              <a:gd name="connsiteY137" fmla="*/ 404917 h 6858000"/>
              <a:gd name="connsiteX138" fmla="*/ 70148 w 1508539"/>
              <a:gd name="connsiteY138" fmla="*/ 367211 h 6858000"/>
              <a:gd name="connsiteX139" fmla="*/ 36452 w 1508539"/>
              <a:gd name="connsiteY139" fmla="*/ 268519 h 6858000"/>
              <a:gd name="connsiteX140" fmla="*/ 23935 w 1508539"/>
              <a:gd name="connsiteY140" fmla="*/ 160886 h 6858000"/>
              <a:gd name="connsiteX141" fmla="*/ 19312 w 1508539"/>
              <a:gd name="connsiteY141" fmla="*/ 47336 h 6858000"/>
              <a:gd name="connsiteX142" fmla="*/ 0 w 1508539"/>
              <a:gd name="connsiteY142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64248 w 1508539"/>
              <a:gd name="connsiteY8" fmla="*/ 6574442 h 6858000"/>
              <a:gd name="connsiteX9" fmla="*/ 164588 w 1508539"/>
              <a:gd name="connsiteY9" fmla="*/ 6568530 h 6858000"/>
              <a:gd name="connsiteX10" fmla="*/ 166997 w 1508539"/>
              <a:gd name="connsiteY10" fmla="*/ 6560674 h 6858000"/>
              <a:gd name="connsiteX11" fmla="*/ 167342 w 1508539"/>
              <a:gd name="connsiteY11" fmla="*/ 6560598 h 6858000"/>
              <a:gd name="connsiteX12" fmla="*/ 201349 w 1508539"/>
              <a:gd name="connsiteY12" fmla="*/ 6530567 h 6858000"/>
              <a:gd name="connsiteX13" fmla="*/ 215389 w 1508539"/>
              <a:gd name="connsiteY13" fmla="*/ 6478062 h 6858000"/>
              <a:gd name="connsiteX14" fmla="*/ 226078 w 1508539"/>
              <a:gd name="connsiteY14" fmla="*/ 6460325 h 6858000"/>
              <a:gd name="connsiteX15" fmla="*/ 233311 w 1508539"/>
              <a:gd name="connsiteY15" fmla="*/ 6451488 h 6858000"/>
              <a:gd name="connsiteX16" fmla="*/ 234746 w 1508539"/>
              <a:gd name="connsiteY16" fmla="*/ 6451348 h 6858000"/>
              <a:gd name="connsiteX17" fmla="*/ 239104 w 1508539"/>
              <a:gd name="connsiteY17" fmla="*/ 6414240 h 6858000"/>
              <a:gd name="connsiteX18" fmla="*/ 241880 w 1508539"/>
              <a:gd name="connsiteY18" fmla="*/ 6384857 h 6858000"/>
              <a:gd name="connsiteX19" fmla="*/ 240591 w 1508539"/>
              <a:gd name="connsiteY19" fmla="*/ 6367510 h 6858000"/>
              <a:gd name="connsiteX20" fmla="*/ 244471 w 1508539"/>
              <a:gd name="connsiteY20" fmla="*/ 6349778 h 6858000"/>
              <a:gd name="connsiteX21" fmla="*/ 246136 w 1508539"/>
              <a:gd name="connsiteY21" fmla="*/ 6348250 h 6858000"/>
              <a:gd name="connsiteX22" fmla="*/ 262170 w 1508539"/>
              <a:gd name="connsiteY22" fmla="*/ 6281972 h 6858000"/>
              <a:gd name="connsiteX23" fmla="*/ 290557 w 1508539"/>
              <a:gd name="connsiteY23" fmla="*/ 6153037 h 6858000"/>
              <a:gd name="connsiteX24" fmla="*/ 314428 w 1508539"/>
              <a:gd name="connsiteY24" fmla="*/ 6113913 h 6858000"/>
              <a:gd name="connsiteX25" fmla="*/ 318721 w 1508539"/>
              <a:gd name="connsiteY25" fmla="*/ 6028119 h 6858000"/>
              <a:gd name="connsiteX26" fmla="*/ 363126 w 1508539"/>
              <a:gd name="connsiteY26" fmla="*/ 5934687 h 6858000"/>
              <a:gd name="connsiteX27" fmla="*/ 408411 w 1508539"/>
              <a:gd name="connsiteY27" fmla="*/ 5704905 h 6858000"/>
              <a:gd name="connsiteX28" fmla="*/ 431404 w 1508539"/>
              <a:gd name="connsiteY28" fmla="*/ 5665173 h 6858000"/>
              <a:gd name="connsiteX29" fmla="*/ 465121 w 1508539"/>
              <a:gd name="connsiteY29" fmla="*/ 5563435 h 6858000"/>
              <a:gd name="connsiteX30" fmla="*/ 494626 w 1508539"/>
              <a:gd name="connsiteY30" fmla="*/ 5476393 h 6858000"/>
              <a:gd name="connsiteX31" fmla="*/ 525819 w 1508539"/>
              <a:gd name="connsiteY31" fmla="*/ 5396260 h 6858000"/>
              <a:gd name="connsiteX32" fmla="*/ 541800 w 1508539"/>
              <a:gd name="connsiteY32" fmla="*/ 5330009 h 6858000"/>
              <a:gd name="connsiteX33" fmla="*/ 575293 w 1508539"/>
              <a:gd name="connsiteY33" fmla="*/ 5273739 h 6858000"/>
              <a:gd name="connsiteX34" fmla="*/ 584892 w 1508539"/>
              <a:gd name="connsiteY34" fmla="*/ 5241779 h 6858000"/>
              <a:gd name="connsiteX35" fmla="*/ 596118 w 1508539"/>
              <a:gd name="connsiteY35" fmla="*/ 5225268 h 6858000"/>
              <a:gd name="connsiteX36" fmla="*/ 597138 w 1508539"/>
              <a:gd name="connsiteY36" fmla="*/ 5217684 h 6858000"/>
              <a:gd name="connsiteX37" fmla="*/ 604479 w 1508539"/>
              <a:gd name="connsiteY37" fmla="*/ 5193377 h 6858000"/>
              <a:gd name="connsiteX38" fmla="*/ 607782 w 1508539"/>
              <a:gd name="connsiteY38" fmla="*/ 5179288 h 6858000"/>
              <a:gd name="connsiteX39" fmla="*/ 608766 w 1508539"/>
              <a:gd name="connsiteY39" fmla="*/ 5173621 h 6858000"/>
              <a:gd name="connsiteX40" fmla="*/ 604400 w 1508539"/>
              <a:gd name="connsiteY40" fmla="*/ 5159961 h 6858000"/>
              <a:gd name="connsiteX41" fmla="*/ 611077 w 1508539"/>
              <a:gd name="connsiteY41" fmla="*/ 5144295 h 6858000"/>
              <a:gd name="connsiteX42" fmla="*/ 608010 w 1508539"/>
              <a:gd name="connsiteY42" fmla="*/ 5125185 h 6858000"/>
              <a:gd name="connsiteX43" fmla="*/ 614840 w 1508539"/>
              <a:gd name="connsiteY43" fmla="*/ 5121884 h 6858000"/>
              <a:gd name="connsiteX44" fmla="*/ 621876 w 1508539"/>
              <a:gd name="connsiteY44" fmla="*/ 5067850 h 6858000"/>
              <a:gd name="connsiteX45" fmla="*/ 624607 w 1508539"/>
              <a:gd name="connsiteY45" fmla="*/ 5060861 h 6858000"/>
              <a:gd name="connsiteX46" fmla="*/ 621311 w 1508539"/>
              <a:gd name="connsiteY46" fmla="*/ 5034192 h 6858000"/>
              <a:gd name="connsiteX47" fmla="*/ 622865 w 1508539"/>
              <a:gd name="connsiteY47" fmla="*/ 4993030 h 6858000"/>
              <a:gd name="connsiteX48" fmla="*/ 629774 w 1508539"/>
              <a:gd name="connsiteY48" fmla="*/ 4946844 h 6858000"/>
              <a:gd name="connsiteX49" fmla="*/ 625630 w 1508539"/>
              <a:gd name="connsiteY49" fmla="*/ 4932692 h 6858000"/>
              <a:gd name="connsiteX50" fmla="*/ 641033 w 1508539"/>
              <a:gd name="connsiteY50" fmla="*/ 4858827 h 6858000"/>
              <a:gd name="connsiteX51" fmla="*/ 646936 w 1508539"/>
              <a:gd name="connsiteY51" fmla="*/ 4821170 h 6858000"/>
              <a:gd name="connsiteX52" fmla="*/ 651669 w 1508539"/>
              <a:gd name="connsiteY52" fmla="*/ 4780965 h 6858000"/>
              <a:gd name="connsiteX53" fmla="*/ 652962 w 1508539"/>
              <a:gd name="connsiteY53" fmla="*/ 4750867 h 6858000"/>
              <a:gd name="connsiteX54" fmla="*/ 650769 w 1508539"/>
              <a:gd name="connsiteY54" fmla="*/ 4690749 h 6858000"/>
              <a:gd name="connsiteX55" fmla="*/ 646249 w 1508539"/>
              <a:gd name="connsiteY55" fmla="*/ 4584173 h 6858000"/>
              <a:gd name="connsiteX56" fmla="*/ 641332 w 1508539"/>
              <a:gd name="connsiteY56" fmla="*/ 4444346 h 6858000"/>
              <a:gd name="connsiteX57" fmla="*/ 637897 w 1508539"/>
              <a:gd name="connsiteY57" fmla="*/ 4375228 h 6858000"/>
              <a:gd name="connsiteX58" fmla="*/ 618550 w 1508539"/>
              <a:gd name="connsiteY58" fmla="*/ 4214165 h 6858000"/>
              <a:gd name="connsiteX59" fmla="*/ 622623 w 1508539"/>
              <a:gd name="connsiteY59" fmla="*/ 4090296 h 6858000"/>
              <a:gd name="connsiteX60" fmla="*/ 607879 w 1508539"/>
              <a:gd name="connsiteY60" fmla="*/ 4033999 h 6858000"/>
              <a:gd name="connsiteX61" fmla="*/ 609028 w 1508539"/>
              <a:gd name="connsiteY61" fmla="*/ 4031933 h 6858000"/>
              <a:gd name="connsiteX62" fmla="*/ 607604 w 1508539"/>
              <a:gd name="connsiteY62" fmla="*/ 4013953 h 6858000"/>
              <a:gd name="connsiteX63" fmla="*/ 593899 w 1508539"/>
              <a:gd name="connsiteY63" fmla="*/ 3974753 h 6858000"/>
              <a:gd name="connsiteX64" fmla="*/ 595497 w 1508539"/>
              <a:gd name="connsiteY64" fmla="*/ 3969950 h 6858000"/>
              <a:gd name="connsiteX65" fmla="*/ 588919 w 1508539"/>
              <a:gd name="connsiteY65" fmla="*/ 3933779 h 6858000"/>
              <a:gd name="connsiteX66" fmla="*/ 590250 w 1508539"/>
              <a:gd name="connsiteY66" fmla="*/ 3933093 h 6858000"/>
              <a:gd name="connsiteX67" fmla="*/ 594604 w 1508539"/>
              <a:gd name="connsiteY67" fmla="*/ 3922082 h 6858000"/>
              <a:gd name="connsiteX68" fmla="*/ 599682 w 1508539"/>
              <a:gd name="connsiteY68" fmla="*/ 3901461 h 6858000"/>
              <a:gd name="connsiteX69" fmla="*/ 622276 w 1508539"/>
              <a:gd name="connsiteY69" fmla="*/ 3813873 h 6858000"/>
              <a:gd name="connsiteX70" fmla="*/ 621701 w 1508539"/>
              <a:gd name="connsiteY70" fmla="*/ 3806161 h 6858000"/>
              <a:gd name="connsiteX71" fmla="*/ 622008 w 1508539"/>
              <a:gd name="connsiteY71" fmla="*/ 3805957 h 6858000"/>
              <a:gd name="connsiteX72" fmla="*/ 622035 w 1508539"/>
              <a:gd name="connsiteY72" fmla="*/ 3797724 h 6858000"/>
              <a:gd name="connsiteX73" fmla="*/ 620650 w 1508539"/>
              <a:gd name="connsiteY73" fmla="*/ 3792098 h 6858000"/>
              <a:gd name="connsiteX74" fmla="*/ 619534 w 1508539"/>
              <a:gd name="connsiteY74" fmla="*/ 3777135 h 6858000"/>
              <a:gd name="connsiteX75" fmla="*/ 621267 w 1508539"/>
              <a:gd name="connsiteY75" fmla="*/ 3771656 h 6858000"/>
              <a:gd name="connsiteX76" fmla="*/ 625010 w 1508539"/>
              <a:gd name="connsiteY76" fmla="*/ 3769007 h 6858000"/>
              <a:gd name="connsiteX77" fmla="*/ 624476 w 1508539"/>
              <a:gd name="connsiteY77" fmla="*/ 3767709 h 6858000"/>
              <a:gd name="connsiteX78" fmla="*/ 633172 w 1508539"/>
              <a:gd name="connsiteY78" fmla="*/ 3738082 h 6858000"/>
              <a:gd name="connsiteX79" fmla="*/ 640518 w 1508539"/>
              <a:gd name="connsiteY79" fmla="*/ 3673397 h 6858000"/>
              <a:gd name="connsiteX80" fmla="*/ 639814 w 1508539"/>
              <a:gd name="connsiteY80" fmla="*/ 3637109 h 6858000"/>
              <a:gd name="connsiteX81" fmla="*/ 643257 w 1508539"/>
              <a:gd name="connsiteY81" fmla="*/ 3536883 h 6858000"/>
              <a:gd name="connsiteX82" fmla="*/ 650795 w 1508539"/>
              <a:gd name="connsiteY82" fmla="*/ 3435652 h 6858000"/>
              <a:gd name="connsiteX83" fmla="*/ 652466 w 1508539"/>
              <a:gd name="connsiteY83" fmla="*/ 3307769 h 6858000"/>
              <a:gd name="connsiteX84" fmla="*/ 670029 w 1508539"/>
              <a:gd name="connsiteY84" fmla="*/ 3250522 h 6858000"/>
              <a:gd name="connsiteX85" fmla="*/ 670454 w 1508539"/>
              <a:gd name="connsiteY85" fmla="*/ 3229163 h 6858000"/>
              <a:gd name="connsiteX86" fmla="*/ 672277 w 1508539"/>
              <a:gd name="connsiteY86" fmla="*/ 3217217 h 6858000"/>
              <a:gd name="connsiteX87" fmla="*/ 659112 w 1508539"/>
              <a:gd name="connsiteY87" fmla="*/ 3183755 h 6858000"/>
              <a:gd name="connsiteX88" fmla="*/ 659613 w 1508539"/>
              <a:gd name="connsiteY88" fmla="*/ 3178642 h 6858000"/>
              <a:gd name="connsiteX89" fmla="*/ 647213 w 1508539"/>
              <a:gd name="connsiteY89" fmla="*/ 3158586 h 6858000"/>
              <a:gd name="connsiteX90" fmla="*/ 632398 w 1508539"/>
              <a:gd name="connsiteY90" fmla="*/ 3129034 h 6858000"/>
              <a:gd name="connsiteX91" fmla="*/ 633063 w 1508539"/>
              <a:gd name="connsiteY91" fmla="*/ 3126682 h 6858000"/>
              <a:gd name="connsiteX92" fmla="*/ 623931 w 1508539"/>
              <a:gd name="connsiteY92" fmla="*/ 3114519 h 6858000"/>
              <a:gd name="connsiteX93" fmla="*/ 610540 w 1508539"/>
              <a:gd name="connsiteY93" fmla="*/ 3106272 h 6858000"/>
              <a:gd name="connsiteX94" fmla="*/ 583270 w 1508539"/>
              <a:gd name="connsiteY94" fmla="*/ 2958185 h 6858000"/>
              <a:gd name="connsiteX95" fmla="*/ 525884 w 1508539"/>
              <a:gd name="connsiteY95" fmla="*/ 2762989 h 6858000"/>
              <a:gd name="connsiteX96" fmla="*/ 474802 w 1508539"/>
              <a:gd name="connsiteY96" fmla="*/ 2554718 h 6858000"/>
              <a:gd name="connsiteX97" fmla="*/ 454896 w 1508539"/>
              <a:gd name="connsiteY97" fmla="*/ 2485734 h 6858000"/>
              <a:gd name="connsiteX98" fmla="*/ 445619 w 1508539"/>
              <a:gd name="connsiteY98" fmla="*/ 2447068 h 6858000"/>
              <a:gd name="connsiteX99" fmla="*/ 432580 w 1508539"/>
              <a:gd name="connsiteY99" fmla="*/ 2425819 h 6858000"/>
              <a:gd name="connsiteX100" fmla="*/ 438579 w 1508539"/>
              <a:gd name="connsiteY100" fmla="*/ 2402874 h 6858000"/>
              <a:gd name="connsiteX101" fmla="*/ 441191 w 1508539"/>
              <a:gd name="connsiteY101" fmla="*/ 2381443 h 6858000"/>
              <a:gd name="connsiteX102" fmla="*/ 417520 w 1508539"/>
              <a:gd name="connsiteY102" fmla="*/ 2261920 h 6858000"/>
              <a:gd name="connsiteX103" fmla="*/ 407407 w 1508539"/>
              <a:gd name="connsiteY103" fmla="*/ 2195378 h 6858000"/>
              <a:gd name="connsiteX104" fmla="*/ 391624 w 1508539"/>
              <a:gd name="connsiteY104" fmla="*/ 2155135 h 6858000"/>
              <a:gd name="connsiteX105" fmla="*/ 389082 w 1508539"/>
              <a:gd name="connsiteY105" fmla="*/ 2118008 h 6858000"/>
              <a:gd name="connsiteX106" fmla="*/ 390075 w 1508539"/>
              <a:gd name="connsiteY106" fmla="*/ 2050531 h 6858000"/>
              <a:gd name="connsiteX107" fmla="*/ 381881 w 1508539"/>
              <a:gd name="connsiteY107" fmla="*/ 1963269 h 6858000"/>
              <a:gd name="connsiteX108" fmla="*/ 363059 w 1508539"/>
              <a:gd name="connsiteY108" fmla="*/ 1906352 h 6858000"/>
              <a:gd name="connsiteX109" fmla="*/ 339616 w 1508539"/>
              <a:gd name="connsiteY109" fmla="*/ 1861531 h 6858000"/>
              <a:gd name="connsiteX110" fmla="*/ 293415 w 1508539"/>
              <a:gd name="connsiteY110" fmla="*/ 1732919 h 6858000"/>
              <a:gd name="connsiteX111" fmla="*/ 265726 w 1508539"/>
              <a:gd name="connsiteY111" fmla="*/ 1663540 h 6858000"/>
              <a:gd name="connsiteX112" fmla="*/ 264852 w 1508539"/>
              <a:gd name="connsiteY112" fmla="*/ 1615777 h 6858000"/>
              <a:gd name="connsiteX113" fmla="*/ 245647 w 1508539"/>
              <a:gd name="connsiteY113" fmla="*/ 1563678 h 6858000"/>
              <a:gd name="connsiteX114" fmla="*/ 258727 w 1508539"/>
              <a:gd name="connsiteY114" fmla="*/ 1519474 h 6858000"/>
              <a:gd name="connsiteX115" fmla="*/ 251469 w 1508539"/>
              <a:gd name="connsiteY115" fmla="*/ 1477995 h 6858000"/>
              <a:gd name="connsiteX116" fmla="*/ 237554 w 1508539"/>
              <a:gd name="connsiteY116" fmla="*/ 1373769 h 6858000"/>
              <a:gd name="connsiteX117" fmla="*/ 245861 w 1508539"/>
              <a:gd name="connsiteY117" fmla="*/ 1307086 h 6858000"/>
              <a:gd name="connsiteX118" fmla="*/ 247049 w 1508539"/>
              <a:gd name="connsiteY118" fmla="*/ 1189033 h 6858000"/>
              <a:gd name="connsiteX119" fmla="*/ 251734 w 1508539"/>
              <a:gd name="connsiteY119" fmla="*/ 1168288 h 6858000"/>
              <a:gd name="connsiteX120" fmla="*/ 244016 w 1508539"/>
              <a:gd name="connsiteY120" fmla="*/ 1142577 h 6858000"/>
              <a:gd name="connsiteX121" fmla="*/ 233322 w 1508539"/>
              <a:gd name="connsiteY121" fmla="*/ 1088484 h 6858000"/>
              <a:gd name="connsiteX122" fmla="*/ 222058 w 1508539"/>
              <a:gd name="connsiteY122" fmla="*/ 1016103 h 6858000"/>
              <a:gd name="connsiteX123" fmla="*/ 223514 w 1508539"/>
              <a:gd name="connsiteY123" fmla="*/ 932283 h 6858000"/>
              <a:gd name="connsiteX124" fmla="*/ 225750 w 1508539"/>
              <a:gd name="connsiteY124" fmla="*/ 915925 h 6858000"/>
              <a:gd name="connsiteX125" fmla="*/ 218379 w 1508539"/>
              <a:gd name="connsiteY125" fmla="*/ 896999 h 6858000"/>
              <a:gd name="connsiteX126" fmla="*/ 187787 w 1508539"/>
              <a:gd name="connsiteY126" fmla="*/ 821517 h 6858000"/>
              <a:gd name="connsiteX127" fmla="*/ 166737 w 1508539"/>
              <a:gd name="connsiteY127" fmla="*/ 751353 h 6858000"/>
              <a:gd name="connsiteX128" fmla="*/ 166295 w 1508539"/>
              <a:gd name="connsiteY128" fmla="*/ 721230 h 6858000"/>
              <a:gd name="connsiteX129" fmla="*/ 151966 w 1508539"/>
              <a:gd name="connsiteY129" fmla="*/ 681659 h 6858000"/>
              <a:gd name="connsiteX130" fmla="*/ 137385 w 1508539"/>
              <a:gd name="connsiteY130" fmla="*/ 635218 h 6858000"/>
              <a:gd name="connsiteX131" fmla="*/ 142396 w 1508539"/>
              <a:gd name="connsiteY131" fmla="*/ 613763 h 6858000"/>
              <a:gd name="connsiteX132" fmla="*/ 128338 w 1508539"/>
              <a:gd name="connsiteY132" fmla="*/ 598582 h 6858000"/>
              <a:gd name="connsiteX133" fmla="*/ 128019 w 1508539"/>
              <a:gd name="connsiteY133" fmla="*/ 576846 h 6858000"/>
              <a:gd name="connsiteX134" fmla="*/ 107645 w 1508539"/>
              <a:gd name="connsiteY134" fmla="*/ 530055 h 6858000"/>
              <a:gd name="connsiteX135" fmla="*/ 106893 w 1508539"/>
              <a:gd name="connsiteY135" fmla="*/ 465389 h 6858000"/>
              <a:gd name="connsiteX136" fmla="*/ 89816 w 1508539"/>
              <a:gd name="connsiteY136" fmla="*/ 424699 h 6858000"/>
              <a:gd name="connsiteX137" fmla="*/ 90191 w 1508539"/>
              <a:gd name="connsiteY137" fmla="*/ 404917 h 6858000"/>
              <a:gd name="connsiteX138" fmla="*/ 70148 w 1508539"/>
              <a:gd name="connsiteY138" fmla="*/ 367211 h 6858000"/>
              <a:gd name="connsiteX139" fmla="*/ 36452 w 1508539"/>
              <a:gd name="connsiteY139" fmla="*/ 268519 h 6858000"/>
              <a:gd name="connsiteX140" fmla="*/ 23935 w 1508539"/>
              <a:gd name="connsiteY140" fmla="*/ 160886 h 6858000"/>
              <a:gd name="connsiteX141" fmla="*/ 19312 w 1508539"/>
              <a:gd name="connsiteY141" fmla="*/ 47336 h 6858000"/>
              <a:gd name="connsiteX142" fmla="*/ 0 w 1508539"/>
              <a:gd name="connsiteY142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64248 w 1508539"/>
              <a:gd name="connsiteY7" fmla="*/ 6574442 h 6858000"/>
              <a:gd name="connsiteX8" fmla="*/ 164588 w 1508539"/>
              <a:gd name="connsiteY8" fmla="*/ 6568530 h 6858000"/>
              <a:gd name="connsiteX9" fmla="*/ 166997 w 1508539"/>
              <a:gd name="connsiteY9" fmla="*/ 6560674 h 6858000"/>
              <a:gd name="connsiteX10" fmla="*/ 167342 w 1508539"/>
              <a:gd name="connsiteY10" fmla="*/ 6560598 h 6858000"/>
              <a:gd name="connsiteX11" fmla="*/ 201349 w 1508539"/>
              <a:gd name="connsiteY11" fmla="*/ 6530567 h 6858000"/>
              <a:gd name="connsiteX12" fmla="*/ 215389 w 1508539"/>
              <a:gd name="connsiteY12" fmla="*/ 6478062 h 6858000"/>
              <a:gd name="connsiteX13" fmla="*/ 226078 w 1508539"/>
              <a:gd name="connsiteY13" fmla="*/ 6460325 h 6858000"/>
              <a:gd name="connsiteX14" fmla="*/ 233311 w 1508539"/>
              <a:gd name="connsiteY14" fmla="*/ 6451488 h 6858000"/>
              <a:gd name="connsiteX15" fmla="*/ 234746 w 1508539"/>
              <a:gd name="connsiteY15" fmla="*/ 6451348 h 6858000"/>
              <a:gd name="connsiteX16" fmla="*/ 239104 w 1508539"/>
              <a:gd name="connsiteY16" fmla="*/ 6414240 h 6858000"/>
              <a:gd name="connsiteX17" fmla="*/ 241880 w 1508539"/>
              <a:gd name="connsiteY17" fmla="*/ 6384857 h 6858000"/>
              <a:gd name="connsiteX18" fmla="*/ 240591 w 1508539"/>
              <a:gd name="connsiteY18" fmla="*/ 6367510 h 6858000"/>
              <a:gd name="connsiteX19" fmla="*/ 244471 w 1508539"/>
              <a:gd name="connsiteY19" fmla="*/ 6349778 h 6858000"/>
              <a:gd name="connsiteX20" fmla="*/ 246136 w 1508539"/>
              <a:gd name="connsiteY20" fmla="*/ 6348250 h 6858000"/>
              <a:gd name="connsiteX21" fmla="*/ 262170 w 1508539"/>
              <a:gd name="connsiteY21" fmla="*/ 6281972 h 6858000"/>
              <a:gd name="connsiteX22" fmla="*/ 290557 w 1508539"/>
              <a:gd name="connsiteY22" fmla="*/ 6153037 h 6858000"/>
              <a:gd name="connsiteX23" fmla="*/ 314428 w 1508539"/>
              <a:gd name="connsiteY23" fmla="*/ 6113913 h 6858000"/>
              <a:gd name="connsiteX24" fmla="*/ 318721 w 1508539"/>
              <a:gd name="connsiteY24" fmla="*/ 6028119 h 6858000"/>
              <a:gd name="connsiteX25" fmla="*/ 363126 w 1508539"/>
              <a:gd name="connsiteY25" fmla="*/ 5934687 h 6858000"/>
              <a:gd name="connsiteX26" fmla="*/ 408411 w 1508539"/>
              <a:gd name="connsiteY26" fmla="*/ 5704905 h 6858000"/>
              <a:gd name="connsiteX27" fmla="*/ 431404 w 1508539"/>
              <a:gd name="connsiteY27" fmla="*/ 5665173 h 6858000"/>
              <a:gd name="connsiteX28" fmla="*/ 465121 w 1508539"/>
              <a:gd name="connsiteY28" fmla="*/ 5563435 h 6858000"/>
              <a:gd name="connsiteX29" fmla="*/ 494626 w 1508539"/>
              <a:gd name="connsiteY29" fmla="*/ 5476393 h 6858000"/>
              <a:gd name="connsiteX30" fmla="*/ 525819 w 1508539"/>
              <a:gd name="connsiteY30" fmla="*/ 5396260 h 6858000"/>
              <a:gd name="connsiteX31" fmla="*/ 541800 w 1508539"/>
              <a:gd name="connsiteY31" fmla="*/ 5330009 h 6858000"/>
              <a:gd name="connsiteX32" fmla="*/ 575293 w 1508539"/>
              <a:gd name="connsiteY32" fmla="*/ 5273739 h 6858000"/>
              <a:gd name="connsiteX33" fmla="*/ 584892 w 1508539"/>
              <a:gd name="connsiteY33" fmla="*/ 5241779 h 6858000"/>
              <a:gd name="connsiteX34" fmla="*/ 596118 w 1508539"/>
              <a:gd name="connsiteY34" fmla="*/ 5225268 h 6858000"/>
              <a:gd name="connsiteX35" fmla="*/ 597138 w 1508539"/>
              <a:gd name="connsiteY35" fmla="*/ 5217684 h 6858000"/>
              <a:gd name="connsiteX36" fmla="*/ 604479 w 1508539"/>
              <a:gd name="connsiteY36" fmla="*/ 5193377 h 6858000"/>
              <a:gd name="connsiteX37" fmla="*/ 607782 w 1508539"/>
              <a:gd name="connsiteY37" fmla="*/ 5179288 h 6858000"/>
              <a:gd name="connsiteX38" fmla="*/ 608766 w 1508539"/>
              <a:gd name="connsiteY38" fmla="*/ 5173621 h 6858000"/>
              <a:gd name="connsiteX39" fmla="*/ 604400 w 1508539"/>
              <a:gd name="connsiteY39" fmla="*/ 5159961 h 6858000"/>
              <a:gd name="connsiteX40" fmla="*/ 611077 w 1508539"/>
              <a:gd name="connsiteY40" fmla="*/ 5144295 h 6858000"/>
              <a:gd name="connsiteX41" fmla="*/ 608010 w 1508539"/>
              <a:gd name="connsiteY41" fmla="*/ 5125185 h 6858000"/>
              <a:gd name="connsiteX42" fmla="*/ 614840 w 1508539"/>
              <a:gd name="connsiteY42" fmla="*/ 5121884 h 6858000"/>
              <a:gd name="connsiteX43" fmla="*/ 621876 w 1508539"/>
              <a:gd name="connsiteY43" fmla="*/ 5067850 h 6858000"/>
              <a:gd name="connsiteX44" fmla="*/ 624607 w 1508539"/>
              <a:gd name="connsiteY44" fmla="*/ 5060861 h 6858000"/>
              <a:gd name="connsiteX45" fmla="*/ 621311 w 1508539"/>
              <a:gd name="connsiteY45" fmla="*/ 5034192 h 6858000"/>
              <a:gd name="connsiteX46" fmla="*/ 622865 w 1508539"/>
              <a:gd name="connsiteY46" fmla="*/ 4993030 h 6858000"/>
              <a:gd name="connsiteX47" fmla="*/ 629774 w 1508539"/>
              <a:gd name="connsiteY47" fmla="*/ 4946844 h 6858000"/>
              <a:gd name="connsiteX48" fmla="*/ 625630 w 1508539"/>
              <a:gd name="connsiteY48" fmla="*/ 4932692 h 6858000"/>
              <a:gd name="connsiteX49" fmla="*/ 641033 w 1508539"/>
              <a:gd name="connsiteY49" fmla="*/ 4858827 h 6858000"/>
              <a:gd name="connsiteX50" fmla="*/ 646936 w 1508539"/>
              <a:gd name="connsiteY50" fmla="*/ 4821170 h 6858000"/>
              <a:gd name="connsiteX51" fmla="*/ 651669 w 1508539"/>
              <a:gd name="connsiteY51" fmla="*/ 4780965 h 6858000"/>
              <a:gd name="connsiteX52" fmla="*/ 652962 w 1508539"/>
              <a:gd name="connsiteY52" fmla="*/ 4750867 h 6858000"/>
              <a:gd name="connsiteX53" fmla="*/ 650769 w 1508539"/>
              <a:gd name="connsiteY53" fmla="*/ 4690749 h 6858000"/>
              <a:gd name="connsiteX54" fmla="*/ 646249 w 1508539"/>
              <a:gd name="connsiteY54" fmla="*/ 4584173 h 6858000"/>
              <a:gd name="connsiteX55" fmla="*/ 641332 w 1508539"/>
              <a:gd name="connsiteY55" fmla="*/ 4444346 h 6858000"/>
              <a:gd name="connsiteX56" fmla="*/ 637897 w 1508539"/>
              <a:gd name="connsiteY56" fmla="*/ 4375228 h 6858000"/>
              <a:gd name="connsiteX57" fmla="*/ 618550 w 1508539"/>
              <a:gd name="connsiteY57" fmla="*/ 4214165 h 6858000"/>
              <a:gd name="connsiteX58" fmla="*/ 622623 w 1508539"/>
              <a:gd name="connsiteY58" fmla="*/ 4090296 h 6858000"/>
              <a:gd name="connsiteX59" fmla="*/ 607879 w 1508539"/>
              <a:gd name="connsiteY59" fmla="*/ 4033999 h 6858000"/>
              <a:gd name="connsiteX60" fmla="*/ 609028 w 1508539"/>
              <a:gd name="connsiteY60" fmla="*/ 4031933 h 6858000"/>
              <a:gd name="connsiteX61" fmla="*/ 607604 w 1508539"/>
              <a:gd name="connsiteY61" fmla="*/ 4013953 h 6858000"/>
              <a:gd name="connsiteX62" fmla="*/ 593899 w 1508539"/>
              <a:gd name="connsiteY62" fmla="*/ 3974753 h 6858000"/>
              <a:gd name="connsiteX63" fmla="*/ 595497 w 1508539"/>
              <a:gd name="connsiteY63" fmla="*/ 3969950 h 6858000"/>
              <a:gd name="connsiteX64" fmla="*/ 588919 w 1508539"/>
              <a:gd name="connsiteY64" fmla="*/ 3933779 h 6858000"/>
              <a:gd name="connsiteX65" fmla="*/ 590250 w 1508539"/>
              <a:gd name="connsiteY65" fmla="*/ 3933093 h 6858000"/>
              <a:gd name="connsiteX66" fmla="*/ 594604 w 1508539"/>
              <a:gd name="connsiteY66" fmla="*/ 3922082 h 6858000"/>
              <a:gd name="connsiteX67" fmla="*/ 599682 w 1508539"/>
              <a:gd name="connsiteY67" fmla="*/ 3901461 h 6858000"/>
              <a:gd name="connsiteX68" fmla="*/ 622276 w 1508539"/>
              <a:gd name="connsiteY68" fmla="*/ 3813873 h 6858000"/>
              <a:gd name="connsiteX69" fmla="*/ 621701 w 1508539"/>
              <a:gd name="connsiteY69" fmla="*/ 3806161 h 6858000"/>
              <a:gd name="connsiteX70" fmla="*/ 622008 w 1508539"/>
              <a:gd name="connsiteY70" fmla="*/ 3805957 h 6858000"/>
              <a:gd name="connsiteX71" fmla="*/ 622035 w 1508539"/>
              <a:gd name="connsiteY71" fmla="*/ 3797724 h 6858000"/>
              <a:gd name="connsiteX72" fmla="*/ 620650 w 1508539"/>
              <a:gd name="connsiteY72" fmla="*/ 3792098 h 6858000"/>
              <a:gd name="connsiteX73" fmla="*/ 619534 w 1508539"/>
              <a:gd name="connsiteY73" fmla="*/ 3777135 h 6858000"/>
              <a:gd name="connsiteX74" fmla="*/ 621267 w 1508539"/>
              <a:gd name="connsiteY74" fmla="*/ 3771656 h 6858000"/>
              <a:gd name="connsiteX75" fmla="*/ 625010 w 1508539"/>
              <a:gd name="connsiteY75" fmla="*/ 3769007 h 6858000"/>
              <a:gd name="connsiteX76" fmla="*/ 624476 w 1508539"/>
              <a:gd name="connsiteY76" fmla="*/ 3767709 h 6858000"/>
              <a:gd name="connsiteX77" fmla="*/ 633172 w 1508539"/>
              <a:gd name="connsiteY77" fmla="*/ 3738082 h 6858000"/>
              <a:gd name="connsiteX78" fmla="*/ 640518 w 1508539"/>
              <a:gd name="connsiteY78" fmla="*/ 3673397 h 6858000"/>
              <a:gd name="connsiteX79" fmla="*/ 639814 w 1508539"/>
              <a:gd name="connsiteY79" fmla="*/ 3637109 h 6858000"/>
              <a:gd name="connsiteX80" fmla="*/ 643257 w 1508539"/>
              <a:gd name="connsiteY80" fmla="*/ 3536883 h 6858000"/>
              <a:gd name="connsiteX81" fmla="*/ 650795 w 1508539"/>
              <a:gd name="connsiteY81" fmla="*/ 3435652 h 6858000"/>
              <a:gd name="connsiteX82" fmla="*/ 652466 w 1508539"/>
              <a:gd name="connsiteY82" fmla="*/ 3307769 h 6858000"/>
              <a:gd name="connsiteX83" fmla="*/ 670029 w 1508539"/>
              <a:gd name="connsiteY83" fmla="*/ 3250522 h 6858000"/>
              <a:gd name="connsiteX84" fmla="*/ 670454 w 1508539"/>
              <a:gd name="connsiteY84" fmla="*/ 3229163 h 6858000"/>
              <a:gd name="connsiteX85" fmla="*/ 672277 w 1508539"/>
              <a:gd name="connsiteY85" fmla="*/ 3217217 h 6858000"/>
              <a:gd name="connsiteX86" fmla="*/ 659112 w 1508539"/>
              <a:gd name="connsiteY86" fmla="*/ 3183755 h 6858000"/>
              <a:gd name="connsiteX87" fmla="*/ 659613 w 1508539"/>
              <a:gd name="connsiteY87" fmla="*/ 3178642 h 6858000"/>
              <a:gd name="connsiteX88" fmla="*/ 647213 w 1508539"/>
              <a:gd name="connsiteY88" fmla="*/ 3158586 h 6858000"/>
              <a:gd name="connsiteX89" fmla="*/ 632398 w 1508539"/>
              <a:gd name="connsiteY89" fmla="*/ 3129034 h 6858000"/>
              <a:gd name="connsiteX90" fmla="*/ 633063 w 1508539"/>
              <a:gd name="connsiteY90" fmla="*/ 3126682 h 6858000"/>
              <a:gd name="connsiteX91" fmla="*/ 623931 w 1508539"/>
              <a:gd name="connsiteY91" fmla="*/ 3114519 h 6858000"/>
              <a:gd name="connsiteX92" fmla="*/ 610540 w 1508539"/>
              <a:gd name="connsiteY92" fmla="*/ 3106272 h 6858000"/>
              <a:gd name="connsiteX93" fmla="*/ 583270 w 1508539"/>
              <a:gd name="connsiteY93" fmla="*/ 2958185 h 6858000"/>
              <a:gd name="connsiteX94" fmla="*/ 525884 w 1508539"/>
              <a:gd name="connsiteY94" fmla="*/ 2762989 h 6858000"/>
              <a:gd name="connsiteX95" fmla="*/ 474802 w 1508539"/>
              <a:gd name="connsiteY95" fmla="*/ 2554718 h 6858000"/>
              <a:gd name="connsiteX96" fmla="*/ 454896 w 1508539"/>
              <a:gd name="connsiteY96" fmla="*/ 2485734 h 6858000"/>
              <a:gd name="connsiteX97" fmla="*/ 445619 w 1508539"/>
              <a:gd name="connsiteY97" fmla="*/ 2447068 h 6858000"/>
              <a:gd name="connsiteX98" fmla="*/ 432580 w 1508539"/>
              <a:gd name="connsiteY98" fmla="*/ 2425819 h 6858000"/>
              <a:gd name="connsiteX99" fmla="*/ 438579 w 1508539"/>
              <a:gd name="connsiteY99" fmla="*/ 2402874 h 6858000"/>
              <a:gd name="connsiteX100" fmla="*/ 441191 w 1508539"/>
              <a:gd name="connsiteY100" fmla="*/ 2381443 h 6858000"/>
              <a:gd name="connsiteX101" fmla="*/ 417520 w 1508539"/>
              <a:gd name="connsiteY101" fmla="*/ 2261920 h 6858000"/>
              <a:gd name="connsiteX102" fmla="*/ 407407 w 1508539"/>
              <a:gd name="connsiteY102" fmla="*/ 2195378 h 6858000"/>
              <a:gd name="connsiteX103" fmla="*/ 391624 w 1508539"/>
              <a:gd name="connsiteY103" fmla="*/ 2155135 h 6858000"/>
              <a:gd name="connsiteX104" fmla="*/ 389082 w 1508539"/>
              <a:gd name="connsiteY104" fmla="*/ 2118008 h 6858000"/>
              <a:gd name="connsiteX105" fmla="*/ 390075 w 1508539"/>
              <a:gd name="connsiteY105" fmla="*/ 2050531 h 6858000"/>
              <a:gd name="connsiteX106" fmla="*/ 381881 w 1508539"/>
              <a:gd name="connsiteY106" fmla="*/ 1963269 h 6858000"/>
              <a:gd name="connsiteX107" fmla="*/ 363059 w 1508539"/>
              <a:gd name="connsiteY107" fmla="*/ 1906352 h 6858000"/>
              <a:gd name="connsiteX108" fmla="*/ 339616 w 1508539"/>
              <a:gd name="connsiteY108" fmla="*/ 1861531 h 6858000"/>
              <a:gd name="connsiteX109" fmla="*/ 293415 w 1508539"/>
              <a:gd name="connsiteY109" fmla="*/ 1732919 h 6858000"/>
              <a:gd name="connsiteX110" fmla="*/ 265726 w 1508539"/>
              <a:gd name="connsiteY110" fmla="*/ 1663540 h 6858000"/>
              <a:gd name="connsiteX111" fmla="*/ 264852 w 1508539"/>
              <a:gd name="connsiteY111" fmla="*/ 1615777 h 6858000"/>
              <a:gd name="connsiteX112" fmla="*/ 245647 w 1508539"/>
              <a:gd name="connsiteY112" fmla="*/ 1563678 h 6858000"/>
              <a:gd name="connsiteX113" fmla="*/ 258727 w 1508539"/>
              <a:gd name="connsiteY113" fmla="*/ 1519474 h 6858000"/>
              <a:gd name="connsiteX114" fmla="*/ 251469 w 1508539"/>
              <a:gd name="connsiteY114" fmla="*/ 1477995 h 6858000"/>
              <a:gd name="connsiteX115" fmla="*/ 237554 w 1508539"/>
              <a:gd name="connsiteY115" fmla="*/ 1373769 h 6858000"/>
              <a:gd name="connsiteX116" fmla="*/ 245861 w 1508539"/>
              <a:gd name="connsiteY116" fmla="*/ 1307086 h 6858000"/>
              <a:gd name="connsiteX117" fmla="*/ 247049 w 1508539"/>
              <a:gd name="connsiteY117" fmla="*/ 1189033 h 6858000"/>
              <a:gd name="connsiteX118" fmla="*/ 251734 w 1508539"/>
              <a:gd name="connsiteY118" fmla="*/ 1168288 h 6858000"/>
              <a:gd name="connsiteX119" fmla="*/ 244016 w 1508539"/>
              <a:gd name="connsiteY119" fmla="*/ 1142577 h 6858000"/>
              <a:gd name="connsiteX120" fmla="*/ 233322 w 1508539"/>
              <a:gd name="connsiteY120" fmla="*/ 1088484 h 6858000"/>
              <a:gd name="connsiteX121" fmla="*/ 222058 w 1508539"/>
              <a:gd name="connsiteY121" fmla="*/ 1016103 h 6858000"/>
              <a:gd name="connsiteX122" fmla="*/ 223514 w 1508539"/>
              <a:gd name="connsiteY122" fmla="*/ 932283 h 6858000"/>
              <a:gd name="connsiteX123" fmla="*/ 225750 w 1508539"/>
              <a:gd name="connsiteY123" fmla="*/ 915925 h 6858000"/>
              <a:gd name="connsiteX124" fmla="*/ 218379 w 1508539"/>
              <a:gd name="connsiteY124" fmla="*/ 896999 h 6858000"/>
              <a:gd name="connsiteX125" fmla="*/ 187787 w 1508539"/>
              <a:gd name="connsiteY125" fmla="*/ 821517 h 6858000"/>
              <a:gd name="connsiteX126" fmla="*/ 166737 w 1508539"/>
              <a:gd name="connsiteY126" fmla="*/ 751353 h 6858000"/>
              <a:gd name="connsiteX127" fmla="*/ 166295 w 1508539"/>
              <a:gd name="connsiteY127" fmla="*/ 721230 h 6858000"/>
              <a:gd name="connsiteX128" fmla="*/ 151966 w 1508539"/>
              <a:gd name="connsiteY128" fmla="*/ 681659 h 6858000"/>
              <a:gd name="connsiteX129" fmla="*/ 137385 w 1508539"/>
              <a:gd name="connsiteY129" fmla="*/ 635218 h 6858000"/>
              <a:gd name="connsiteX130" fmla="*/ 142396 w 1508539"/>
              <a:gd name="connsiteY130" fmla="*/ 613763 h 6858000"/>
              <a:gd name="connsiteX131" fmla="*/ 128338 w 1508539"/>
              <a:gd name="connsiteY131" fmla="*/ 598582 h 6858000"/>
              <a:gd name="connsiteX132" fmla="*/ 128019 w 1508539"/>
              <a:gd name="connsiteY132" fmla="*/ 576846 h 6858000"/>
              <a:gd name="connsiteX133" fmla="*/ 107645 w 1508539"/>
              <a:gd name="connsiteY133" fmla="*/ 530055 h 6858000"/>
              <a:gd name="connsiteX134" fmla="*/ 106893 w 1508539"/>
              <a:gd name="connsiteY134" fmla="*/ 465389 h 6858000"/>
              <a:gd name="connsiteX135" fmla="*/ 89816 w 1508539"/>
              <a:gd name="connsiteY135" fmla="*/ 424699 h 6858000"/>
              <a:gd name="connsiteX136" fmla="*/ 90191 w 1508539"/>
              <a:gd name="connsiteY136" fmla="*/ 404917 h 6858000"/>
              <a:gd name="connsiteX137" fmla="*/ 70148 w 1508539"/>
              <a:gd name="connsiteY137" fmla="*/ 367211 h 6858000"/>
              <a:gd name="connsiteX138" fmla="*/ 36452 w 1508539"/>
              <a:gd name="connsiteY138" fmla="*/ 268519 h 6858000"/>
              <a:gd name="connsiteX139" fmla="*/ 23935 w 1508539"/>
              <a:gd name="connsiteY139" fmla="*/ 160886 h 6858000"/>
              <a:gd name="connsiteX140" fmla="*/ 19312 w 1508539"/>
              <a:gd name="connsiteY140" fmla="*/ 47336 h 6858000"/>
              <a:gd name="connsiteX141" fmla="*/ 0 w 1508539"/>
              <a:gd name="connsiteY141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64248 w 1508539"/>
              <a:gd name="connsiteY7" fmla="*/ 6574442 h 6858000"/>
              <a:gd name="connsiteX8" fmla="*/ 164588 w 1508539"/>
              <a:gd name="connsiteY8" fmla="*/ 6568530 h 6858000"/>
              <a:gd name="connsiteX9" fmla="*/ 166997 w 1508539"/>
              <a:gd name="connsiteY9" fmla="*/ 6560674 h 6858000"/>
              <a:gd name="connsiteX10" fmla="*/ 201349 w 1508539"/>
              <a:gd name="connsiteY10" fmla="*/ 6530567 h 6858000"/>
              <a:gd name="connsiteX11" fmla="*/ 215389 w 1508539"/>
              <a:gd name="connsiteY11" fmla="*/ 6478062 h 6858000"/>
              <a:gd name="connsiteX12" fmla="*/ 226078 w 1508539"/>
              <a:gd name="connsiteY12" fmla="*/ 6460325 h 6858000"/>
              <a:gd name="connsiteX13" fmla="*/ 233311 w 1508539"/>
              <a:gd name="connsiteY13" fmla="*/ 6451488 h 6858000"/>
              <a:gd name="connsiteX14" fmla="*/ 234746 w 1508539"/>
              <a:gd name="connsiteY14" fmla="*/ 6451348 h 6858000"/>
              <a:gd name="connsiteX15" fmla="*/ 239104 w 1508539"/>
              <a:gd name="connsiteY15" fmla="*/ 6414240 h 6858000"/>
              <a:gd name="connsiteX16" fmla="*/ 241880 w 1508539"/>
              <a:gd name="connsiteY16" fmla="*/ 6384857 h 6858000"/>
              <a:gd name="connsiteX17" fmla="*/ 240591 w 1508539"/>
              <a:gd name="connsiteY17" fmla="*/ 6367510 h 6858000"/>
              <a:gd name="connsiteX18" fmla="*/ 244471 w 1508539"/>
              <a:gd name="connsiteY18" fmla="*/ 6349778 h 6858000"/>
              <a:gd name="connsiteX19" fmla="*/ 246136 w 1508539"/>
              <a:gd name="connsiteY19" fmla="*/ 6348250 h 6858000"/>
              <a:gd name="connsiteX20" fmla="*/ 262170 w 1508539"/>
              <a:gd name="connsiteY20" fmla="*/ 6281972 h 6858000"/>
              <a:gd name="connsiteX21" fmla="*/ 290557 w 1508539"/>
              <a:gd name="connsiteY21" fmla="*/ 6153037 h 6858000"/>
              <a:gd name="connsiteX22" fmla="*/ 314428 w 1508539"/>
              <a:gd name="connsiteY22" fmla="*/ 6113913 h 6858000"/>
              <a:gd name="connsiteX23" fmla="*/ 318721 w 1508539"/>
              <a:gd name="connsiteY23" fmla="*/ 6028119 h 6858000"/>
              <a:gd name="connsiteX24" fmla="*/ 363126 w 1508539"/>
              <a:gd name="connsiteY24" fmla="*/ 5934687 h 6858000"/>
              <a:gd name="connsiteX25" fmla="*/ 408411 w 1508539"/>
              <a:gd name="connsiteY25" fmla="*/ 5704905 h 6858000"/>
              <a:gd name="connsiteX26" fmla="*/ 431404 w 1508539"/>
              <a:gd name="connsiteY26" fmla="*/ 5665173 h 6858000"/>
              <a:gd name="connsiteX27" fmla="*/ 465121 w 1508539"/>
              <a:gd name="connsiteY27" fmla="*/ 5563435 h 6858000"/>
              <a:gd name="connsiteX28" fmla="*/ 494626 w 1508539"/>
              <a:gd name="connsiteY28" fmla="*/ 5476393 h 6858000"/>
              <a:gd name="connsiteX29" fmla="*/ 525819 w 1508539"/>
              <a:gd name="connsiteY29" fmla="*/ 5396260 h 6858000"/>
              <a:gd name="connsiteX30" fmla="*/ 541800 w 1508539"/>
              <a:gd name="connsiteY30" fmla="*/ 5330009 h 6858000"/>
              <a:gd name="connsiteX31" fmla="*/ 575293 w 1508539"/>
              <a:gd name="connsiteY31" fmla="*/ 5273739 h 6858000"/>
              <a:gd name="connsiteX32" fmla="*/ 584892 w 1508539"/>
              <a:gd name="connsiteY32" fmla="*/ 5241779 h 6858000"/>
              <a:gd name="connsiteX33" fmla="*/ 596118 w 1508539"/>
              <a:gd name="connsiteY33" fmla="*/ 5225268 h 6858000"/>
              <a:gd name="connsiteX34" fmla="*/ 597138 w 1508539"/>
              <a:gd name="connsiteY34" fmla="*/ 5217684 h 6858000"/>
              <a:gd name="connsiteX35" fmla="*/ 604479 w 1508539"/>
              <a:gd name="connsiteY35" fmla="*/ 5193377 h 6858000"/>
              <a:gd name="connsiteX36" fmla="*/ 607782 w 1508539"/>
              <a:gd name="connsiteY36" fmla="*/ 5179288 h 6858000"/>
              <a:gd name="connsiteX37" fmla="*/ 608766 w 1508539"/>
              <a:gd name="connsiteY37" fmla="*/ 5173621 h 6858000"/>
              <a:gd name="connsiteX38" fmla="*/ 604400 w 1508539"/>
              <a:gd name="connsiteY38" fmla="*/ 5159961 h 6858000"/>
              <a:gd name="connsiteX39" fmla="*/ 611077 w 1508539"/>
              <a:gd name="connsiteY39" fmla="*/ 5144295 h 6858000"/>
              <a:gd name="connsiteX40" fmla="*/ 608010 w 1508539"/>
              <a:gd name="connsiteY40" fmla="*/ 5125185 h 6858000"/>
              <a:gd name="connsiteX41" fmla="*/ 614840 w 1508539"/>
              <a:gd name="connsiteY41" fmla="*/ 5121884 h 6858000"/>
              <a:gd name="connsiteX42" fmla="*/ 621876 w 1508539"/>
              <a:gd name="connsiteY42" fmla="*/ 5067850 h 6858000"/>
              <a:gd name="connsiteX43" fmla="*/ 624607 w 1508539"/>
              <a:gd name="connsiteY43" fmla="*/ 5060861 h 6858000"/>
              <a:gd name="connsiteX44" fmla="*/ 621311 w 1508539"/>
              <a:gd name="connsiteY44" fmla="*/ 5034192 h 6858000"/>
              <a:gd name="connsiteX45" fmla="*/ 622865 w 1508539"/>
              <a:gd name="connsiteY45" fmla="*/ 4993030 h 6858000"/>
              <a:gd name="connsiteX46" fmla="*/ 629774 w 1508539"/>
              <a:gd name="connsiteY46" fmla="*/ 4946844 h 6858000"/>
              <a:gd name="connsiteX47" fmla="*/ 625630 w 1508539"/>
              <a:gd name="connsiteY47" fmla="*/ 4932692 h 6858000"/>
              <a:gd name="connsiteX48" fmla="*/ 641033 w 1508539"/>
              <a:gd name="connsiteY48" fmla="*/ 4858827 h 6858000"/>
              <a:gd name="connsiteX49" fmla="*/ 646936 w 1508539"/>
              <a:gd name="connsiteY49" fmla="*/ 4821170 h 6858000"/>
              <a:gd name="connsiteX50" fmla="*/ 651669 w 1508539"/>
              <a:gd name="connsiteY50" fmla="*/ 4780965 h 6858000"/>
              <a:gd name="connsiteX51" fmla="*/ 652962 w 1508539"/>
              <a:gd name="connsiteY51" fmla="*/ 4750867 h 6858000"/>
              <a:gd name="connsiteX52" fmla="*/ 650769 w 1508539"/>
              <a:gd name="connsiteY52" fmla="*/ 4690749 h 6858000"/>
              <a:gd name="connsiteX53" fmla="*/ 646249 w 1508539"/>
              <a:gd name="connsiteY53" fmla="*/ 4584173 h 6858000"/>
              <a:gd name="connsiteX54" fmla="*/ 641332 w 1508539"/>
              <a:gd name="connsiteY54" fmla="*/ 4444346 h 6858000"/>
              <a:gd name="connsiteX55" fmla="*/ 637897 w 1508539"/>
              <a:gd name="connsiteY55" fmla="*/ 4375228 h 6858000"/>
              <a:gd name="connsiteX56" fmla="*/ 618550 w 1508539"/>
              <a:gd name="connsiteY56" fmla="*/ 4214165 h 6858000"/>
              <a:gd name="connsiteX57" fmla="*/ 622623 w 1508539"/>
              <a:gd name="connsiteY57" fmla="*/ 4090296 h 6858000"/>
              <a:gd name="connsiteX58" fmla="*/ 607879 w 1508539"/>
              <a:gd name="connsiteY58" fmla="*/ 4033999 h 6858000"/>
              <a:gd name="connsiteX59" fmla="*/ 609028 w 1508539"/>
              <a:gd name="connsiteY59" fmla="*/ 4031933 h 6858000"/>
              <a:gd name="connsiteX60" fmla="*/ 607604 w 1508539"/>
              <a:gd name="connsiteY60" fmla="*/ 4013953 h 6858000"/>
              <a:gd name="connsiteX61" fmla="*/ 593899 w 1508539"/>
              <a:gd name="connsiteY61" fmla="*/ 3974753 h 6858000"/>
              <a:gd name="connsiteX62" fmla="*/ 595497 w 1508539"/>
              <a:gd name="connsiteY62" fmla="*/ 3969950 h 6858000"/>
              <a:gd name="connsiteX63" fmla="*/ 588919 w 1508539"/>
              <a:gd name="connsiteY63" fmla="*/ 3933779 h 6858000"/>
              <a:gd name="connsiteX64" fmla="*/ 590250 w 1508539"/>
              <a:gd name="connsiteY64" fmla="*/ 3933093 h 6858000"/>
              <a:gd name="connsiteX65" fmla="*/ 594604 w 1508539"/>
              <a:gd name="connsiteY65" fmla="*/ 3922082 h 6858000"/>
              <a:gd name="connsiteX66" fmla="*/ 599682 w 1508539"/>
              <a:gd name="connsiteY66" fmla="*/ 3901461 h 6858000"/>
              <a:gd name="connsiteX67" fmla="*/ 622276 w 1508539"/>
              <a:gd name="connsiteY67" fmla="*/ 3813873 h 6858000"/>
              <a:gd name="connsiteX68" fmla="*/ 621701 w 1508539"/>
              <a:gd name="connsiteY68" fmla="*/ 3806161 h 6858000"/>
              <a:gd name="connsiteX69" fmla="*/ 622008 w 1508539"/>
              <a:gd name="connsiteY69" fmla="*/ 3805957 h 6858000"/>
              <a:gd name="connsiteX70" fmla="*/ 622035 w 1508539"/>
              <a:gd name="connsiteY70" fmla="*/ 3797724 h 6858000"/>
              <a:gd name="connsiteX71" fmla="*/ 620650 w 1508539"/>
              <a:gd name="connsiteY71" fmla="*/ 3792098 h 6858000"/>
              <a:gd name="connsiteX72" fmla="*/ 619534 w 1508539"/>
              <a:gd name="connsiteY72" fmla="*/ 3777135 h 6858000"/>
              <a:gd name="connsiteX73" fmla="*/ 621267 w 1508539"/>
              <a:gd name="connsiteY73" fmla="*/ 3771656 h 6858000"/>
              <a:gd name="connsiteX74" fmla="*/ 625010 w 1508539"/>
              <a:gd name="connsiteY74" fmla="*/ 3769007 h 6858000"/>
              <a:gd name="connsiteX75" fmla="*/ 624476 w 1508539"/>
              <a:gd name="connsiteY75" fmla="*/ 3767709 h 6858000"/>
              <a:gd name="connsiteX76" fmla="*/ 633172 w 1508539"/>
              <a:gd name="connsiteY76" fmla="*/ 3738082 h 6858000"/>
              <a:gd name="connsiteX77" fmla="*/ 640518 w 1508539"/>
              <a:gd name="connsiteY77" fmla="*/ 3673397 h 6858000"/>
              <a:gd name="connsiteX78" fmla="*/ 639814 w 1508539"/>
              <a:gd name="connsiteY78" fmla="*/ 3637109 h 6858000"/>
              <a:gd name="connsiteX79" fmla="*/ 643257 w 1508539"/>
              <a:gd name="connsiteY79" fmla="*/ 3536883 h 6858000"/>
              <a:gd name="connsiteX80" fmla="*/ 650795 w 1508539"/>
              <a:gd name="connsiteY80" fmla="*/ 3435652 h 6858000"/>
              <a:gd name="connsiteX81" fmla="*/ 652466 w 1508539"/>
              <a:gd name="connsiteY81" fmla="*/ 3307769 h 6858000"/>
              <a:gd name="connsiteX82" fmla="*/ 670029 w 1508539"/>
              <a:gd name="connsiteY82" fmla="*/ 3250522 h 6858000"/>
              <a:gd name="connsiteX83" fmla="*/ 670454 w 1508539"/>
              <a:gd name="connsiteY83" fmla="*/ 3229163 h 6858000"/>
              <a:gd name="connsiteX84" fmla="*/ 672277 w 1508539"/>
              <a:gd name="connsiteY84" fmla="*/ 3217217 h 6858000"/>
              <a:gd name="connsiteX85" fmla="*/ 659112 w 1508539"/>
              <a:gd name="connsiteY85" fmla="*/ 3183755 h 6858000"/>
              <a:gd name="connsiteX86" fmla="*/ 659613 w 1508539"/>
              <a:gd name="connsiteY86" fmla="*/ 3178642 h 6858000"/>
              <a:gd name="connsiteX87" fmla="*/ 647213 w 1508539"/>
              <a:gd name="connsiteY87" fmla="*/ 3158586 h 6858000"/>
              <a:gd name="connsiteX88" fmla="*/ 632398 w 1508539"/>
              <a:gd name="connsiteY88" fmla="*/ 3129034 h 6858000"/>
              <a:gd name="connsiteX89" fmla="*/ 633063 w 1508539"/>
              <a:gd name="connsiteY89" fmla="*/ 3126682 h 6858000"/>
              <a:gd name="connsiteX90" fmla="*/ 623931 w 1508539"/>
              <a:gd name="connsiteY90" fmla="*/ 3114519 h 6858000"/>
              <a:gd name="connsiteX91" fmla="*/ 610540 w 1508539"/>
              <a:gd name="connsiteY91" fmla="*/ 3106272 h 6858000"/>
              <a:gd name="connsiteX92" fmla="*/ 583270 w 1508539"/>
              <a:gd name="connsiteY92" fmla="*/ 2958185 h 6858000"/>
              <a:gd name="connsiteX93" fmla="*/ 525884 w 1508539"/>
              <a:gd name="connsiteY93" fmla="*/ 2762989 h 6858000"/>
              <a:gd name="connsiteX94" fmla="*/ 474802 w 1508539"/>
              <a:gd name="connsiteY94" fmla="*/ 2554718 h 6858000"/>
              <a:gd name="connsiteX95" fmla="*/ 454896 w 1508539"/>
              <a:gd name="connsiteY95" fmla="*/ 2485734 h 6858000"/>
              <a:gd name="connsiteX96" fmla="*/ 445619 w 1508539"/>
              <a:gd name="connsiteY96" fmla="*/ 2447068 h 6858000"/>
              <a:gd name="connsiteX97" fmla="*/ 432580 w 1508539"/>
              <a:gd name="connsiteY97" fmla="*/ 2425819 h 6858000"/>
              <a:gd name="connsiteX98" fmla="*/ 438579 w 1508539"/>
              <a:gd name="connsiteY98" fmla="*/ 2402874 h 6858000"/>
              <a:gd name="connsiteX99" fmla="*/ 441191 w 1508539"/>
              <a:gd name="connsiteY99" fmla="*/ 2381443 h 6858000"/>
              <a:gd name="connsiteX100" fmla="*/ 417520 w 1508539"/>
              <a:gd name="connsiteY100" fmla="*/ 2261920 h 6858000"/>
              <a:gd name="connsiteX101" fmla="*/ 407407 w 1508539"/>
              <a:gd name="connsiteY101" fmla="*/ 2195378 h 6858000"/>
              <a:gd name="connsiteX102" fmla="*/ 391624 w 1508539"/>
              <a:gd name="connsiteY102" fmla="*/ 2155135 h 6858000"/>
              <a:gd name="connsiteX103" fmla="*/ 389082 w 1508539"/>
              <a:gd name="connsiteY103" fmla="*/ 2118008 h 6858000"/>
              <a:gd name="connsiteX104" fmla="*/ 390075 w 1508539"/>
              <a:gd name="connsiteY104" fmla="*/ 2050531 h 6858000"/>
              <a:gd name="connsiteX105" fmla="*/ 381881 w 1508539"/>
              <a:gd name="connsiteY105" fmla="*/ 1963269 h 6858000"/>
              <a:gd name="connsiteX106" fmla="*/ 363059 w 1508539"/>
              <a:gd name="connsiteY106" fmla="*/ 1906352 h 6858000"/>
              <a:gd name="connsiteX107" fmla="*/ 339616 w 1508539"/>
              <a:gd name="connsiteY107" fmla="*/ 1861531 h 6858000"/>
              <a:gd name="connsiteX108" fmla="*/ 293415 w 1508539"/>
              <a:gd name="connsiteY108" fmla="*/ 1732919 h 6858000"/>
              <a:gd name="connsiteX109" fmla="*/ 265726 w 1508539"/>
              <a:gd name="connsiteY109" fmla="*/ 1663540 h 6858000"/>
              <a:gd name="connsiteX110" fmla="*/ 264852 w 1508539"/>
              <a:gd name="connsiteY110" fmla="*/ 1615777 h 6858000"/>
              <a:gd name="connsiteX111" fmla="*/ 245647 w 1508539"/>
              <a:gd name="connsiteY111" fmla="*/ 1563678 h 6858000"/>
              <a:gd name="connsiteX112" fmla="*/ 258727 w 1508539"/>
              <a:gd name="connsiteY112" fmla="*/ 1519474 h 6858000"/>
              <a:gd name="connsiteX113" fmla="*/ 251469 w 1508539"/>
              <a:gd name="connsiteY113" fmla="*/ 1477995 h 6858000"/>
              <a:gd name="connsiteX114" fmla="*/ 237554 w 1508539"/>
              <a:gd name="connsiteY114" fmla="*/ 1373769 h 6858000"/>
              <a:gd name="connsiteX115" fmla="*/ 245861 w 1508539"/>
              <a:gd name="connsiteY115" fmla="*/ 1307086 h 6858000"/>
              <a:gd name="connsiteX116" fmla="*/ 247049 w 1508539"/>
              <a:gd name="connsiteY116" fmla="*/ 1189033 h 6858000"/>
              <a:gd name="connsiteX117" fmla="*/ 251734 w 1508539"/>
              <a:gd name="connsiteY117" fmla="*/ 1168288 h 6858000"/>
              <a:gd name="connsiteX118" fmla="*/ 244016 w 1508539"/>
              <a:gd name="connsiteY118" fmla="*/ 1142577 h 6858000"/>
              <a:gd name="connsiteX119" fmla="*/ 233322 w 1508539"/>
              <a:gd name="connsiteY119" fmla="*/ 1088484 h 6858000"/>
              <a:gd name="connsiteX120" fmla="*/ 222058 w 1508539"/>
              <a:gd name="connsiteY120" fmla="*/ 1016103 h 6858000"/>
              <a:gd name="connsiteX121" fmla="*/ 223514 w 1508539"/>
              <a:gd name="connsiteY121" fmla="*/ 932283 h 6858000"/>
              <a:gd name="connsiteX122" fmla="*/ 225750 w 1508539"/>
              <a:gd name="connsiteY122" fmla="*/ 915925 h 6858000"/>
              <a:gd name="connsiteX123" fmla="*/ 218379 w 1508539"/>
              <a:gd name="connsiteY123" fmla="*/ 896999 h 6858000"/>
              <a:gd name="connsiteX124" fmla="*/ 187787 w 1508539"/>
              <a:gd name="connsiteY124" fmla="*/ 821517 h 6858000"/>
              <a:gd name="connsiteX125" fmla="*/ 166737 w 1508539"/>
              <a:gd name="connsiteY125" fmla="*/ 751353 h 6858000"/>
              <a:gd name="connsiteX126" fmla="*/ 166295 w 1508539"/>
              <a:gd name="connsiteY126" fmla="*/ 721230 h 6858000"/>
              <a:gd name="connsiteX127" fmla="*/ 151966 w 1508539"/>
              <a:gd name="connsiteY127" fmla="*/ 681659 h 6858000"/>
              <a:gd name="connsiteX128" fmla="*/ 137385 w 1508539"/>
              <a:gd name="connsiteY128" fmla="*/ 635218 h 6858000"/>
              <a:gd name="connsiteX129" fmla="*/ 142396 w 1508539"/>
              <a:gd name="connsiteY129" fmla="*/ 613763 h 6858000"/>
              <a:gd name="connsiteX130" fmla="*/ 128338 w 1508539"/>
              <a:gd name="connsiteY130" fmla="*/ 598582 h 6858000"/>
              <a:gd name="connsiteX131" fmla="*/ 128019 w 1508539"/>
              <a:gd name="connsiteY131" fmla="*/ 576846 h 6858000"/>
              <a:gd name="connsiteX132" fmla="*/ 107645 w 1508539"/>
              <a:gd name="connsiteY132" fmla="*/ 530055 h 6858000"/>
              <a:gd name="connsiteX133" fmla="*/ 106893 w 1508539"/>
              <a:gd name="connsiteY133" fmla="*/ 465389 h 6858000"/>
              <a:gd name="connsiteX134" fmla="*/ 89816 w 1508539"/>
              <a:gd name="connsiteY134" fmla="*/ 424699 h 6858000"/>
              <a:gd name="connsiteX135" fmla="*/ 90191 w 1508539"/>
              <a:gd name="connsiteY135" fmla="*/ 404917 h 6858000"/>
              <a:gd name="connsiteX136" fmla="*/ 70148 w 1508539"/>
              <a:gd name="connsiteY136" fmla="*/ 367211 h 6858000"/>
              <a:gd name="connsiteX137" fmla="*/ 36452 w 1508539"/>
              <a:gd name="connsiteY137" fmla="*/ 268519 h 6858000"/>
              <a:gd name="connsiteX138" fmla="*/ 23935 w 1508539"/>
              <a:gd name="connsiteY138" fmla="*/ 160886 h 6858000"/>
              <a:gd name="connsiteX139" fmla="*/ 19312 w 1508539"/>
              <a:gd name="connsiteY139" fmla="*/ 47336 h 6858000"/>
              <a:gd name="connsiteX140" fmla="*/ 0 w 1508539"/>
              <a:gd name="connsiteY140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4248 w 1508539"/>
              <a:gd name="connsiteY6" fmla="*/ 6574442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31404 w 1508539"/>
              <a:gd name="connsiteY25" fmla="*/ 5665173 h 6858000"/>
              <a:gd name="connsiteX26" fmla="*/ 465121 w 1508539"/>
              <a:gd name="connsiteY26" fmla="*/ 5563435 h 6858000"/>
              <a:gd name="connsiteX27" fmla="*/ 494626 w 1508539"/>
              <a:gd name="connsiteY27" fmla="*/ 5476393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31404 w 1508539"/>
              <a:gd name="connsiteY25" fmla="*/ 5665173 h 6858000"/>
              <a:gd name="connsiteX26" fmla="*/ 465121 w 1508539"/>
              <a:gd name="connsiteY26" fmla="*/ 5563435 h 6858000"/>
              <a:gd name="connsiteX27" fmla="*/ 494626 w 1508539"/>
              <a:gd name="connsiteY27" fmla="*/ 5476393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9611 w 1508539"/>
              <a:gd name="connsiteY5" fmla="*/ 6666145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31404 w 1508539"/>
              <a:gd name="connsiteY25" fmla="*/ 5665173 h 6858000"/>
              <a:gd name="connsiteX26" fmla="*/ 465121 w 1508539"/>
              <a:gd name="connsiteY26" fmla="*/ 5563435 h 6858000"/>
              <a:gd name="connsiteX27" fmla="*/ 494626 w 1508539"/>
              <a:gd name="connsiteY27" fmla="*/ 5476393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33885 w 1508539"/>
              <a:gd name="connsiteY4" fmla="*/ 6729139 h 6858000"/>
              <a:gd name="connsiteX5" fmla="*/ 149611 w 1508539"/>
              <a:gd name="connsiteY5" fmla="*/ 6666145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31404 w 1508539"/>
              <a:gd name="connsiteY25" fmla="*/ 5665173 h 6858000"/>
              <a:gd name="connsiteX26" fmla="*/ 465121 w 1508539"/>
              <a:gd name="connsiteY26" fmla="*/ 5563435 h 6858000"/>
              <a:gd name="connsiteX27" fmla="*/ 494626 w 1508539"/>
              <a:gd name="connsiteY27" fmla="*/ 5476393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33885 w 1508539"/>
              <a:gd name="connsiteY4" fmla="*/ 6729139 h 6858000"/>
              <a:gd name="connsiteX5" fmla="*/ 149611 w 1508539"/>
              <a:gd name="connsiteY5" fmla="*/ 6666145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494626 w 1508539"/>
              <a:gd name="connsiteY27" fmla="*/ 5476393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33885 w 1508539"/>
              <a:gd name="connsiteY4" fmla="*/ 6729139 h 6858000"/>
              <a:gd name="connsiteX5" fmla="*/ 149611 w 1508539"/>
              <a:gd name="connsiteY5" fmla="*/ 6666145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133885 w 1508539"/>
              <a:gd name="connsiteY4" fmla="*/ 6729139 h 6858000"/>
              <a:gd name="connsiteX5" fmla="*/ 149611 w 1508539"/>
              <a:gd name="connsiteY5" fmla="*/ 6666145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149611 w 1508539"/>
              <a:gd name="connsiteY5" fmla="*/ 6666145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164588 w 1508539"/>
              <a:gd name="connsiteY7" fmla="*/ 6568530 h 6858000"/>
              <a:gd name="connsiteX8" fmla="*/ 340301 w 1508539"/>
              <a:gd name="connsiteY8" fmla="*/ 6572601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40301 w 1508539"/>
              <a:gd name="connsiteY8" fmla="*/ 6572601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454546 w 1508539"/>
              <a:gd name="connsiteY13" fmla="*/ 6379786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226078 w 1508539"/>
              <a:gd name="connsiteY11" fmla="*/ 6460325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504057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410113 w 1508539"/>
              <a:gd name="connsiteY19" fmla="*/ 6202459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1872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408911 w 1508539"/>
              <a:gd name="connsiteY20" fmla="*/ 6153037 h 6858000"/>
              <a:gd name="connsiteX21" fmla="*/ 394739 w 1508539"/>
              <a:gd name="connsiteY21" fmla="*/ 6090059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408911 w 1508539"/>
              <a:gd name="connsiteY20" fmla="*/ 6153037 h 6858000"/>
              <a:gd name="connsiteX21" fmla="*/ 424326 w 1508539"/>
              <a:gd name="connsiteY21" fmla="*/ 6078132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81826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408911 w 1508539"/>
              <a:gd name="connsiteY20" fmla="*/ 6153037 h 6858000"/>
              <a:gd name="connsiteX21" fmla="*/ 424326 w 1508539"/>
              <a:gd name="connsiteY21" fmla="*/ 6078132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81826 w 1508539"/>
              <a:gd name="connsiteY4" fmla="*/ 6776847 h 6858000"/>
              <a:gd name="connsiteX5" fmla="*/ 293326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408911 w 1508539"/>
              <a:gd name="connsiteY20" fmla="*/ 6153037 h 6858000"/>
              <a:gd name="connsiteX21" fmla="*/ 424326 w 1508539"/>
              <a:gd name="connsiteY21" fmla="*/ 6078132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81826 w 1508539"/>
              <a:gd name="connsiteY4" fmla="*/ 6776847 h 6858000"/>
              <a:gd name="connsiteX5" fmla="*/ 293326 w 1508539"/>
              <a:gd name="connsiteY5" fmla="*/ 6737706 h 6858000"/>
              <a:gd name="connsiteX6" fmla="*/ 318065 w 1508539"/>
              <a:gd name="connsiteY6" fmla="*/ 6691589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408911 w 1508539"/>
              <a:gd name="connsiteY20" fmla="*/ 6153037 h 6858000"/>
              <a:gd name="connsiteX21" fmla="*/ 424326 w 1508539"/>
              <a:gd name="connsiteY21" fmla="*/ 6078132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164830 w 1491612"/>
              <a:gd name="connsiteY0" fmla="*/ 0 h 6858000"/>
              <a:gd name="connsiteX1" fmla="*/ 1491612 w 1491612"/>
              <a:gd name="connsiteY1" fmla="*/ 0 h 6858000"/>
              <a:gd name="connsiteX2" fmla="*/ 1491612 w 1491612"/>
              <a:gd name="connsiteY2" fmla="*/ 6858000 h 6858000"/>
              <a:gd name="connsiteX3" fmla="*/ 228306 w 1491612"/>
              <a:gd name="connsiteY3" fmla="*/ 6857735 h 6858000"/>
              <a:gd name="connsiteX4" fmla="*/ 264899 w 1491612"/>
              <a:gd name="connsiteY4" fmla="*/ 6776847 h 6858000"/>
              <a:gd name="connsiteX5" fmla="*/ 276399 w 1491612"/>
              <a:gd name="connsiteY5" fmla="*/ 6737706 h 6858000"/>
              <a:gd name="connsiteX6" fmla="*/ 301138 w 1491612"/>
              <a:gd name="connsiteY6" fmla="*/ 6691589 h 6858000"/>
              <a:gd name="connsiteX7" fmla="*/ 278695 w 1491612"/>
              <a:gd name="connsiteY7" fmla="*/ 6659970 h 6858000"/>
              <a:gd name="connsiteX8" fmla="*/ 293786 w 1491612"/>
              <a:gd name="connsiteY8" fmla="*/ 6636211 h 6858000"/>
              <a:gd name="connsiteX9" fmla="*/ 311230 w 1491612"/>
              <a:gd name="connsiteY9" fmla="*/ 6594177 h 6858000"/>
              <a:gd name="connsiteX10" fmla="*/ 325270 w 1491612"/>
              <a:gd name="connsiteY10" fmla="*/ 6557575 h 6858000"/>
              <a:gd name="connsiteX11" fmla="*/ 378227 w 1491612"/>
              <a:gd name="connsiteY11" fmla="*/ 6492130 h 6858000"/>
              <a:gd name="connsiteX12" fmla="*/ 393914 w 1491612"/>
              <a:gd name="connsiteY12" fmla="*/ 6431610 h 6858000"/>
              <a:gd name="connsiteX13" fmla="*/ 437619 w 1491612"/>
              <a:gd name="connsiteY13" fmla="*/ 6379786 h 6858000"/>
              <a:gd name="connsiteX14" fmla="*/ 420842 w 1491612"/>
              <a:gd name="connsiteY14" fmla="*/ 6334727 h 6858000"/>
              <a:gd name="connsiteX15" fmla="*/ 398257 w 1491612"/>
              <a:gd name="connsiteY15" fmla="*/ 6313295 h 6858000"/>
              <a:gd name="connsiteX16" fmla="*/ 405421 w 1491612"/>
              <a:gd name="connsiteY16" fmla="*/ 6280046 h 6858000"/>
              <a:gd name="connsiteX17" fmla="*/ 388166 w 1491612"/>
              <a:gd name="connsiteY17" fmla="*/ 6270265 h 6858000"/>
              <a:gd name="connsiteX18" fmla="*/ 415194 w 1491612"/>
              <a:gd name="connsiteY18" fmla="*/ 6252834 h 6858000"/>
              <a:gd name="connsiteX19" fmla="*/ 393186 w 1491612"/>
              <a:gd name="connsiteY19" fmla="*/ 6202459 h 6858000"/>
              <a:gd name="connsiteX20" fmla="*/ 391984 w 1491612"/>
              <a:gd name="connsiteY20" fmla="*/ 6153037 h 6858000"/>
              <a:gd name="connsiteX21" fmla="*/ 407399 w 1491612"/>
              <a:gd name="connsiteY21" fmla="*/ 6078132 h 6858000"/>
              <a:gd name="connsiteX22" fmla="*/ 394786 w 1491612"/>
              <a:gd name="connsiteY22" fmla="*/ 6028119 h 6858000"/>
              <a:gd name="connsiteX23" fmla="*/ 380015 w 1491612"/>
              <a:gd name="connsiteY23" fmla="*/ 5926735 h 6858000"/>
              <a:gd name="connsiteX24" fmla="*/ 429527 w 1491612"/>
              <a:gd name="connsiteY24" fmla="*/ 5712857 h 6858000"/>
              <a:gd name="connsiteX25" fmla="*/ 408602 w 1491612"/>
              <a:gd name="connsiteY25" fmla="*/ 5676393 h 6858000"/>
              <a:gd name="connsiteX26" fmla="*/ 448194 w 1491612"/>
              <a:gd name="connsiteY26" fmla="*/ 5563435 h 6858000"/>
              <a:gd name="connsiteX27" fmla="*/ 495324 w 1491612"/>
              <a:gd name="connsiteY27" fmla="*/ 5437125 h 6858000"/>
              <a:gd name="connsiteX28" fmla="*/ 508892 w 1491612"/>
              <a:gd name="connsiteY28" fmla="*/ 5396260 h 6858000"/>
              <a:gd name="connsiteX29" fmla="*/ 524873 w 1491612"/>
              <a:gd name="connsiteY29" fmla="*/ 5330009 h 6858000"/>
              <a:gd name="connsiteX30" fmla="*/ 558366 w 1491612"/>
              <a:gd name="connsiteY30" fmla="*/ 5273739 h 6858000"/>
              <a:gd name="connsiteX31" fmla="*/ 567965 w 1491612"/>
              <a:gd name="connsiteY31" fmla="*/ 5241779 h 6858000"/>
              <a:gd name="connsiteX32" fmla="*/ 579191 w 1491612"/>
              <a:gd name="connsiteY32" fmla="*/ 5225268 h 6858000"/>
              <a:gd name="connsiteX33" fmla="*/ 580211 w 1491612"/>
              <a:gd name="connsiteY33" fmla="*/ 5217684 h 6858000"/>
              <a:gd name="connsiteX34" fmla="*/ 587552 w 1491612"/>
              <a:gd name="connsiteY34" fmla="*/ 5193377 h 6858000"/>
              <a:gd name="connsiteX35" fmla="*/ 590855 w 1491612"/>
              <a:gd name="connsiteY35" fmla="*/ 5179288 h 6858000"/>
              <a:gd name="connsiteX36" fmla="*/ 591839 w 1491612"/>
              <a:gd name="connsiteY36" fmla="*/ 5173621 h 6858000"/>
              <a:gd name="connsiteX37" fmla="*/ 587473 w 1491612"/>
              <a:gd name="connsiteY37" fmla="*/ 5159961 h 6858000"/>
              <a:gd name="connsiteX38" fmla="*/ 594150 w 1491612"/>
              <a:gd name="connsiteY38" fmla="*/ 5144295 h 6858000"/>
              <a:gd name="connsiteX39" fmla="*/ 591083 w 1491612"/>
              <a:gd name="connsiteY39" fmla="*/ 5125185 h 6858000"/>
              <a:gd name="connsiteX40" fmla="*/ 597913 w 1491612"/>
              <a:gd name="connsiteY40" fmla="*/ 5121884 h 6858000"/>
              <a:gd name="connsiteX41" fmla="*/ 604949 w 1491612"/>
              <a:gd name="connsiteY41" fmla="*/ 5067850 h 6858000"/>
              <a:gd name="connsiteX42" fmla="*/ 607680 w 1491612"/>
              <a:gd name="connsiteY42" fmla="*/ 5060861 h 6858000"/>
              <a:gd name="connsiteX43" fmla="*/ 604384 w 1491612"/>
              <a:gd name="connsiteY43" fmla="*/ 5034192 h 6858000"/>
              <a:gd name="connsiteX44" fmla="*/ 605938 w 1491612"/>
              <a:gd name="connsiteY44" fmla="*/ 4993030 h 6858000"/>
              <a:gd name="connsiteX45" fmla="*/ 612847 w 1491612"/>
              <a:gd name="connsiteY45" fmla="*/ 4946844 h 6858000"/>
              <a:gd name="connsiteX46" fmla="*/ 608703 w 1491612"/>
              <a:gd name="connsiteY46" fmla="*/ 4932692 h 6858000"/>
              <a:gd name="connsiteX47" fmla="*/ 624106 w 1491612"/>
              <a:gd name="connsiteY47" fmla="*/ 4858827 h 6858000"/>
              <a:gd name="connsiteX48" fmla="*/ 630009 w 1491612"/>
              <a:gd name="connsiteY48" fmla="*/ 4821170 h 6858000"/>
              <a:gd name="connsiteX49" fmla="*/ 634742 w 1491612"/>
              <a:gd name="connsiteY49" fmla="*/ 4780965 h 6858000"/>
              <a:gd name="connsiteX50" fmla="*/ 636035 w 1491612"/>
              <a:gd name="connsiteY50" fmla="*/ 4750867 h 6858000"/>
              <a:gd name="connsiteX51" fmla="*/ 633842 w 1491612"/>
              <a:gd name="connsiteY51" fmla="*/ 4690749 h 6858000"/>
              <a:gd name="connsiteX52" fmla="*/ 629322 w 1491612"/>
              <a:gd name="connsiteY52" fmla="*/ 4584173 h 6858000"/>
              <a:gd name="connsiteX53" fmla="*/ 624405 w 1491612"/>
              <a:gd name="connsiteY53" fmla="*/ 4444346 h 6858000"/>
              <a:gd name="connsiteX54" fmla="*/ 620970 w 1491612"/>
              <a:gd name="connsiteY54" fmla="*/ 4375228 h 6858000"/>
              <a:gd name="connsiteX55" fmla="*/ 601623 w 1491612"/>
              <a:gd name="connsiteY55" fmla="*/ 4214165 h 6858000"/>
              <a:gd name="connsiteX56" fmla="*/ 605696 w 1491612"/>
              <a:gd name="connsiteY56" fmla="*/ 4090296 h 6858000"/>
              <a:gd name="connsiteX57" fmla="*/ 590952 w 1491612"/>
              <a:gd name="connsiteY57" fmla="*/ 4033999 h 6858000"/>
              <a:gd name="connsiteX58" fmla="*/ 592101 w 1491612"/>
              <a:gd name="connsiteY58" fmla="*/ 4031933 h 6858000"/>
              <a:gd name="connsiteX59" fmla="*/ 590677 w 1491612"/>
              <a:gd name="connsiteY59" fmla="*/ 4013953 h 6858000"/>
              <a:gd name="connsiteX60" fmla="*/ 576972 w 1491612"/>
              <a:gd name="connsiteY60" fmla="*/ 3974753 h 6858000"/>
              <a:gd name="connsiteX61" fmla="*/ 578570 w 1491612"/>
              <a:gd name="connsiteY61" fmla="*/ 3969950 h 6858000"/>
              <a:gd name="connsiteX62" fmla="*/ 571992 w 1491612"/>
              <a:gd name="connsiteY62" fmla="*/ 3933779 h 6858000"/>
              <a:gd name="connsiteX63" fmla="*/ 573323 w 1491612"/>
              <a:gd name="connsiteY63" fmla="*/ 3933093 h 6858000"/>
              <a:gd name="connsiteX64" fmla="*/ 577677 w 1491612"/>
              <a:gd name="connsiteY64" fmla="*/ 3922082 h 6858000"/>
              <a:gd name="connsiteX65" fmla="*/ 582755 w 1491612"/>
              <a:gd name="connsiteY65" fmla="*/ 3901461 h 6858000"/>
              <a:gd name="connsiteX66" fmla="*/ 605349 w 1491612"/>
              <a:gd name="connsiteY66" fmla="*/ 3813873 h 6858000"/>
              <a:gd name="connsiteX67" fmla="*/ 604774 w 1491612"/>
              <a:gd name="connsiteY67" fmla="*/ 3806161 h 6858000"/>
              <a:gd name="connsiteX68" fmla="*/ 605081 w 1491612"/>
              <a:gd name="connsiteY68" fmla="*/ 3805957 h 6858000"/>
              <a:gd name="connsiteX69" fmla="*/ 605108 w 1491612"/>
              <a:gd name="connsiteY69" fmla="*/ 3797724 h 6858000"/>
              <a:gd name="connsiteX70" fmla="*/ 603723 w 1491612"/>
              <a:gd name="connsiteY70" fmla="*/ 3792098 h 6858000"/>
              <a:gd name="connsiteX71" fmla="*/ 602607 w 1491612"/>
              <a:gd name="connsiteY71" fmla="*/ 3777135 h 6858000"/>
              <a:gd name="connsiteX72" fmla="*/ 604340 w 1491612"/>
              <a:gd name="connsiteY72" fmla="*/ 3771656 h 6858000"/>
              <a:gd name="connsiteX73" fmla="*/ 608083 w 1491612"/>
              <a:gd name="connsiteY73" fmla="*/ 3769007 h 6858000"/>
              <a:gd name="connsiteX74" fmla="*/ 607549 w 1491612"/>
              <a:gd name="connsiteY74" fmla="*/ 3767709 h 6858000"/>
              <a:gd name="connsiteX75" fmla="*/ 616245 w 1491612"/>
              <a:gd name="connsiteY75" fmla="*/ 3738082 h 6858000"/>
              <a:gd name="connsiteX76" fmla="*/ 623591 w 1491612"/>
              <a:gd name="connsiteY76" fmla="*/ 3673397 h 6858000"/>
              <a:gd name="connsiteX77" fmla="*/ 622887 w 1491612"/>
              <a:gd name="connsiteY77" fmla="*/ 3637109 h 6858000"/>
              <a:gd name="connsiteX78" fmla="*/ 626330 w 1491612"/>
              <a:gd name="connsiteY78" fmla="*/ 3536883 h 6858000"/>
              <a:gd name="connsiteX79" fmla="*/ 633868 w 1491612"/>
              <a:gd name="connsiteY79" fmla="*/ 3435652 h 6858000"/>
              <a:gd name="connsiteX80" fmla="*/ 635539 w 1491612"/>
              <a:gd name="connsiteY80" fmla="*/ 3307769 h 6858000"/>
              <a:gd name="connsiteX81" fmla="*/ 653102 w 1491612"/>
              <a:gd name="connsiteY81" fmla="*/ 3250522 h 6858000"/>
              <a:gd name="connsiteX82" fmla="*/ 653527 w 1491612"/>
              <a:gd name="connsiteY82" fmla="*/ 3229163 h 6858000"/>
              <a:gd name="connsiteX83" fmla="*/ 655350 w 1491612"/>
              <a:gd name="connsiteY83" fmla="*/ 3217217 h 6858000"/>
              <a:gd name="connsiteX84" fmla="*/ 642185 w 1491612"/>
              <a:gd name="connsiteY84" fmla="*/ 3183755 h 6858000"/>
              <a:gd name="connsiteX85" fmla="*/ 642686 w 1491612"/>
              <a:gd name="connsiteY85" fmla="*/ 3178642 h 6858000"/>
              <a:gd name="connsiteX86" fmla="*/ 630286 w 1491612"/>
              <a:gd name="connsiteY86" fmla="*/ 3158586 h 6858000"/>
              <a:gd name="connsiteX87" fmla="*/ 615471 w 1491612"/>
              <a:gd name="connsiteY87" fmla="*/ 3129034 h 6858000"/>
              <a:gd name="connsiteX88" fmla="*/ 616136 w 1491612"/>
              <a:gd name="connsiteY88" fmla="*/ 3126682 h 6858000"/>
              <a:gd name="connsiteX89" fmla="*/ 607004 w 1491612"/>
              <a:gd name="connsiteY89" fmla="*/ 3114519 h 6858000"/>
              <a:gd name="connsiteX90" fmla="*/ 593613 w 1491612"/>
              <a:gd name="connsiteY90" fmla="*/ 3106272 h 6858000"/>
              <a:gd name="connsiteX91" fmla="*/ 566343 w 1491612"/>
              <a:gd name="connsiteY91" fmla="*/ 2958185 h 6858000"/>
              <a:gd name="connsiteX92" fmla="*/ 508957 w 1491612"/>
              <a:gd name="connsiteY92" fmla="*/ 2762989 h 6858000"/>
              <a:gd name="connsiteX93" fmla="*/ 457875 w 1491612"/>
              <a:gd name="connsiteY93" fmla="*/ 2554718 h 6858000"/>
              <a:gd name="connsiteX94" fmla="*/ 437969 w 1491612"/>
              <a:gd name="connsiteY94" fmla="*/ 2485734 h 6858000"/>
              <a:gd name="connsiteX95" fmla="*/ 428692 w 1491612"/>
              <a:gd name="connsiteY95" fmla="*/ 2447068 h 6858000"/>
              <a:gd name="connsiteX96" fmla="*/ 415653 w 1491612"/>
              <a:gd name="connsiteY96" fmla="*/ 2425819 h 6858000"/>
              <a:gd name="connsiteX97" fmla="*/ 421652 w 1491612"/>
              <a:gd name="connsiteY97" fmla="*/ 2402874 h 6858000"/>
              <a:gd name="connsiteX98" fmla="*/ 424264 w 1491612"/>
              <a:gd name="connsiteY98" fmla="*/ 2381443 h 6858000"/>
              <a:gd name="connsiteX99" fmla="*/ 400593 w 1491612"/>
              <a:gd name="connsiteY99" fmla="*/ 2261920 h 6858000"/>
              <a:gd name="connsiteX100" fmla="*/ 390480 w 1491612"/>
              <a:gd name="connsiteY100" fmla="*/ 2195378 h 6858000"/>
              <a:gd name="connsiteX101" fmla="*/ 374697 w 1491612"/>
              <a:gd name="connsiteY101" fmla="*/ 2155135 h 6858000"/>
              <a:gd name="connsiteX102" fmla="*/ 372155 w 1491612"/>
              <a:gd name="connsiteY102" fmla="*/ 2118008 h 6858000"/>
              <a:gd name="connsiteX103" fmla="*/ 373148 w 1491612"/>
              <a:gd name="connsiteY103" fmla="*/ 2050531 h 6858000"/>
              <a:gd name="connsiteX104" fmla="*/ 364954 w 1491612"/>
              <a:gd name="connsiteY104" fmla="*/ 1963269 h 6858000"/>
              <a:gd name="connsiteX105" fmla="*/ 346132 w 1491612"/>
              <a:gd name="connsiteY105" fmla="*/ 1906352 h 6858000"/>
              <a:gd name="connsiteX106" fmla="*/ 322689 w 1491612"/>
              <a:gd name="connsiteY106" fmla="*/ 1861531 h 6858000"/>
              <a:gd name="connsiteX107" fmla="*/ 276488 w 1491612"/>
              <a:gd name="connsiteY107" fmla="*/ 1732919 h 6858000"/>
              <a:gd name="connsiteX108" fmla="*/ 248799 w 1491612"/>
              <a:gd name="connsiteY108" fmla="*/ 1663540 h 6858000"/>
              <a:gd name="connsiteX109" fmla="*/ 247925 w 1491612"/>
              <a:gd name="connsiteY109" fmla="*/ 1615777 h 6858000"/>
              <a:gd name="connsiteX110" fmla="*/ 228720 w 1491612"/>
              <a:gd name="connsiteY110" fmla="*/ 1563678 h 6858000"/>
              <a:gd name="connsiteX111" fmla="*/ 241800 w 1491612"/>
              <a:gd name="connsiteY111" fmla="*/ 1519474 h 6858000"/>
              <a:gd name="connsiteX112" fmla="*/ 234542 w 1491612"/>
              <a:gd name="connsiteY112" fmla="*/ 1477995 h 6858000"/>
              <a:gd name="connsiteX113" fmla="*/ 220627 w 1491612"/>
              <a:gd name="connsiteY113" fmla="*/ 1373769 h 6858000"/>
              <a:gd name="connsiteX114" fmla="*/ 228934 w 1491612"/>
              <a:gd name="connsiteY114" fmla="*/ 1307086 h 6858000"/>
              <a:gd name="connsiteX115" fmla="*/ 230122 w 1491612"/>
              <a:gd name="connsiteY115" fmla="*/ 1189033 h 6858000"/>
              <a:gd name="connsiteX116" fmla="*/ 234807 w 1491612"/>
              <a:gd name="connsiteY116" fmla="*/ 1168288 h 6858000"/>
              <a:gd name="connsiteX117" fmla="*/ 227089 w 1491612"/>
              <a:gd name="connsiteY117" fmla="*/ 1142577 h 6858000"/>
              <a:gd name="connsiteX118" fmla="*/ 216395 w 1491612"/>
              <a:gd name="connsiteY118" fmla="*/ 1088484 h 6858000"/>
              <a:gd name="connsiteX119" fmla="*/ 205131 w 1491612"/>
              <a:gd name="connsiteY119" fmla="*/ 1016103 h 6858000"/>
              <a:gd name="connsiteX120" fmla="*/ 206587 w 1491612"/>
              <a:gd name="connsiteY120" fmla="*/ 932283 h 6858000"/>
              <a:gd name="connsiteX121" fmla="*/ 208823 w 1491612"/>
              <a:gd name="connsiteY121" fmla="*/ 915925 h 6858000"/>
              <a:gd name="connsiteX122" fmla="*/ 201452 w 1491612"/>
              <a:gd name="connsiteY122" fmla="*/ 896999 h 6858000"/>
              <a:gd name="connsiteX123" fmla="*/ 170860 w 1491612"/>
              <a:gd name="connsiteY123" fmla="*/ 821517 h 6858000"/>
              <a:gd name="connsiteX124" fmla="*/ 149810 w 1491612"/>
              <a:gd name="connsiteY124" fmla="*/ 751353 h 6858000"/>
              <a:gd name="connsiteX125" fmla="*/ 149368 w 1491612"/>
              <a:gd name="connsiteY125" fmla="*/ 721230 h 6858000"/>
              <a:gd name="connsiteX126" fmla="*/ 135039 w 1491612"/>
              <a:gd name="connsiteY126" fmla="*/ 681659 h 6858000"/>
              <a:gd name="connsiteX127" fmla="*/ 120458 w 1491612"/>
              <a:gd name="connsiteY127" fmla="*/ 635218 h 6858000"/>
              <a:gd name="connsiteX128" fmla="*/ 125469 w 1491612"/>
              <a:gd name="connsiteY128" fmla="*/ 613763 h 6858000"/>
              <a:gd name="connsiteX129" fmla="*/ 111411 w 1491612"/>
              <a:gd name="connsiteY129" fmla="*/ 598582 h 6858000"/>
              <a:gd name="connsiteX130" fmla="*/ 111092 w 1491612"/>
              <a:gd name="connsiteY130" fmla="*/ 576846 h 6858000"/>
              <a:gd name="connsiteX131" fmla="*/ 90718 w 1491612"/>
              <a:gd name="connsiteY131" fmla="*/ 530055 h 6858000"/>
              <a:gd name="connsiteX132" fmla="*/ 89966 w 1491612"/>
              <a:gd name="connsiteY132" fmla="*/ 465389 h 6858000"/>
              <a:gd name="connsiteX133" fmla="*/ 72889 w 1491612"/>
              <a:gd name="connsiteY133" fmla="*/ 424699 h 6858000"/>
              <a:gd name="connsiteX134" fmla="*/ 73264 w 1491612"/>
              <a:gd name="connsiteY134" fmla="*/ 404917 h 6858000"/>
              <a:gd name="connsiteX135" fmla="*/ 53221 w 1491612"/>
              <a:gd name="connsiteY135" fmla="*/ 367211 h 6858000"/>
              <a:gd name="connsiteX136" fmla="*/ 19525 w 1491612"/>
              <a:gd name="connsiteY136" fmla="*/ 268519 h 6858000"/>
              <a:gd name="connsiteX137" fmla="*/ 7008 w 1491612"/>
              <a:gd name="connsiteY137" fmla="*/ 160886 h 6858000"/>
              <a:gd name="connsiteX138" fmla="*/ 2385 w 1491612"/>
              <a:gd name="connsiteY138" fmla="*/ 47336 h 6858000"/>
              <a:gd name="connsiteX139" fmla="*/ 164830 w 1491612"/>
              <a:gd name="connsiteY139" fmla="*/ 0 h 6858000"/>
              <a:gd name="connsiteX0" fmla="*/ 158408 w 1485190"/>
              <a:gd name="connsiteY0" fmla="*/ 0 h 6858000"/>
              <a:gd name="connsiteX1" fmla="*/ 1485190 w 1485190"/>
              <a:gd name="connsiteY1" fmla="*/ 0 h 6858000"/>
              <a:gd name="connsiteX2" fmla="*/ 1485190 w 1485190"/>
              <a:gd name="connsiteY2" fmla="*/ 6858000 h 6858000"/>
              <a:gd name="connsiteX3" fmla="*/ 221884 w 1485190"/>
              <a:gd name="connsiteY3" fmla="*/ 6857735 h 6858000"/>
              <a:gd name="connsiteX4" fmla="*/ 258477 w 1485190"/>
              <a:gd name="connsiteY4" fmla="*/ 6776847 h 6858000"/>
              <a:gd name="connsiteX5" fmla="*/ 269977 w 1485190"/>
              <a:gd name="connsiteY5" fmla="*/ 6737706 h 6858000"/>
              <a:gd name="connsiteX6" fmla="*/ 294716 w 1485190"/>
              <a:gd name="connsiteY6" fmla="*/ 6691589 h 6858000"/>
              <a:gd name="connsiteX7" fmla="*/ 272273 w 1485190"/>
              <a:gd name="connsiteY7" fmla="*/ 6659970 h 6858000"/>
              <a:gd name="connsiteX8" fmla="*/ 287364 w 1485190"/>
              <a:gd name="connsiteY8" fmla="*/ 6636211 h 6858000"/>
              <a:gd name="connsiteX9" fmla="*/ 304808 w 1485190"/>
              <a:gd name="connsiteY9" fmla="*/ 6594177 h 6858000"/>
              <a:gd name="connsiteX10" fmla="*/ 318848 w 1485190"/>
              <a:gd name="connsiteY10" fmla="*/ 6557575 h 6858000"/>
              <a:gd name="connsiteX11" fmla="*/ 371805 w 1485190"/>
              <a:gd name="connsiteY11" fmla="*/ 6492130 h 6858000"/>
              <a:gd name="connsiteX12" fmla="*/ 387492 w 1485190"/>
              <a:gd name="connsiteY12" fmla="*/ 6431610 h 6858000"/>
              <a:gd name="connsiteX13" fmla="*/ 431197 w 1485190"/>
              <a:gd name="connsiteY13" fmla="*/ 6379786 h 6858000"/>
              <a:gd name="connsiteX14" fmla="*/ 414420 w 1485190"/>
              <a:gd name="connsiteY14" fmla="*/ 6334727 h 6858000"/>
              <a:gd name="connsiteX15" fmla="*/ 391835 w 1485190"/>
              <a:gd name="connsiteY15" fmla="*/ 6313295 h 6858000"/>
              <a:gd name="connsiteX16" fmla="*/ 398999 w 1485190"/>
              <a:gd name="connsiteY16" fmla="*/ 6280046 h 6858000"/>
              <a:gd name="connsiteX17" fmla="*/ 381744 w 1485190"/>
              <a:gd name="connsiteY17" fmla="*/ 6270265 h 6858000"/>
              <a:gd name="connsiteX18" fmla="*/ 408772 w 1485190"/>
              <a:gd name="connsiteY18" fmla="*/ 6252834 h 6858000"/>
              <a:gd name="connsiteX19" fmla="*/ 386764 w 1485190"/>
              <a:gd name="connsiteY19" fmla="*/ 6202459 h 6858000"/>
              <a:gd name="connsiteX20" fmla="*/ 385562 w 1485190"/>
              <a:gd name="connsiteY20" fmla="*/ 6153037 h 6858000"/>
              <a:gd name="connsiteX21" fmla="*/ 400977 w 1485190"/>
              <a:gd name="connsiteY21" fmla="*/ 6078132 h 6858000"/>
              <a:gd name="connsiteX22" fmla="*/ 388364 w 1485190"/>
              <a:gd name="connsiteY22" fmla="*/ 6028119 h 6858000"/>
              <a:gd name="connsiteX23" fmla="*/ 373593 w 1485190"/>
              <a:gd name="connsiteY23" fmla="*/ 5926735 h 6858000"/>
              <a:gd name="connsiteX24" fmla="*/ 423105 w 1485190"/>
              <a:gd name="connsiteY24" fmla="*/ 5712857 h 6858000"/>
              <a:gd name="connsiteX25" fmla="*/ 402180 w 1485190"/>
              <a:gd name="connsiteY25" fmla="*/ 5676393 h 6858000"/>
              <a:gd name="connsiteX26" fmla="*/ 441772 w 1485190"/>
              <a:gd name="connsiteY26" fmla="*/ 5563435 h 6858000"/>
              <a:gd name="connsiteX27" fmla="*/ 488902 w 1485190"/>
              <a:gd name="connsiteY27" fmla="*/ 5437125 h 6858000"/>
              <a:gd name="connsiteX28" fmla="*/ 502470 w 1485190"/>
              <a:gd name="connsiteY28" fmla="*/ 5396260 h 6858000"/>
              <a:gd name="connsiteX29" fmla="*/ 518451 w 1485190"/>
              <a:gd name="connsiteY29" fmla="*/ 5330009 h 6858000"/>
              <a:gd name="connsiteX30" fmla="*/ 551944 w 1485190"/>
              <a:gd name="connsiteY30" fmla="*/ 5273739 h 6858000"/>
              <a:gd name="connsiteX31" fmla="*/ 561543 w 1485190"/>
              <a:gd name="connsiteY31" fmla="*/ 5241779 h 6858000"/>
              <a:gd name="connsiteX32" fmla="*/ 572769 w 1485190"/>
              <a:gd name="connsiteY32" fmla="*/ 5225268 h 6858000"/>
              <a:gd name="connsiteX33" fmla="*/ 573789 w 1485190"/>
              <a:gd name="connsiteY33" fmla="*/ 5217684 h 6858000"/>
              <a:gd name="connsiteX34" fmla="*/ 581130 w 1485190"/>
              <a:gd name="connsiteY34" fmla="*/ 5193377 h 6858000"/>
              <a:gd name="connsiteX35" fmla="*/ 584433 w 1485190"/>
              <a:gd name="connsiteY35" fmla="*/ 5179288 h 6858000"/>
              <a:gd name="connsiteX36" fmla="*/ 585417 w 1485190"/>
              <a:gd name="connsiteY36" fmla="*/ 5173621 h 6858000"/>
              <a:gd name="connsiteX37" fmla="*/ 581051 w 1485190"/>
              <a:gd name="connsiteY37" fmla="*/ 5159961 h 6858000"/>
              <a:gd name="connsiteX38" fmla="*/ 587728 w 1485190"/>
              <a:gd name="connsiteY38" fmla="*/ 5144295 h 6858000"/>
              <a:gd name="connsiteX39" fmla="*/ 584661 w 1485190"/>
              <a:gd name="connsiteY39" fmla="*/ 5125185 h 6858000"/>
              <a:gd name="connsiteX40" fmla="*/ 591491 w 1485190"/>
              <a:gd name="connsiteY40" fmla="*/ 5121884 h 6858000"/>
              <a:gd name="connsiteX41" fmla="*/ 598527 w 1485190"/>
              <a:gd name="connsiteY41" fmla="*/ 5067850 h 6858000"/>
              <a:gd name="connsiteX42" fmla="*/ 601258 w 1485190"/>
              <a:gd name="connsiteY42" fmla="*/ 5060861 h 6858000"/>
              <a:gd name="connsiteX43" fmla="*/ 597962 w 1485190"/>
              <a:gd name="connsiteY43" fmla="*/ 5034192 h 6858000"/>
              <a:gd name="connsiteX44" fmla="*/ 599516 w 1485190"/>
              <a:gd name="connsiteY44" fmla="*/ 4993030 h 6858000"/>
              <a:gd name="connsiteX45" fmla="*/ 606425 w 1485190"/>
              <a:gd name="connsiteY45" fmla="*/ 4946844 h 6858000"/>
              <a:gd name="connsiteX46" fmla="*/ 602281 w 1485190"/>
              <a:gd name="connsiteY46" fmla="*/ 4932692 h 6858000"/>
              <a:gd name="connsiteX47" fmla="*/ 617684 w 1485190"/>
              <a:gd name="connsiteY47" fmla="*/ 4858827 h 6858000"/>
              <a:gd name="connsiteX48" fmla="*/ 623587 w 1485190"/>
              <a:gd name="connsiteY48" fmla="*/ 4821170 h 6858000"/>
              <a:gd name="connsiteX49" fmla="*/ 628320 w 1485190"/>
              <a:gd name="connsiteY49" fmla="*/ 4780965 h 6858000"/>
              <a:gd name="connsiteX50" fmla="*/ 629613 w 1485190"/>
              <a:gd name="connsiteY50" fmla="*/ 4750867 h 6858000"/>
              <a:gd name="connsiteX51" fmla="*/ 627420 w 1485190"/>
              <a:gd name="connsiteY51" fmla="*/ 4690749 h 6858000"/>
              <a:gd name="connsiteX52" fmla="*/ 622900 w 1485190"/>
              <a:gd name="connsiteY52" fmla="*/ 4584173 h 6858000"/>
              <a:gd name="connsiteX53" fmla="*/ 617983 w 1485190"/>
              <a:gd name="connsiteY53" fmla="*/ 4444346 h 6858000"/>
              <a:gd name="connsiteX54" fmla="*/ 614548 w 1485190"/>
              <a:gd name="connsiteY54" fmla="*/ 4375228 h 6858000"/>
              <a:gd name="connsiteX55" fmla="*/ 595201 w 1485190"/>
              <a:gd name="connsiteY55" fmla="*/ 4214165 h 6858000"/>
              <a:gd name="connsiteX56" fmla="*/ 599274 w 1485190"/>
              <a:gd name="connsiteY56" fmla="*/ 4090296 h 6858000"/>
              <a:gd name="connsiteX57" fmla="*/ 584530 w 1485190"/>
              <a:gd name="connsiteY57" fmla="*/ 4033999 h 6858000"/>
              <a:gd name="connsiteX58" fmla="*/ 585679 w 1485190"/>
              <a:gd name="connsiteY58" fmla="*/ 4031933 h 6858000"/>
              <a:gd name="connsiteX59" fmla="*/ 584255 w 1485190"/>
              <a:gd name="connsiteY59" fmla="*/ 4013953 h 6858000"/>
              <a:gd name="connsiteX60" fmla="*/ 570550 w 1485190"/>
              <a:gd name="connsiteY60" fmla="*/ 3974753 h 6858000"/>
              <a:gd name="connsiteX61" fmla="*/ 572148 w 1485190"/>
              <a:gd name="connsiteY61" fmla="*/ 3969950 h 6858000"/>
              <a:gd name="connsiteX62" fmla="*/ 565570 w 1485190"/>
              <a:gd name="connsiteY62" fmla="*/ 3933779 h 6858000"/>
              <a:gd name="connsiteX63" fmla="*/ 566901 w 1485190"/>
              <a:gd name="connsiteY63" fmla="*/ 3933093 h 6858000"/>
              <a:gd name="connsiteX64" fmla="*/ 571255 w 1485190"/>
              <a:gd name="connsiteY64" fmla="*/ 3922082 h 6858000"/>
              <a:gd name="connsiteX65" fmla="*/ 576333 w 1485190"/>
              <a:gd name="connsiteY65" fmla="*/ 3901461 h 6858000"/>
              <a:gd name="connsiteX66" fmla="*/ 598927 w 1485190"/>
              <a:gd name="connsiteY66" fmla="*/ 3813873 h 6858000"/>
              <a:gd name="connsiteX67" fmla="*/ 598352 w 1485190"/>
              <a:gd name="connsiteY67" fmla="*/ 3806161 h 6858000"/>
              <a:gd name="connsiteX68" fmla="*/ 598659 w 1485190"/>
              <a:gd name="connsiteY68" fmla="*/ 3805957 h 6858000"/>
              <a:gd name="connsiteX69" fmla="*/ 598686 w 1485190"/>
              <a:gd name="connsiteY69" fmla="*/ 3797724 h 6858000"/>
              <a:gd name="connsiteX70" fmla="*/ 597301 w 1485190"/>
              <a:gd name="connsiteY70" fmla="*/ 3792098 h 6858000"/>
              <a:gd name="connsiteX71" fmla="*/ 596185 w 1485190"/>
              <a:gd name="connsiteY71" fmla="*/ 3777135 h 6858000"/>
              <a:gd name="connsiteX72" fmla="*/ 597918 w 1485190"/>
              <a:gd name="connsiteY72" fmla="*/ 3771656 h 6858000"/>
              <a:gd name="connsiteX73" fmla="*/ 601661 w 1485190"/>
              <a:gd name="connsiteY73" fmla="*/ 3769007 h 6858000"/>
              <a:gd name="connsiteX74" fmla="*/ 601127 w 1485190"/>
              <a:gd name="connsiteY74" fmla="*/ 3767709 h 6858000"/>
              <a:gd name="connsiteX75" fmla="*/ 609823 w 1485190"/>
              <a:gd name="connsiteY75" fmla="*/ 3738082 h 6858000"/>
              <a:gd name="connsiteX76" fmla="*/ 617169 w 1485190"/>
              <a:gd name="connsiteY76" fmla="*/ 3673397 h 6858000"/>
              <a:gd name="connsiteX77" fmla="*/ 616465 w 1485190"/>
              <a:gd name="connsiteY77" fmla="*/ 3637109 h 6858000"/>
              <a:gd name="connsiteX78" fmla="*/ 619908 w 1485190"/>
              <a:gd name="connsiteY78" fmla="*/ 3536883 h 6858000"/>
              <a:gd name="connsiteX79" fmla="*/ 627446 w 1485190"/>
              <a:gd name="connsiteY79" fmla="*/ 3435652 h 6858000"/>
              <a:gd name="connsiteX80" fmla="*/ 629117 w 1485190"/>
              <a:gd name="connsiteY80" fmla="*/ 3307769 h 6858000"/>
              <a:gd name="connsiteX81" fmla="*/ 646680 w 1485190"/>
              <a:gd name="connsiteY81" fmla="*/ 3250522 h 6858000"/>
              <a:gd name="connsiteX82" fmla="*/ 647105 w 1485190"/>
              <a:gd name="connsiteY82" fmla="*/ 3229163 h 6858000"/>
              <a:gd name="connsiteX83" fmla="*/ 648928 w 1485190"/>
              <a:gd name="connsiteY83" fmla="*/ 3217217 h 6858000"/>
              <a:gd name="connsiteX84" fmla="*/ 635763 w 1485190"/>
              <a:gd name="connsiteY84" fmla="*/ 3183755 h 6858000"/>
              <a:gd name="connsiteX85" fmla="*/ 636264 w 1485190"/>
              <a:gd name="connsiteY85" fmla="*/ 3178642 h 6858000"/>
              <a:gd name="connsiteX86" fmla="*/ 623864 w 1485190"/>
              <a:gd name="connsiteY86" fmla="*/ 3158586 h 6858000"/>
              <a:gd name="connsiteX87" fmla="*/ 609049 w 1485190"/>
              <a:gd name="connsiteY87" fmla="*/ 3129034 h 6858000"/>
              <a:gd name="connsiteX88" fmla="*/ 609714 w 1485190"/>
              <a:gd name="connsiteY88" fmla="*/ 3126682 h 6858000"/>
              <a:gd name="connsiteX89" fmla="*/ 600582 w 1485190"/>
              <a:gd name="connsiteY89" fmla="*/ 3114519 h 6858000"/>
              <a:gd name="connsiteX90" fmla="*/ 587191 w 1485190"/>
              <a:gd name="connsiteY90" fmla="*/ 3106272 h 6858000"/>
              <a:gd name="connsiteX91" fmla="*/ 559921 w 1485190"/>
              <a:gd name="connsiteY91" fmla="*/ 2958185 h 6858000"/>
              <a:gd name="connsiteX92" fmla="*/ 502535 w 1485190"/>
              <a:gd name="connsiteY92" fmla="*/ 2762989 h 6858000"/>
              <a:gd name="connsiteX93" fmla="*/ 451453 w 1485190"/>
              <a:gd name="connsiteY93" fmla="*/ 2554718 h 6858000"/>
              <a:gd name="connsiteX94" fmla="*/ 431547 w 1485190"/>
              <a:gd name="connsiteY94" fmla="*/ 2485734 h 6858000"/>
              <a:gd name="connsiteX95" fmla="*/ 422270 w 1485190"/>
              <a:gd name="connsiteY95" fmla="*/ 2447068 h 6858000"/>
              <a:gd name="connsiteX96" fmla="*/ 409231 w 1485190"/>
              <a:gd name="connsiteY96" fmla="*/ 2425819 h 6858000"/>
              <a:gd name="connsiteX97" fmla="*/ 415230 w 1485190"/>
              <a:gd name="connsiteY97" fmla="*/ 2402874 h 6858000"/>
              <a:gd name="connsiteX98" fmla="*/ 417842 w 1485190"/>
              <a:gd name="connsiteY98" fmla="*/ 2381443 h 6858000"/>
              <a:gd name="connsiteX99" fmla="*/ 394171 w 1485190"/>
              <a:gd name="connsiteY99" fmla="*/ 2261920 h 6858000"/>
              <a:gd name="connsiteX100" fmla="*/ 384058 w 1485190"/>
              <a:gd name="connsiteY100" fmla="*/ 2195378 h 6858000"/>
              <a:gd name="connsiteX101" fmla="*/ 368275 w 1485190"/>
              <a:gd name="connsiteY101" fmla="*/ 2155135 h 6858000"/>
              <a:gd name="connsiteX102" fmla="*/ 365733 w 1485190"/>
              <a:gd name="connsiteY102" fmla="*/ 2118008 h 6858000"/>
              <a:gd name="connsiteX103" fmla="*/ 366726 w 1485190"/>
              <a:gd name="connsiteY103" fmla="*/ 2050531 h 6858000"/>
              <a:gd name="connsiteX104" fmla="*/ 358532 w 1485190"/>
              <a:gd name="connsiteY104" fmla="*/ 1963269 h 6858000"/>
              <a:gd name="connsiteX105" fmla="*/ 339710 w 1485190"/>
              <a:gd name="connsiteY105" fmla="*/ 1906352 h 6858000"/>
              <a:gd name="connsiteX106" fmla="*/ 316267 w 1485190"/>
              <a:gd name="connsiteY106" fmla="*/ 1861531 h 6858000"/>
              <a:gd name="connsiteX107" fmla="*/ 270066 w 1485190"/>
              <a:gd name="connsiteY107" fmla="*/ 1732919 h 6858000"/>
              <a:gd name="connsiteX108" fmla="*/ 242377 w 1485190"/>
              <a:gd name="connsiteY108" fmla="*/ 1663540 h 6858000"/>
              <a:gd name="connsiteX109" fmla="*/ 241503 w 1485190"/>
              <a:gd name="connsiteY109" fmla="*/ 1615777 h 6858000"/>
              <a:gd name="connsiteX110" fmla="*/ 222298 w 1485190"/>
              <a:gd name="connsiteY110" fmla="*/ 1563678 h 6858000"/>
              <a:gd name="connsiteX111" fmla="*/ 235378 w 1485190"/>
              <a:gd name="connsiteY111" fmla="*/ 1519474 h 6858000"/>
              <a:gd name="connsiteX112" fmla="*/ 228120 w 1485190"/>
              <a:gd name="connsiteY112" fmla="*/ 1477995 h 6858000"/>
              <a:gd name="connsiteX113" fmla="*/ 214205 w 1485190"/>
              <a:gd name="connsiteY113" fmla="*/ 1373769 h 6858000"/>
              <a:gd name="connsiteX114" fmla="*/ 222512 w 1485190"/>
              <a:gd name="connsiteY114" fmla="*/ 1307086 h 6858000"/>
              <a:gd name="connsiteX115" fmla="*/ 223700 w 1485190"/>
              <a:gd name="connsiteY115" fmla="*/ 1189033 h 6858000"/>
              <a:gd name="connsiteX116" fmla="*/ 228385 w 1485190"/>
              <a:gd name="connsiteY116" fmla="*/ 1168288 h 6858000"/>
              <a:gd name="connsiteX117" fmla="*/ 220667 w 1485190"/>
              <a:gd name="connsiteY117" fmla="*/ 1142577 h 6858000"/>
              <a:gd name="connsiteX118" fmla="*/ 209973 w 1485190"/>
              <a:gd name="connsiteY118" fmla="*/ 1088484 h 6858000"/>
              <a:gd name="connsiteX119" fmla="*/ 198709 w 1485190"/>
              <a:gd name="connsiteY119" fmla="*/ 1016103 h 6858000"/>
              <a:gd name="connsiteX120" fmla="*/ 200165 w 1485190"/>
              <a:gd name="connsiteY120" fmla="*/ 932283 h 6858000"/>
              <a:gd name="connsiteX121" fmla="*/ 202401 w 1485190"/>
              <a:gd name="connsiteY121" fmla="*/ 915925 h 6858000"/>
              <a:gd name="connsiteX122" fmla="*/ 195030 w 1485190"/>
              <a:gd name="connsiteY122" fmla="*/ 896999 h 6858000"/>
              <a:gd name="connsiteX123" fmla="*/ 164438 w 1485190"/>
              <a:gd name="connsiteY123" fmla="*/ 821517 h 6858000"/>
              <a:gd name="connsiteX124" fmla="*/ 143388 w 1485190"/>
              <a:gd name="connsiteY124" fmla="*/ 751353 h 6858000"/>
              <a:gd name="connsiteX125" fmla="*/ 142946 w 1485190"/>
              <a:gd name="connsiteY125" fmla="*/ 721230 h 6858000"/>
              <a:gd name="connsiteX126" fmla="*/ 128617 w 1485190"/>
              <a:gd name="connsiteY126" fmla="*/ 681659 h 6858000"/>
              <a:gd name="connsiteX127" fmla="*/ 114036 w 1485190"/>
              <a:gd name="connsiteY127" fmla="*/ 635218 h 6858000"/>
              <a:gd name="connsiteX128" fmla="*/ 119047 w 1485190"/>
              <a:gd name="connsiteY128" fmla="*/ 613763 h 6858000"/>
              <a:gd name="connsiteX129" fmla="*/ 104989 w 1485190"/>
              <a:gd name="connsiteY129" fmla="*/ 598582 h 6858000"/>
              <a:gd name="connsiteX130" fmla="*/ 104670 w 1485190"/>
              <a:gd name="connsiteY130" fmla="*/ 576846 h 6858000"/>
              <a:gd name="connsiteX131" fmla="*/ 84296 w 1485190"/>
              <a:gd name="connsiteY131" fmla="*/ 530055 h 6858000"/>
              <a:gd name="connsiteX132" fmla="*/ 83544 w 1485190"/>
              <a:gd name="connsiteY132" fmla="*/ 465389 h 6858000"/>
              <a:gd name="connsiteX133" fmla="*/ 66467 w 1485190"/>
              <a:gd name="connsiteY133" fmla="*/ 424699 h 6858000"/>
              <a:gd name="connsiteX134" fmla="*/ 66842 w 1485190"/>
              <a:gd name="connsiteY134" fmla="*/ 404917 h 6858000"/>
              <a:gd name="connsiteX135" fmla="*/ 46799 w 1485190"/>
              <a:gd name="connsiteY135" fmla="*/ 367211 h 6858000"/>
              <a:gd name="connsiteX136" fmla="*/ 13103 w 1485190"/>
              <a:gd name="connsiteY136" fmla="*/ 268519 h 6858000"/>
              <a:gd name="connsiteX137" fmla="*/ 586 w 1485190"/>
              <a:gd name="connsiteY137" fmla="*/ 160886 h 6858000"/>
              <a:gd name="connsiteX138" fmla="*/ 198854 w 1485190"/>
              <a:gd name="connsiteY138" fmla="*/ 55288 h 6858000"/>
              <a:gd name="connsiteX139" fmla="*/ 158408 w 1485190"/>
              <a:gd name="connsiteY139" fmla="*/ 0 h 6858000"/>
              <a:gd name="connsiteX0" fmla="*/ 145305 w 1472087"/>
              <a:gd name="connsiteY0" fmla="*/ 0 h 6858000"/>
              <a:gd name="connsiteX1" fmla="*/ 1472087 w 1472087"/>
              <a:gd name="connsiteY1" fmla="*/ 0 h 6858000"/>
              <a:gd name="connsiteX2" fmla="*/ 1472087 w 1472087"/>
              <a:gd name="connsiteY2" fmla="*/ 6858000 h 6858000"/>
              <a:gd name="connsiteX3" fmla="*/ 208781 w 1472087"/>
              <a:gd name="connsiteY3" fmla="*/ 6857735 h 6858000"/>
              <a:gd name="connsiteX4" fmla="*/ 245374 w 1472087"/>
              <a:gd name="connsiteY4" fmla="*/ 6776847 h 6858000"/>
              <a:gd name="connsiteX5" fmla="*/ 256874 w 1472087"/>
              <a:gd name="connsiteY5" fmla="*/ 6737706 h 6858000"/>
              <a:gd name="connsiteX6" fmla="*/ 281613 w 1472087"/>
              <a:gd name="connsiteY6" fmla="*/ 6691589 h 6858000"/>
              <a:gd name="connsiteX7" fmla="*/ 259170 w 1472087"/>
              <a:gd name="connsiteY7" fmla="*/ 6659970 h 6858000"/>
              <a:gd name="connsiteX8" fmla="*/ 274261 w 1472087"/>
              <a:gd name="connsiteY8" fmla="*/ 6636211 h 6858000"/>
              <a:gd name="connsiteX9" fmla="*/ 291705 w 1472087"/>
              <a:gd name="connsiteY9" fmla="*/ 6594177 h 6858000"/>
              <a:gd name="connsiteX10" fmla="*/ 305745 w 1472087"/>
              <a:gd name="connsiteY10" fmla="*/ 6557575 h 6858000"/>
              <a:gd name="connsiteX11" fmla="*/ 358702 w 1472087"/>
              <a:gd name="connsiteY11" fmla="*/ 6492130 h 6858000"/>
              <a:gd name="connsiteX12" fmla="*/ 374389 w 1472087"/>
              <a:gd name="connsiteY12" fmla="*/ 6431610 h 6858000"/>
              <a:gd name="connsiteX13" fmla="*/ 418094 w 1472087"/>
              <a:gd name="connsiteY13" fmla="*/ 6379786 h 6858000"/>
              <a:gd name="connsiteX14" fmla="*/ 401317 w 1472087"/>
              <a:gd name="connsiteY14" fmla="*/ 6334727 h 6858000"/>
              <a:gd name="connsiteX15" fmla="*/ 378732 w 1472087"/>
              <a:gd name="connsiteY15" fmla="*/ 6313295 h 6858000"/>
              <a:gd name="connsiteX16" fmla="*/ 385896 w 1472087"/>
              <a:gd name="connsiteY16" fmla="*/ 6280046 h 6858000"/>
              <a:gd name="connsiteX17" fmla="*/ 368641 w 1472087"/>
              <a:gd name="connsiteY17" fmla="*/ 6270265 h 6858000"/>
              <a:gd name="connsiteX18" fmla="*/ 395669 w 1472087"/>
              <a:gd name="connsiteY18" fmla="*/ 6252834 h 6858000"/>
              <a:gd name="connsiteX19" fmla="*/ 373661 w 1472087"/>
              <a:gd name="connsiteY19" fmla="*/ 6202459 h 6858000"/>
              <a:gd name="connsiteX20" fmla="*/ 372459 w 1472087"/>
              <a:gd name="connsiteY20" fmla="*/ 6153037 h 6858000"/>
              <a:gd name="connsiteX21" fmla="*/ 387874 w 1472087"/>
              <a:gd name="connsiteY21" fmla="*/ 6078132 h 6858000"/>
              <a:gd name="connsiteX22" fmla="*/ 375261 w 1472087"/>
              <a:gd name="connsiteY22" fmla="*/ 6028119 h 6858000"/>
              <a:gd name="connsiteX23" fmla="*/ 360490 w 1472087"/>
              <a:gd name="connsiteY23" fmla="*/ 5926735 h 6858000"/>
              <a:gd name="connsiteX24" fmla="*/ 410002 w 1472087"/>
              <a:gd name="connsiteY24" fmla="*/ 5712857 h 6858000"/>
              <a:gd name="connsiteX25" fmla="*/ 389077 w 1472087"/>
              <a:gd name="connsiteY25" fmla="*/ 5676393 h 6858000"/>
              <a:gd name="connsiteX26" fmla="*/ 428669 w 1472087"/>
              <a:gd name="connsiteY26" fmla="*/ 5563435 h 6858000"/>
              <a:gd name="connsiteX27" fmla="*/ 475799 w 1472087"/>
              <a:gd name="connsiteY27" fmla="*/ 5437125 h 6858000"/>
              <a:gd name="connsiteX28" fmla="*/ 489367 w 1472087"/>
              <a:gd name="connsiteY28" fmla="*/ 5396260 h 6858000"/>
              <a:gd name="connsiteX29" fmla="*/ 505348 w 1472087"/>
              <a:gd name="connsiteY29" fmla="*/ 5330009 h 6858000"/>
              <a:gd name="connsiteX30" fmla="*/ 538841 w 1472087"/>
              <a:gd name="connsiteY30" fmla="*/ 5273739 h 6858000"/>
              <a:gd name="connsiteX31" fmla="*/ 548440 w 1472087"/>
              <a:gd name="connsiteY31" fmla="*/ 5241779 h 6858000"/>
              <a:gd name="connsiteX32" fmla="*/ 559666 w 1472087"/>
              <a:gd name="connsiteY32" fmla="*/ 5225268 h 6858000"/>
              <a:gd name="connsiteX33" fmla="*/ 560686 w 1472087"/>
              <a:gd name="connsiteY33" fmla="*/ 5217684 h 6858000"/>
              <a:gd name="connsiteX34" fmla="*/ 568027 w 1472087"/>
              <a:gd name="connsiteY34" fmla="*/ 5193377 h 6858000"/>
              <a:gd name="connsiteX35" fmla="*/ 571330 w 1472087"/>
              <a:gd name="connsiteY35" fmla="*/ 5179288 h 6858000"/>
              <a:gd name="connsiteX36" fmla="*/ 572314 w 1472087"/>
              <a:gd name="connsiteY36" fmla="*/ 5173621 h 6858000"/>
              <a:gd name="connsiteX37" fmla="*/ 567948 w 1472087"/>
              <a:gd name="connsiteY37" fmla="*/ 5159961 h 6858000"/>
              <a:gd name="connsiteX38" fmla="*/ 574625 w 1472087"/>
              <a:gd name="connsiteY38" fmla="*/ 5144295 h 6858000"/>
              <a:gd name="connsiteX39" fmla="*/ 571558 w 1472087"/>
              <a:gd name="connsiteY39" fmla="*/ 5125185 h 6858000"/>
              <a:gd name="connsiteX40" fmla="*/ 578388 w 1472087"/>
              <a:gd name="connsiteY40" fmla="*/ 5121884 h 6858000"/>
              <a:gd name="connsiteX41" fmla="*/ 585424 w 1472087"/>
              <a:gd name="connsiteY41" fmla="*/ 5067850 h 6858000"/>
              <a:gd name="connsiteX42" fmla="*/ 588155 w 1472087"/>
              <a:gd name="connsiteY42" fmla="*/ 5060861 h 6858000"/>
              <a:gd name="connsiteX43" fmla="*/ 584859 w 1472087"/>
              <a:gd name="connsiteY43" fmla="*/ 5034192 h 6858000"/>
              <a:gd name="connsiteX44" fmla="*/ 586413 w 1472087"/>
              <a:gd name="connsiteY44" fmla="*/ 4993030 h 6858000"/>
              <a:gd name="connsiteX45" fmla="*/ 593322 w 1472087"/>
              <a:gd name="connsiteY45" fmla="*/ 4946844 h 6858000"/>
              <a:gd name="connsiteX46" fmla="*/ 589178 w 1472087"/>
              <a:gd name="connsiteY46" fmla="*/ 4932692 h 6858000"/>
              <a:gd name="connsiteX47" fmla="*/ 604581 w 1472087"/>
              <a:gd name="connsiteY47" fmla="*/ 4858827 h 6858000"/>
              <a:gd name="connsiteX48" fmla="*/ 610484 w 1472087"/>
              <a:gd name="connsiteY48" fmla="*/ 4821170 h 6858000"/>
              <a:gd name="connsiteX49" fmla="*/ 615217 w 1472087"/>
              <a:gd name="connsiteY49" fmla="*/ 4780965 h 6858000"/>
              <a:gd name="connsiteX50" fmla="*/ 616510 w 1472087"/>
              <a:gd name="connsiteY50" fmla="*/ 4750867 h 6858000"/>
              <a:gd name="connsiteX51" fmla="*/ 614317 w 1472087"/>
              <a:gd name="connsiteY51" fmla="*/ 4690749 h 6858000"/>
              <a:gd name="connsiteX52" fmla="*/ 609797 w 1472087"/>
              <a:gd name="connsiteY52" fmla="*/ 4584173 h 6858000"/>
              <a:gd name="connsiteX53" fmla="*/ 604880 w 1472087"/>
              <a:gd name="connsiteY53" fmla="*/ 4444346 h 6858000"/>
              <a:gd name="connsiteX54" fmla="*/ 601445 w 1472087"/>
              <a:gd name="connsiteY54" fmla="*/ 4375228 h 6858000"/>
              <a:gd name="connsiteX55" fmla="*/ 582098 w 1472087"/>
              <a:gd name="connsiteY55" fmla="*/ 4214165 h 6858000"/>
              <a:gd name="connsiteX56" fmla="*/ 586171 w 1472087"/>
              <a:gd name="connsiteY56" fmla="*/ 4090296 h 6858000"/>
              <a:gd name="connsiteX57" fmla="*/ 571427 w 1472087"/>
              <a:gd name="connsiteY57" fmla="*/ 4033999 h 6858000"/>
              <a:gd name="connsiteX58" fmla="*/ 572576 w 1472087"/>
              <a:gd name="connsiteY58" fmla="*/ 4031933 h 6858000"/>
              <a:gd name="connsiteX59" fmla="*/ 571152 w 1472087"/>
              <a:gd name="connsiteY59" fmla="*/ 4013953 h 6858000"/>
              <a:gd name="connsiteX60" fmla="*/ 557447 w 1472087"/>
              <a:gd name="connsiteY60" fmla="*/ 3974753 h 6858000"/>
              <a:gd name="connsiteX61" fmla="*/ 559045 w 1472087"/>
              <a:gd name="connsiteY61" fmla="*/ 3969950 h 6858000"/>
              <a:gd name="connsiteX62" fmla="*/ 552467 w 1472087"/>
              <a:gd name="connsiteY62" fmla="*/ 3933779 h 6858000"/>
              <a:gd name="connsiteX63" fmla="*/ 553798 w 1472087"/>
              <a:gd name="connsiteY63" fmla="*/ 3933093 h 6858000"/>
              <a:gd name="connsiteX64" fmla="*/ 558152 w 1472087"/>
              <a:gd name="connsiteY64" fmla="*/ 3922082 h 6858000"/>
              <a:gd name="connsiteX65" fmla="*/ 563230 w 1472087"/>
              <a:gd name="connsiteY65" fmla="*/ 3901461 h 6858000"/>
              <a:gd name="connsiteX66" fmla="*/ 585824 w 1472087"/>
              <a:gd name="connsiteY66" fmla="*/ 3813873 h 6858000"/>
              <a:gd name="connsiteX67" fmla="*/ 585249 w 1472087"/>
              <a:gd name="connsiteY67" fmla="*/ 3806161 h 6858000"/>
              <a:gd name="connsiteX68" fmla="*/ 585556 w 1472087"/>
              <a:gd name="connsiteY68" fmla="*/ 3805957 h 6858000"/>
              <a:gd name="connsiteX69" fmla="*/ 585583 w 1472087"/>
              <a:gd name="connsiteY69" fmla="*/ 3797724 h 6858000"/>
              <a:gd name="connsiteX70" fmla="*/ 584198 w 1472087"/>
              <a:gd name="connsiteY70" fmla="*/ 3792098 h 6858000"/>
              <a:gd name="connsiteX71" fmla="*/ 583082 w 1472087"/>
              <a:gd name="connsiteY71" fmla="*/ 3777135 h 6858000"/>
              <a:gd name="connsiteX72" fmla="*/ 584815 w 1472087"/>
              <a:gd name="connsiteY72" fmla="*/ 3771656 h 6858000"/>
              <a:gd name="connsiteX73" fmla="*/ 588558 w 1472087"/>
              <a:gd name="connsiteY73" fmla="*/ 3769007 h 6858000"/>
              <a:gd name="connsiteX74" fmla="*/ 588024 w 1472087"/>
              <a:gd name="connsiteY74" fmla="*/ 3767709 h 6858000"/>
              <a:gd name="connsiteX75" fmla="*/ 596720 w 1472087"/>
              <a:gd name="connsiteY75" fmla="*/ 3738082 h 6858000"/>
              <a:gd name="connsiteX76" fmla="*/ 604066 w 1472087"/>
              <a:gd name="connsiteY76" fmla="*/ 3673397 h 6858000"/>
              <a:gd name="connsiteX77" fmla="*/ 603362 w 1472087"/>
              <a:gd name="connsiteY77" fmla="*/ 3637109 h 6858000"/>
              <a:gd name="connsiteX78" fmla="*/ 606805 w 1472087"/>
              <a:gd name="connsiteY78" fmla="*/ 3536883 h 6858000"/>
              <a:gd name="connsiteX79" fmla="*/ 614343 w 1472087"/>
              <a:gd name="connsiteY79" fmla="*/ 3435652 h 6858000"/>
              <a:gd name="connsiteX80" fmla="*/ 616014 w 1472087"/>
              <a:gd name="connsiteY80" fmla="*/ 3307769 h 6858000"/>
              <a:gd name="connsiteX81" fmla="*/ 633577 w 1472087"/>
              <a:gd name="connsiteY81" fmla="*/ 3250522 h 6858000"/>
              <a:gd name="connsiteX82" fmla="*/ 634002 w 1472087"/>
              <a:gd name="connsiteY82" fmla="*/ 3229163 h 6858000"/>
              <a:gd name="connsiteX83" fmla="*/ 635825 w 1472087"/>
              <a:gd name="connsiteY83" fmla="*/ 3217217 h 6858000"/>
              <a:gd name="connsiteX84" fmla="*/ 622660 w 1472087"/>
              <a:gd name="connsiteY84" fmla="*/ 3183755 h 6858000"/>
              <a:gd name="connsiteX85" fmla="*/ 623161 w 1472087"/>
              <a:gd name="connsiteY85" fmla="*/ 3178642 h 6858000"/>
              <a:gd name="connsiteX86" fmla="*/ 610761 w 1472087"/>
              <a:gd name="connsiteY86" fmla="*/ 3158586 h 6858000"/>
              <a:gd name="connsiteX87" fmla="*/ 595946 w 1472087"/>
              <a:gd name="connsiteY87" fmla="*/ 3129034 h 6858000"/>
              <a:gd name="connsiteX88" fmla="*/ 596611 w 1472087"/>
              <a:gd name="connsiteY88" fmla="*/ 3126682 h 6858000"/>
              <a:gd name="connsiteX89" fmla="*/ 587479 w 1472087"/>
              <a:gd name="connsiteY89" fmla="*/ 3114519 h 6858000"/>
              <a:gd name="connsiteX90" fmla="*/ 574088 w 1472087"/>
              <a:gd name="connsiteY90" fmla="*/ 3106272 h 6858000"/>
              <a:gd name="connsiteX91" fmla="*/ 546818 w 1472087"/>
              <a:gd name="connsiteY91" fmla="*/ 2958185 h 6858000"/>
              <a:gd name="connsiteX92" fmla="*/ 489432 w 1472087"/>
              <a:gd name="connsiteY92" fmla="*/ 2762989 h 6858000"/>
              <a:gd name="connsiteX93" fmla="*/ 438350 w 1472087"/>
              <a:gd name="connsiteY93" fmla="*/ 2554718 h 6858000"/>
              <a:gd name="connsiteX94" fmla="*/ 418444 w 1472087"/>
              <a:gd name="connsiteY94" fmla="*/ 2485734 h 6858000"/>
              <a:gd name="connsiteX95" fmla="*/ 409167 w 1472087"/>
              <a:gd name="connsiteY95" fmla="*/ 2447068 h 6858000"/>
              <a:gd name="connsiteX96" fmla="*/ 396128 w 1472087"/>
              <a:gd name="connsiteY96" fmla="*/ 2425819 h 6858000"/>
              <a:gd name="connsiteX97" fmla="*/ 402127 w 1472087"/>
              <a:gd name="connsiteY97" fmla="*/ 2402874 h 6858000"/>
              <a:gd name="connsiteX98" fmla="*/ 404739 w 1472087"/>
              <a:gd name="connsiteY98" fmla="*/ 2381443 h 6858000"/>
              <a:gd name="connsiteX99" fmla="*/ 381068 w 1472087"/>
              <a:gd name="connsiteY99" fmla="*/ 2261920 h 6858000"/>
              <a:gd name="connsiteX100" fmla="*/ 370955 w 1472087"/>
              <a:gd name="connsiteY100" fmla="*/ 2195378 h 6858000"/>
              <a:gd name="connsiteX101" fmla="*/ 355172 w 1472087"/>
              <a:gd name="connsiteY101" fmla="*/ 2155135 h 6858000"/>
              <a:gd name="connsiteX102" fmla="*/ 352630 w 1472087"/>
              <a:gd name="connsiteY102" fmla="*/ 2118008 h 6858000"/>
              <a:gd name="connsiteX103" fmla="*/ 353623 w 1472087"/>
              <a:gd name="connsiteY103" fmla="*/ 2050531 h 6858000"/>
              <a:gd name="connsiteX104" fmla="*/ 345429 w 1472087"/>
              <a:gd name="connsiteY104" fmla="*/ 1963269 h 6858000"/>
              <a:gd name="connsiteX105" fmla="*/ 326607 w 1472087"/>
              <a:gd name="connsiteY105" fmla="*/ 1906352 h 6858000"/>
              <a:gd name="connsiteX106" fmla="*/ 303164 w 1472087"/>
              <a:gd name="connsiteY106" fmla="*/ 1861531 h 6858000"/>
              <a:gd name="connsiteX107" fmla="*/ 256963 w 1472087"/>
              <a:gd name="connsiteY107" fmla="*/ 1732919 h 6858000"/>
              <a:gd name="connsiteX108" fmla="*/ 229274 w 1472087"/>
              <a:gd name="connsiteY108" fmla="*/ 1663540 h 6858000"/>
              <a:gd name="connsiteX109" fmla="*/ 228400 w 1472087"/>
              <a:gd name="connsiteY109" fmla="*/ 1615777 h 6858000"/>
              <a:gd name="connsiteX110" fmla="*/ 209195 w 1472087"/>
              <a:gd name="connsiteY110" fmla="*/ 1563678 h 6858000"/>
              <a:gd name="connsiteX111" fmla="*/ 222275 w 1472087"/>
              <a:gd name="connsiteY111" fmla="*/ 1519474 h 6858000"/>
              <a:gd name="connsiteX112" fmla="*/ 215017 w 1472087"/>
              <a:gd name="connsiteY112" fmla="*/ 1477995 h 6858000"/>
              <a:gd name="connsiteX113" fmla="*/ 201102 w 1472087"/>
              <a:gd name="connsiteY113" fmla="*/ 1373769 h 6858000"/>
              <a:gd name="connsiteX114" fmla="*/ 209409 w 1472087"/>
              <a:gd name="connsiteY114" fmla="*/ 1307086 h 6858000"/>
              <a:gd name="connsiteX115" fmla="*/ 210597 w 1472087"/>
              <a:gd name="connsiteY115" fmla="*/ 1189033 h 6858000"/>
              <a:gd name="connsiteX116" fmla="*/ 215282 w 1472087"/>
              <a:gd name="connsiteY116" fmla="*/ 1168288 h 6858000"/>
              <a:gd name="connsiteX117" fmla="*/ 207564 w 1472087"/>
              <a:gd name="connsiteY117" fmla="*/ 1142577 h 6858000"/>
              <a:gd name="connsiteX118" fmla="*/ 196870 w 1472087"/>
              <a:gd name="connsiteY118" fmla="*/ 1088484 h 6858000"/>
              <a:gd name="connsiteX119" fmla="*/ 185606 w 1472087"/>
              <a:gd name="connsiteY119" fmla="*/ 1016103 h 6858000"/>
              <a:gd name="connsiteX120" fmla="*/ 187062 w 1472087"/>
              <a:gd name="connsiteY120" fmla="*/ 932283 h 6858000"/>
              <a:gd name="connsiteX121" fmla="*/ 189298 w 1472087"/>
              <a:gd name="connsiteY121" fmla="*/ 915925 h 6858000"/>
              <a:gd name="connsiteX122" fmla="*/ 181927 w 1472087"/>
              <a:gd name="connsiteY122" fmla="*/ 896999 h 6858000"/>
              <a:gd name="connsiteX123" fmla="*/ 151335 w 1472087"/>
              <a:gd name="connsiteY123" fmla="*/ 821517 h 6858000"/>
              <a:gd name="connsiteX124" fmla="*/ 130285 w 1472087"/>
              <a:gd name="connsiteY124" fmla="*/ 751353 h 6858000"/>
              <a:gd name="connsiteX125" fmla="*/ 129843 w 1472087"/>
              <a:gd name="connsiteY125" fmla="*/ 721230 h 6858000"/>
              <a:gd name="connsiteX126" fmla="*/ 115514 w 1472087"/>
              <a:gd name="connsiteY126" fmla="*/ 681659 h 6858000"/>
              <a:gd name="connsiteX127" fmla="*/ 100933 w 1472087"/>
              <a:gd name="connsiteY127" fmla="*/ 635218 h 6858000"/>
              <a:gd name="connsiteX128" fmla="*/ 105944 w 1472087"/>
              <a:gd name="connsiteY128" fmla="*/ 613763 h 6858000"/>
              <a:gd name="connsiteX129" fmla="*/ 91886 w 1472087"/>
              <a:gd name="connsiteY129" fmla="*/ 598582 h 6858000"/>
              <a:gd name="connsiteX130" fmla="*/ 91567 w 1472087"/>
              <a:gd name="connsiteY130" fmla="*/ 576846 h 6858000"/>
              <a:gd name="connsiteX131" fmla="*/ 71193 w 1472087"/>
              <a:gd name="connsiteY131" fmla="*/ 530055 h 6858000"/>
              <a:gd name="connsiteX132" fmla="*/ 70441 w 1472087"/>
              <a:gd name="connsiteY132" fmla="*/ 465389 h 6858000"/>
              <a:gd name="connsiteX133" fmla="*/ 53364 w 1472087"/>
              <a:gd name="connsiteY133" fmla="*/ 424699 h 6858000"/>
              <a:gd name="connsiteX134" fmla="*/ 53739 w 1472087"/>
              <a:gd name="connsiteY134" fmla="*/ 404917 h 6858000"/>
              <a:gd name="connsiteX135" fmla="*/ 33696 w 1472087"/>
              <a:gd name="connsiteY135" fmla="*/ 367211 h 6858000"/>
              <a:gd name="connsiteX136" fmla="*/ 0 w 1472087"/>
              <a:gd name="connsiteY136" fmla="*/ 268519 h 6858000"/>
              <a:gd name="connsiteX137" fmla="*/ 173467 w 1472087"/>
              <a:gd name="connsiteY137" fmla="*/ 144983 h 6858000"/>
              <a:gd name="connsiteX138" fmla="*/ 185751 w 1472087"/>
              <a:gd name="connsiteY138" fmla="*/ 55288 h 6858000"/>
              <a:gd name="connsiteX139" fmla="*/ 145305 w 1472087"/>
              <a:gd name="connsiteY139" fmla="*/ 0 h 6858000"/>
              <a:gd name="connsiteX0" fmla="*/ 112107 w 1438889"/>
              <a:gd name="connsiteY0" fmla="*/ 0 h 6858000"/>
              <a:gd name="connsiteX1" fmla="*/ 1438889 w 1438889"/>
              <a:gd name="connsiteY1" fmla="*/ 0 h 6858000"/>
              <a:gd name="connsiteX2" fmla="*/ 1438889 w 1438889"/>
              <a:gd name="connsiteY2" fmla="*/ 6858000 h 6858000"/>
              <a:gd name="connsiteX3" fmla="*/ 175583 w 1438889"/>
              <a:gd name="connsiteY3" fmla="*/ 6857735 h 6858000"/>
              <a:gd name="connsiteX4" fmla="*/ 212176 w 1438889"/>
              <a:gd name="connsiteY4" fmla="*/ 6776847 h 6858000"/>
              <a:gd name="connsiteX5" fmla="*/ 223676 w 1438889"/>
              <a:gd name="connsiteY5" fmla="*/ 6737706 h 6858000"/>
              <a:gd name="connsiteX6" fmla="*/ 248415 w 1438889"/>
              <a:gd name="connsiteY6" fmla="*/ 6691589 h 6858000"/>
              <a:gd name="connsiteX7" fmla="*/ 225972 w 1438889"/>
              <a:gd name="connsiteY7" fmla="*/ 6659970 h 6858000"/>
              <a:gd name="connsiteX8" fmla="*/ 241063 w 1438889"/>
              <a:gd name="connsiteY8" fmla="*/ 6636211 h 6858000"/>
              <a:gd name="connsiteX9" fmla="*/ 258507 w 1438889"/>
              <a:gd name="connsiteY9" fmla="*/ 6594177 h 6858000"/>
              <a:gd name="connsiteX10" fmla="*/ 272547 w 1438889"/>
              <a:gd name="connsiteY10" fmla="*/ 6557575 h 6858000"/>
              <a:gd name="connsiteX11" fmla="*/ 325504 w 1438889"/>
              <a:gd name="connsiteY11" fmla="*/ 6492130 h 6858000"/>
              <a:gd name="connsiteX12" fmla="*/ 341191 w 1438889"/>
              <a:gd name="connsiteY12" fmla="*/ 6431610 h 6858000"/>
              <a:gd name="connsiteX13" fmla="*/ 384896 w 1438889"/>
              <a:gd name="connsiteY13" fmla="*/ 6379786 h 6858000"/>
              <a:gd name="connsiteX14" fmla="*/ 368119 w 1438889"/>
              <a:gd name="connsiteY14" fmla="*/ 6334727 h 6858000"/>
              <a:gd name="connsiteX15" fmla="*/ 345534 w 1438889"/>
              <a:gd name="connsiteY15" fmla="*/ 6313295 h 6858000"/>
              <a:gd name="connsiteX16" fmla="*/ 352698 w 1438889"/>
              <a:gd name="connsiteY16" fmla="*/ 6280046 h 6858000"/>
              <a:gd name="connsiteX17" fmla="*/ 335443 w 1438889"/>
              <a:gd name="connsiteY17" fmla="*/ 6270265 h 6858000"/>
              <a:gd name="connsiteX18" fmla="*/ 362471 w 1438889"/>
              <a:gd name="connsiteY18" fmla="*/ 6252834 h 6858000"/>
              <a:gd name="connsiteX19" fmla="*/ 340463 w 1438889"/>
              <a:gd name="connsiteY19" fmla="*/ 6202459 h 6858000"/>
              <a:gd name="connsiteX20" fmla="*/ 339261 w 1438889"/>
              <a:gd name="connsiteY20" fmla="*/ 6153037 h 6858000"/>
              <a:gd name="connsiteX21" fmla="*/ 354676 w 1438889"/>
              <a:gd name="connsiteY21" fmla="*/ 6078132 h 6858000"/>
              <a:gd name="connsiteX22" fmla="*/ 342063 w 1438889"/>
              <a:gd name="connsiteY22" fmla="*/ 6028119 h 6858000"/>
              <a:gd name="connsiteX23" fmla="*/ 327292 w 1438889"/>
              <a:gd name="connsiteY23" fmla="*/ 5926735 h 6858000"/>
              <a:gd name="connsiteX24" fmla="*/ 376804 w 1438889"/>
              <a:gd name="connsiteY24" fmla="*/ 5712857 h 6858000"/>
              <a:gd name="connsiteX25" fmla="*/ 355879 w 1438889"/>
              <a:gd name="connsiteY25" fmla="*/ 5676393 h 6858000"/>
              <a:gd name="connsiteX26" fmla="*/ 395471 w 1438889"/>
              <a:gd name="connsiteY26" fmla="*/ 5563435 h 6858000"/>
              <a:gd name="connsiteX27" fmla="*/ 442601 w 1438889"/>
              <a:gd name="connsiteY27" fmla="*/ 5437125 h 6858000"/>
              <a:gd name="connsiteX28" fmla="*/ 456169 w 1438889"/>
              <a:gd name="connsiteY28" fmla="*/ 5396260 h 6858000"/>
              <a:gd name="connsiteX29" fmla="*/ 472150 w 1438889"/>
              <a:gd name="connsiteY29" fmla="*/ 5330009 h 6858000"/>
              <a:gd name="connsiteX30" fmla="*/ 505643 w 1438889"/>
              <a:gd name="connsiteY30" fmla="*/ 5273739 h 6858000"/>
              <a:gd name="connsiteX31" fmla="*/ 515242 w 1438889"/>
              <a:gd name="connsiteY31" fmla="*/ 5241779 h 6858000"/>
              <a:gd name="connsiteX32" fmla="*/ 526468 w 1438889"/>
              <a:gd name="connsiteY32" fmla="*/ 5225268 h 6858000"/>
              <a:gd name="connsiteX33" fmla="*/ 527488 w 1438889"/>
              <a:gd name="connsiteY33" fmla="*/ 5217684 h 6858000"/>
              <a:gd name="connsiteX34" fmla="*/ 534829 w 1438889"/>
              <a:gd name="connsiteY34" fmla="*/ 5193377 h 6858000"/>
              <a:gd name="connsiteX35" fmla="*/ 538132 w 1438889"/>
              <a:gd name="connsiteY35" fmla="*/ 5179288 h 6858000"/>
              <a:gd name="connsiteX36" fmla="*/ 539116 w 1438889"/>
              <a:gd name="connsiteY36" fmla="*/ 5173621 h 6858000"/>
              <a:gd name="connsiteX37" fmla="*/ 534750 w 1438889"/>
              <a:gd name="connsiteY37" fmla="*/ 5159961 h 6858000"/>
              <a:gd name="connsiteX38" fmla="*/ 541427 w 1438889"/>
              <a:gd name="connsiteY38" fmla="*/ 5144295 h 6858000"/>
              <a:gd name="connsiteX39" fmla="*/ 538360 w 1438889"/>
              <a:gd name="connsiteY39" fmla="*/ 5125185 h 6858000"/>
              <a:gd name="connsiteX40" fmla="*/ 545190 w 1438889"/>
              <a:gd name="connsiteY40" fmla="*/ 5121884 h 6858000"/>
              <a:gd name="connsiteX41" fmla="*/ 552226 w 1438889"/>
              <a:gd name="connsiteY41" fmla="*/ 5067850 h 6858000"/>
              <a:gd name="connsiteX42" fmla="*/ 554957 w 1438889"/>
              <a:gd name="connsiteY42" fmla="*/ 5060861 h 6858000"/>
              <a:gd name="connsiteX43" fmla="*/ 551661 w 1438889"/>
              <a:gd name="connsiteY43" fmla="*/ 5034192 h 6858000"/>
              <a:gd name="connsiteX44" fmla="*/ 553215 w 1438889"/>
              <a:gd name="connsiteY44" fmla="*/ 4993030 h 6858000"/>
              <a:gd name="connsiteX45" fmla="*/ 560124 w 1438889"/>
              <a:gd name="connsiteY45" fmla="*/ 4946844 h 6858000"/>
              <a:gd name="connsiteX46" fmla="*/ 555980 w 1438889"/>
              <a:gd name="connsiteY46" fmla="*/ 4932692 h 6858000"/>
              <a:gd name="connsiteX47" fmla="*/ 571383 w 1438889"/>
              <a:gd name="connsiteY47" fmla="*/ 4858827 h 6858000"/>
              <a:gd name="connsiteX48" fmla="*/ 577286 w 1438889"/>
              <a:gd name="connsiteY48" fmla="*/ 4821170 h 6858000"/>
              <a:gd name="connsiteX49" fmla="*/ 582019 w 1438889"/>
              <a:gd name="connsiteY49" fmla="*/ 4780965 h 6858000"/>
              <a:gd name="connsiteX50" fmla="*/ 583312 w 1438889"/>
              <a:gd name="connsiteY50" fmla="*/ 4750867 h 6858000"/>
              <a:gd name="connsiteX51" fmla="*/ 581119 w 1438889"/>
              <a:gd name="connsiteY51" fmla="*/ 4690749 h 6858000"/>
              <a:gd name="connsiteX52" fmla="*/ 576599 w 1438889"/>
              <a:gd name="connsiteY52" fmla="*/ 4584173 h 6858000"/>
              <a:gd name="connsiteX53" fmla="*/ 571682 w 1438889"/>
              <a:gd name="connsiteY53" fmla="*/ 4444346 h 6858000"/>
              <a:gd name="connsiteX54" fmla="*/ 568247 w 1438889"/>
              <a:gd name="connsiteY54" fmla="*/ 4375228 h 6858000"/>
              <a:gd name="connsiteX55" fmla="*/ 548900 w 1438889"/>
              <a:gd name="connsiteY55" fmla="*/ 4214165 h 6858000"/>
              <a:gd name="connsiteX56" fmla="*/ 552973 w 1438889"/>
              <a:gd name="connsiteY56" fmla="*/ 4090296 h 6858000"/>
              <a:gd name="connsiteX57" fmla="*/ 538229 w 1438889"/>
              <a:gd name="connsiteY57" fmla="*/ 4033999 h 6858000"/>
              <a:gd name="connsiteX58" fmla="*/ 539378 w 1438889"/>
              <a:gd name="connsiteY58" fmla="*/ 4031933 h 6858000"/>
              <a:gd name="connsiteX59" fmla="*/ 537954 w 1438889"/>
              <a:gd name="connsiteY59" fmla="*/ 4013953 h 6858000"/>
              <a:gd name="connsiteX60" fmla="*/ 524249 w 1438889"/>
              <a:gd name="connsiteY60" fmla="*/ 3974753 h 6858000"/>
              <a:gd name="connsiteX61" fmla="*/ 525847 w 1438889"/>
              <a:gd name="connsiteY61" fmla="*/ 3969950 h 6858000"/>
              <a:gd name="connsiteX62" fmla="*/ 519269 w 1438889"/>
              <a:gd name="connsiteY62" fmla="*/ 3933779 h 6858000"/>
              <a:gd name="connsiteX63" fmla="*/ 520600 w 1438889"/>
              <a:gd name="connsiteY63" fmla="*/ 3933093 h 6858000"/>
              <a:gd name="connsiteX64" fmla="*/ 524954 w 1438889"/>
              <a:gd name="connsiteY64" fmla="*/ 3922082 h 6858000"/>
              <a:gd name="connsiteX65" fmla="*/ 530032 w 1438889"/>
              <a:gd name="connsiteY65" fmla="*/ 3901461 h 6858000"/>
              <a:gd name="connsiteX66" fmla="*/ 552626 w 1438889"/>
              <a:gd name="connsiteY66" fmla="*/ 3813873 h 6858000"/>
              <a:gd name="connsiteX67" fmla="*/ 552051 w 1438889"/>
              <a:gd name="connsiteY67" fmla="*/ 3806161 h 6858000"/>
              <a:gd name="connsiteX68" fmla="*/ 552358 w 1438889"/>
              <a:gd name="connsiteY68" fmla="*/ 3805957 h 6858000"/>
              <a:gd name="connsiteX69" fmla="*/ 552385 w 1438889"/>
              <a:gd name="connsiteY69" fmla="*/ 3797724 h 6858000"/>
              <a:gd name="connsiteX70" fmla="*/ 551000 w 1438889"/>
              <a:gd name="connsiteY70" fmla="*/ 3792098 h 6858000"/>
              <a:gd name="connsiteX71" fmla="*/ 549884 w 1438889"/>
              <a:gd name="connsiteY71" fmla="*/ 3777135 h 6858000"/>
              <a:gd name="connsiteX72" fmla="*/ 551617 w 1438889"/>
              <a:gd name="connsiteY72" fmla="*/ 3771656 h 6858000"/>
              <a:gd name="connsiteX73" fmla="*/ 555360 w 1438889"/>
              <a:gd name="connsiteY73" fmla="*/ 3769007 h 6858000"/>
              <a:gd name="connsiteX74" fmla="*/ 554826 w 1438889"/>
              <a:gd name="connsiteY74" fmla="*/ 3767709 h 6858000"/>
              <a:gd name="connsiteX75" fmla="*/ 563522 w 1438889"/>
              <a:gd name="connsiteY75" fmla="*/ 3738082 h 6858000"/>
              <a:gd name="connsiteX76" fmla="*/ 570868 w 1438889"/>
              <a:gd name="connsiteY76" fmla="*/ 3673397 h 6858000"/>
              <a:gd name="connsiteX77" fmla="*/ 570164 w 1438889"/>
              <a:gd name="connsiteY77" fmla="*/ 3637109 h 6858000"/>
              <a:gd name="connsiteX78" fmla="*/ 573607 w 1438889"/>
              <a:gd name="connsiteY78" fmla="*/ 3536883 h 6858000"/>
              <a:gd name="connsiteX79" fmla="*/ 581145 w 1438889"/>
              <a:gd name="connsiteY79" fmla="*/ 3435652 h 6858000"/>
              <a:gd name="connsiteX80" fmla="*/ 582816 w 1438889"/>
              <a:gd name="connsiteY80" fmla="*/ 3307769 h 6858000"/>
              <a:gd name="connsiteX81" fmla="*/ 600379 w 1438889"/>
              <a:gd name="connsiteY81" fmla="*/ 3250522 h 6858000"/>
              <a:gd name="connsiteX82" fmla="*/ 600804 w 1438889"/>
              <a:gd name="connsiteY82" fmla="*/ 3229163 h 6858000"/>
              <a:gd name="connsiteX83" fmla="*/ 602627 w 1438889"/>
              <a:gd name="connsiteY83" fmla="*/ 3217217 h 6858000"/>
              <a:gd name="connsiteX84" fmla="*/ 589462 w 1438889"/>
              <a:gd name="connsiteY84" fmla="*/ 3183755 h 6858000"/>
              <a:gd name="connsiteX85" fmla="*/ 589963 w 1438889"/>
              <a:gd name="connsiteY85" fmla="*/ 3178642 h 6858000"/>
              <a:gd name="connsiteX86" fmla="*/ 577563 w 1438889"/>
              <a:gd name="connsiteY86" fmla="*/ 3158586 h 6858000"/>
              <a:gd name="connsiteX87" fmla="*/ 562748 w 1438889"/>
              <a:gd name="connsiteY87" fmla="*/ 3129034 h 6858000"/>
              <a:gd name="connsiteX88" fmla="*/ 563413 w 1438889"/>
              <a:gd name="connsiteY88" fmla="*/ 3126682 h 6858000"/>
              <a:gd name="connsiteX89" fmla="*/ 554281 w 1438889"/>
              <a:gd name="connsiteY89" fmla="*/ 3114519 h 6858000"/>
              <a:gd name="connsiteX90" fmla="*/ 540890 w 1438889"/>
              <a:gd name="connsiteY90" fmla="*/ 3106272 h 6858000"/>
              <a:gd name="connsiteX91" fmla="*/ 513620 w 1438889"/>
              <a:gd name="connsiteY91" fmla="*/ 2958185 h 6858000"/>
              <a:gd name="connsiteX92" fmla="*/ 456234 w 1438889"/>
              <a:gd name="connsiteY92" fmla="*/ 2762989 h 6858000"/>
              <a:gd name="connsiteX93" fmla="*/ 405152 w 1438889"/>
              <a:gd name="connsiteY93" fmla="*/ 2554718 h 6858000"/>
              <a:gd name="connsiteX94" fmla="*/ 385246 w 1438889"/>
              <a:gd name="connsiteY94" fmla="*/ 2485734 h 6858000"/>
              <a:gd name="connsiteX95" fmla="*/ 375969 w 1438889"/>
              <a:gd name="connsiteY95" fmla="*/ 2447068 h 6858000"/>
              <a:gd name="connsiteX96" fmla="*/ 362930 w 1438889"/>
              <a:gd name="connsiteY96" fmla="*/ 2425819 h 6858000"/>
              <a:gd name="connsiteX97" fmla="*/ 368929 w 1438889"/>
              <a:gd name="connsiteY97" fmla="*/ 2402874 h 6858000"/>
              <a:gd name="connsiteX98" fmla="*/ 371541 w 1438889"/>
              <a:gd name="connsiteY98" fmla="*/ 2381443 h 6858000"/>
              <a:gd name="connsiteX99" fmla="*/ 347870 w 1438889"/>
              <a:gd name="connsiteY99" fmla="*/ 2261920 h 6858000"/>
              <a:gd name="connsiteX100" fmla="*/ 337757 w 1438889"/>
              <a:gd name="connsiteY100" fmla="*/ 2195378 h 6858000"/>
              <a:gd name="connsiteX101" fmla="*/ 321974 w 1438889"/>
              <a:gd name="connsiteY101" fmla="*/ 2155135 h 6858000"/>
              <a:gd name="connsiteX102" fmla="*/ 319432 w 1438889"/>
              <a:gd name="connsiteY102" fmla="*/ 2118008 h 6858000"/>
              <a:gd name="connsiteX103" fmla="*/ 320425 w 1438889"/>
              <a:gd name="connsiteY103" fmla="*/ 2050531 h 6858000"/>
              <a:gd name="connsiteX104" fmla="*/ 312231 w 1438889"/>
              <a:gd name="connsiteY104" fmla="*/ 1963269 h 6858000"/>
              <a:gd name="connsiteX105" fmla="*/ 293409 w 1438889"/>
              <a:gd name="connsiteY105" fmla="*/ 1906352 h 6858000"/>
              <a:gd name="connsiteX106" fmla="*/ 269966 w 1438889"/>
              <a:gd name="connsiteY106" fmla="*/ 1861531 h 6858000"/>
              <a:gd name="connsiteX107" fmla="*/ 223765 w 1438889"/>
              <a:gd name="connsiteY107" fmla="*/ 1732919 h 6858000"/>
              <a:gd name="connsiteX108" fmla="*/ 196076 w 1438889"/>
              <a:gd name="connsiteY108" fmla="*/ 1663540 h 6858000"/>
              <a:gd name="connsiteX109" fmla="*/ 195202 w 1438889"/>
              <a:gd name="connsiteY109" fmla="*/ 1615777 h 6858000"/>
              <a:gd name="connsiteX110" fmla="*/ 175997 w 1438889"/>
              <a:gd name="connsiteY110" fmla="*/ 1563678 h 6858000"/>
              <a:gd name="connsiteX111" fmla="*/ 189077 w 1438889"/>
              <a:gd name="connsiteY111" fmla="*/ 1519474 h 6858000"/>
              <a:gd name="connsiteX112" fmla="*/ 181819 w 1438889"/>
              <a:gd name="connsiteY112" fmla="*/ 1477995 h 6858000"/>
              <a:gd name="connsiteX113" fmla="*/ 167904 w 1438889"/>
              <a:gd name="connsiteY113" fmla="*/ 1373769 h 6858000"/>
              <a:gd name="connsiteX114" fmla="*/ 176211 w 1438889"/>
              <a:gd name="connsiteY114" fmla="*/ 1307086 h 6858000"/>
              <a:gd name="connsiteX115" fmla="*/ 177399 w 1438889"/>
              <a:gd name="connsiteY115" fmla="*/ 1189033 h 6858000"/>
              <a:gd name="connsiteX116" fmla="*/ 182084 w 1438889"/>
              <a:gd name="connsiteY116" fmla="*/ 1168288 h 6858000"/>
              <a:gd name="connsiteX117" fmla="*/ 174366 w 1438889"/>
              <a:gd name="connsiteY117" fmla="*/ 1142577 h 6858000"/>
              <a:gd name="connsiteX118" fmla="*/ 163672 w 1438889"/>
              <a:gd name="connsiteY118" fmla="*/ 1088484 h 6858000"/>
              <a:gd name="connsiteX119" fmla="*/ 152408 w 1438889"/>
              <a:gd name="connsiteY119" fmla="*/ 1016103 h 6858000"/>
              <a:gd name="connsiteX120" fmla="*/ 153864 w 1438889"/>
              <a:gd name="connsiteY120" fmla="*/ 932283 h 6858000"/>
              <a:gd name="connsiteX121" fmla="*/ 156100 w 1438889"/>
              <a:gd name="connsiteY121" fmla="*/ 915925 h 6858000"/>
              <a:gd name="connsiteX122" fmla="*/ 148729 w 1438889"/>
              <a:gd name="connsiteY122" fmla="*/ 896999 h 6858000"/>
              <a:gd name="connsiteX123" fmla="*/ 118137 w 1438889"/>
              <a:gd name="connsiteY123" fmla="*/ 821517 h 6858000"/>
              <a:gd name="connsiteX124" fmla="*/ 97087 w 1438889"/>
              <a:gd name="connsiteY124" fmla="*/ 751353 h 6858000"/>
              <a:gd name="connsiteX125" fmla="*/ 96645 w 1438889"/>
              <a:gd name="connsiteY125" fmla="*/ 721230 h 6858000"/>
              <a:gd name="connsiteX126" fmla="*/ 82316 w 1438889"/>
              <a:gd name="connsiteY126" fmla="*/ 681659 h 6858000"/>
              <a:gd name="connsiteX127" fmla="*/ 67735 w 1438889"/>
              <a:gd name="connsiteY127" fmla="*/ 635218 h 6858000"/>
              <a:gd name="connsiteX128" fmla="*/ 72746 w 1438889"/>
              <a:gd name="connsiteY128" fmla="*/ 613763 h 6858000"/>
              <a:gd name="connsiteX129" fmla="*/ 58688 w 1438889"/>
              <a:gd name="connsiteY129" fmla="*/ 598582 h 6858000"/>
              <a:gd name="connsiteX130" fmla="*/ 58369 w 1438889"/>
              <a:gd name="connsiteY130" fmla="*/ 576846 h 6858000"/>
              <a:gd name="connsiteX131" fmla="*/ 37995 w 1438889"/>
              <a:gd name="connsiteY131" fmla="*/ 530055 h 6858000"/>
              <a:gd name="connsiteX132" fmla="*/ 37243 w 1438889"/>
              <a:gd name="connsiteY132" fmla="*/ 465389 h 6858000"/>
              <a:gd name="connsiteX133" fmla="*/ 20166 w 1438889"/>
              <a:gd name="connsiteY133" fmla="*/ 424699 h 6858000"/>
              <a:gd name="connsiteX134" fmla="*/ 20541 w 1438889"/>
              <a:gd name="connsiteY134" fmla="*/ 404917 h 6858000"/>
              <a:gd name="connsiteX135" fmla="*/ 498 w 1438889"/>
              <a:gd name="connsiteY135" fmla="*/ 367211 h 6858000"/>
              <a:gd name="connsiteX136" fmla="*/ 148559 w 1438889"/>
              <a:gd name="connsiteY136" fmla="*/ 212860 h 6858000"/>
              <a:gd name="connsiteX137" fmla="*/ 140269 w 1438889"/>
              <a:gd name="connsiteY137" fmla="*/ 144983 h 6858000"/>
              <a:gd name="connsiteX138" fmla="*/ 152553 w 1438889"/>
              <a:gd name="connsiteY138" fmla="*/ 55288 h 6858000"/>
              <a:gd name="connsiteX139" fmla="*/ 112107 w 1438889"/>
              <a:gd name="connsiteY139" fmla="*/ 0 h 6858000"/>
              <a:gd name="connsiteX0" fmla="*/ 92101 w 1418883"/>
              <a:gd name="connsiteY0" fmla="*/ 0 h 6858000"/>
              <a:gd name="connsiteX1" fmla="*/ 1418883 w 1418883"/>
              <a:gd name="connsiteY1" fmla="*/ 0 h 6858000"/>
              <a:gd name="connsiteX2" fmla="*/ 1418883 w 1418883"/>
              <a:gd name="connsiteY2" fmla="*/ 6858000 h 6858000"/>
              <a:gd name="connsiteX3" fmla="*/ 155577 w 1418883"/>
              <a:gd name="connsiteY3" fmla="*/ 6857735 h 6858000"/>
              <a:gd name="connsiteX4" fmla="*/ 192170 w 1418883"/>
              <a:gd name="connsiteY4" fmla="*/ 6776847 h 6858000"/>
              <a:gd name="connsiteX5" fmla="*/ 203670 w 1418883"/>
              <a:gd name="connsiteY5" fmla="*/ 6737706 h 6858000"/>
              <a:gd name="connsiteX6" fmla="*/ 228409 w 1418883"/>
              <a:gd name="connsiteY6" fmla="*/ 6691589 h 6858000"/>
              <a:gd name="connsiteX7" fmla="*/ 205966 w 1418883"/>
              <a:gd name="connsiteY7" fmla="*/ 6659970 h 6858000"/>
              <a:gd name="connsiteX8" fmla="*/ 221057 w 1418883"/>
              <a:gd name="connsiteY8" fmla="*/ 6636211 h 6858000"/>
              <a:gd name="connsiteX9" fmla="*/ 238501 w 1418883"/>
              <a:gd name="connsiteY9" fmla="*/ 6594177 h 6858000"/>
              <a:gd name="connsiteX10" fmla="*/ 252541 w 1418883"/>
              <a:gd name="connsiteY10" fmla="*/ 6557575 h 6858000"/>
              <a:gd name="connsiteX11" fmla="*/ 305498 w 1418883"/>
              <a:gd name="connsiteY11" fmla="*/ 6492130 h 6858000"/>
              <a:gd name="connsiteX12" fmla="*/ 321185 w 1418883"/>
              <a:gd name="connsiteY12" fmla="*/ 6431610 h 6858000"/>
              <a:gd name="connsiteX13" fmla="*/ 364890 w 1418883"/>
              <a:gd name="connsiteY13" fmla="*/ 6379786 h 6858000"/>
              <a:gd name="connsiteX14" fmla="*/ 348113 w 1418883"/>
              <a:gd name="connsiteY14" fmla="*/ 6334727 h 6858000"/>
              <a:gd name="connsiteX15" fmla="*/ 325528 w 1418883"/>
              <a:gd name="connsiteY15" fmla="*/ 6313295 h 6858000"/>
              <a:gd name="connsiteX16" fmla="*/ 332692 w 1418883"/>
              <a:gd name="connsiteY16" fmla="*/ 6280046 h 6858000"/>
              <a:gd name="connsiteX17" fmla="*/ 315437 w 1418883"/>
              <a:gd name="connsiteY17" fmla="*/ 6270265 h 6858000"/>
              <a:gd name="connsiteX18" fmla="*/ 342465 w 1418883"/>
              <a:gd name="connsiteY18" fmla="*/ 6252834 h 6858000"/>
              <a:gd name="connsiteX19" fmla="*/ 320457 w 1418883"/>
              <a:gd name="connsiteY19" fmla="*/ 6202459 h 6858000"/>
              <a:gd name="connsiteX20" fmla="*/ 319255 w 1418883"/>
              <a:gd name="connsiteY20" fmla="*/ 6153037 h 6858000"/>
              <a:gd name="connsiteX21" fmla="*/ 334670 w 1418883"/>
              <a:gd name="connsiteY21" fmla="*/ 6078132 h 6858000"/>
              <a:gd name="connsiteX22" fmla="*/ 322057 w 1418883"/>
              <a:gd name="connsiteY22" fmla="*/ 6028119 h 6858000"/>
              <a:gd name="connsiteX23" fmla="*/ 307286 w 1418883"/>
              <a:gd name="connsiteY23" fmla="*/ 5926735 h 6858000"/>
              <a:gd name="connsiteX24" fmla="*/ 356798 w 1418883"/>
              <a:gd name="connsiteY24" fmla="*/ 5712857 h 6858000"/>
              <a:gd name="connsiteX25" fmla="*/ 335873 w 1418883"/>
              <a:gd name="connsiteY25" fmla="*/ 5676393 h 6858000"/>
              <a:gd name="connsiteX26" fmla="*/ 375465 w 1418883"/>
              <a:gd name="connsiteY26" fmla="*/ 5563435 h 6858000"/>
              <a:gd name="connsiteX27" fmla="*/ 422595 w 1418883"/>
              <a:gd name="connsiteY27" fmla="*/ 5437125 h 6858000"/>
              <a:gd name="connsiteX28" fmla="*/ 436163 w 1418883"/>
              <a:gd name="connsiteY28" fmla="*/ 5396260 h 6858000"/>
              <a:gd name="connsiteX29" fmla="*/ 452144 w 1418883"/>
              <a:gd name="connsiteY29" fmla="*/ 5330009 h 6858000"/>
              <a:gd name="connsiteX30" fmla="*/ 485637 w 1418883"/>
              <a:gd name="connsiteY30" fmla="*/ 5273739 h 6858000"/>
              <a:gd name="connsiteX31" fmla="*/ 495236 w 1418883"/>
              <a:gd name="connsiteY31" fmla="*/ 5241779 h 6858000"/>
              <a:gd name="connsiteX32" fmla="*/ 506462 w 1418883"/>
              <a:gd name="connsiteY32" fmla="*/ 5225268 h 6858000"/>
              <a:gd name="connsiteX33" fmla="*/ 507482 w 1418883"/>
              <a:gd name="connsiteY33" fmla="*/ 5217684 h 6858000"/>
              <a:gd name="connsiteX34" fmla="*/ 514823 w 1418883"/>
              <a:gd name="connsiteY34" fmla="*/ 5193377 h 6858000"/>
              <a:gd name="connsiteX35" fmla="*/ 518126 w 1418883"/>
              <a:gd name="connsiteY35" fmla="*/ 5179288 h 6858000"/>
              <a:gd name="connsiteX36" fmla="*/ 519110 w 1418883"/>
              <a:gd name="connsiteY36" fmla="*/ 5173621 h 6858000"/>
              <a:gd name="connsiteX37" fmla="*/ 514744 w 1418883"/>
              <a:gd name="connsiteY37" fmla="*/ 5159961 h 6858000"/>
              <a:gd name="connsiteX38" fmla="*/ 521421 w 1418883"/>
              <a:gd name="connsiteY38" fmla="*/ 5144295 h 6858000"/>
              <a:gd name="connsiteX39" fmla="*/ 518354 w 1418883"/>
              <a:gd name="connsiteY39" fmla="*/ 5125185 h 6858000"/>
              <a:gd name="connsiteX40" fmla="*/ 525184 w 1418883"/>
              <a:gd name="connsiteY40" fmla="*/ 5121884 h 6858000"/>
              <a:gd name="connsiteX41" fmla="*/ 532220 w 1418883"/>
              <a:gd name="connsiteY41" fmla="*/ 5067850 h 6858000"/>
              <a:gd name="connsiteX42" fmla="*/ 534951 w 1418883"/>
              <a:gd name="connsiteY42" fmla="*/ 5060861 h 6858000"/>
              <a:gd name="connsiteX43" fmla="*/ 531655 w 1418883"/>
              <a:gd name="connsiteY43" fmla="*/ 5034192 h 6858000"/>
              <a:gd name="connsiteX44" fmla="*/ 533209 w 1418883"/>
              <a:gd name="connsiteY44" fmla="*/ 4993030 h 6858000"/>
              <a:gd name="connsiteX45" fmla="*/ 540118 w 1418883"/>
              <a:gd name="connsiteY45" fmla="*/ 4946844 h 6858000"/>
              <a:gd name="connsiteX46" fmla="*/ 535974 w 1418883"/>
              <a:gd name="connsiteY46" fmla="*/ 4932692 h 6858000"/>
              <a:gd name="connsiteX47" fmla="*/ 551377 w 1418883"/>
              <a:gd name="connsiteY47" fmla="*/ 4858827 h 6858000"/>
              <a:gd name="connsiteX48" fmla="*/ 557280 w 1418883"/>
              <a:gd name="connsiteY48" fmla="*/ 4821170 h 6858000"/>
              <a:gd name="connsiteX49" fmla="*/ 562013 w 1418883"/>
              <a:gd name="connsiteY49" fmla="*/ 4780965 h 6858000"/>
              <a:gd name="connsiteX50" fmla="*/ 563306 w 1418883"/>
              <a:gd name="connsiteY50" fmla="*/ 4750867 h 6858000"/>
              <a:gd name="connsiteX51" fmla="*/ 561113 w 1418883"/>
              <a:gd name="connsiteY51" fmla="*/ 4690749 h 6858000"/>
              <a:gd name="connsiteX52" fmla="*/ 556593 w 1418883"/>
              <a:gd name="connsiteY52" fmla="*/ 4584173 h 6858000"/>
              <a:gd name="connsiteX53" fmla="*/ 551676 w 1418883"/>
              <a:gd name="connsiteY53" fmla="*/ 4444346 h 6858000"/>
              <a:gd name="connsiteX54" fmla="*/ 548241 w 1418883"/>
              <a:gd name="connsiteY54" fmla="*/ 4375228 h 6858000"/>
              <a:gd name="connsiteX55" fmla="*/ 528894 w 1418883"/>
              <a:gd name="connsiteY55" fmla="*/ 4214165 h 6858000"/>
              <a:gd name="connsiteX56" fmla="*/ 532967 w 1418883"/>
              <a:gd name="connsiteY56" fmla="*/ 4090296 h 6858000"/>
              <a:gd name="connsiteX57" fmla="*/ 518223 w 1418883"/>
              <a:gd name="connsiteY57" fmla="*/ 4033999 h 6858000"/>
              <a:gd name="connsiteX58" fmla="*/ 519372 w 1418883"/>
              <a:gd name="connsiteY58" fmla="*/ 4031933 h 6858000"/>
              <a:gd name="connsiteX59" fmla="*/ 517948 w 1418883"/>
              <a:gd name="connsiteY59" fmla="*/ 4013953 h 6858000"/>
              <a:gd name="connsiteX60" fmla="*/ 504243 w 1418883"/>
              <a:gd name="connsiteY60" fmla="*/ 3974753 h 6858000"/>
              <a:gd name="connsiteX61" fmla="*/ 505841 w 1418883"/>
              <a:gd name="connsiteY61" fmla="*/ 3969950 h 6858000"/>
              <a:gd name="connsiteX62" fmla="*/ 499263 w 1418883"/>
              <a:gd name="connsiteY62" fmla="*/ 3933779 h 6858000"/>
              <a:gd name="connsiteX63" fmla="*/ 500594 w 1418883"/>
              <a:gd name="connsiteY63" fmla="*/ 3933093 h 6858000"/>
              <a:gd name="connsiteX64" fmla="*/ 504948 w 1418883"/>
              <a:gd name="connsiteY64" fmla="*/ 3922082 h 6858000"/>
              <a:gd name="connsiteX65" fmla="*/ 510026 w 1418883"/>
              <a:gd name="connsiteY65" fmla="*/ 3901461 h 6858000"/>
              <a:gd name="connsiteX66" fmla="*/ 532620 w 1418883"/>
              <a:gd name="connsiteY66" fmla="*/ 3813873 h 6858000"/>
              <a:gd name="connsiteX67" fmla="*/ 532045 w 1418883"/>
              <a:gd name="connsiteY67" fmla="*/ 3806161 h 6858000"/>
              <a:gd name="connsiteX68" fmla="*/ 532352 w 1418883"/>
              <a:gd name="connsiteY68" fmla="*/ 3805957 h 6858000"/>
              <a:gd name="connsiteX69" fmla="*/ 532379 w 1418883"/>
              <a:gd name="connsiteY69" fmla="*/ 3797724 h 6858000"/>
              <a:gd name="connsiteX70" fmla="*/ 530994 w 1418883"/>
              <a:gd name="connsiteY70" fmla="*/ 3792098 h 6858000"/>
              <a:gd name="connsiteX71" fmla="*/ 529878 w 1418883"/>
              <a:gd name="connsiteY71" fmla="*/ 3777135 h 6858000"/>
              <a:gd name="connsiteX72" fmla="*/ 531611 w 1418883"/>
              <a:gd name="connsiteY72" fmla="*/ 3771656 h 6858000"/>
              <a:gd name="connsiteX73" fmla="*/ 535354 w 1418883"/>
              <a:gd name="connsiteY73" fmla="*/ 3769007 h 6858000"/>
              <a:gd name="connsiteX74" fmla="*/ 534820 w 1418883"/>
              <a:gd name="connsiteY74" fmla="*/ 3767709 h 6858000"/>
              <a:gd name="connsiteX75" fmla="*/ 543516 w 1418883"/>
              <a:gd name="connsiteY75" fmla="*/ 3738082 h 6858000"/>
              <a:gd name="connsiteX76" fmla="*/ 550862 w 1418883"/>
              <a:gd name="connsiteY76" fmla="*/ 3673397 h 6858000"/>
              <a:gd name="connsiteX77" fmla="*/ 550158 w 1418883"/>
              <a:gd name="connsiteY77" fmla="*/ 3637109 h 6858000"/>
              <a:gd name="connsiteX78" fmla="*/ 553601 w 1418883"/>
              <a:gd name="connsiteY78" fmla="*/ 3536883 h 6858000"/>
              <a:gd name="connsiteX79" fmla="*/ 561139 w 1418883"/>
              <a:gd name="connsiteY79" fmla="*/ 3435652 h 6858000"/>
              <a:gd name="connsiteX80" fmla="*/ 562810 w 1418883"/>
              <a:gd name="connsiteY80" fmla="*/ 3307769 h 6858000"/>
              <a:gd name="connsiteX81" fmla="*/ 580373 w 1418883"/>
              <a:gd name="connsiteY81" fmla="*/ 3250522 h 6858000"/>
              <a:gd name="connsiteX82" fmla="*/ 580798 w 1418883"/>
              <a:gd name="connsiteY82" fmla="*/ 3229163 h 6858000"/>
              <a:gd name="connsiteX83" fmla="*/ 582621 w 1418883"/>
              <a:gd name="connsiteY83" fmla="*/ 3217217 h 6858000"/>
              <a:gd name="connsiteX84" fmla="*/ 569456 w 1418883"/>
              <a:gd name="connsiteY84" fmla="*/ 3183755 h 6858000"/>
              <a:gd name="connsiteX85" fmla="*/ 569957 w 1418883"/>
              <a:gd name="connsiteY85" fmla="*/ 3178642 h 6858000"/>
              <a:gd name="connsiteX86" fmla="*/ 557557 w 1418883"/>
              <a:gd name="connsiteY86" fmla="*/ 3158586 h 6858000"/>
              <a:gd name="connsiteX87" fmla="*/ 542742 w 1418883"/>
              <a:gd name="connsiteY87" fmla="*/ 3129034 h 6858000"/>
              <a:gd name="connsiteX88" fmla="*/ 543407 w 1418883"/>
              <a:gd name="connsiteY88" fmla="*/ 3126682 h 6858000"/>
              <a:gd name="connsiteX89" fmla="*/ 534275 w 1418883"/>
              <a:gd name="connsiteY89" fmla="*/ 3114519 h 6858000"/>
              <a:gd name="connsiteX90" fmla="*/ 520884 w 1418883"/>
              <a:gd name="connsiteY90" fmla="*/ 3106272 h 6858000"/>
              <a:gd name="connsiteX91" fmla="*/ 493614 w 1418883"/>
              <a:gd name="connsiteY91" fmla="*/ 2958185 h 6858000"/>
              <a:gd name="connsiteX92" fmla="*/ 436228 w 1418883"/>
              <a:gd name="connsiteY92" fmla="*/ 2762989 h 6858000"/>
              <a:gd name="connsiteX93" fmla="*/ 385146 w 1418883"/>
              <a:gd name="connsiteY93" fmla="*/ 2554718 h 6858000"/>
              <a:gd name="connsiteX94" fmla="*/ 365240 w 1418883"/>
              <a:gd name="connsiteY94" fmla="*/ 2485734 h 6858000"/>
              <a:gd name="connsiteX95" fmla="*/ 355963 w 1418883"/>
              <a:gd name="connsiteY95" fmla="*/ 2447068 h 6858000"/>
              <a:gd name="connsiteX96" fmla="*/ 342924 w 1418883"/>
              <a:gd name="connsiteY96" fmla="*/ 2425819 h 6858000"/>
              <a:gd name="connsiteX97" fmla="*/ 348923 w 1418883"/>
              <a:gd name="connsiteY97" fmla="*/ 2402874 h 6858000"/>
              <a:gd name="connsiteX98" fmla="*/ 351535 w 1418883"/>
              <a:gd name="connsiteY98" fmla="*/ 2381443 h 6858000"/>
              <a:gd name="connsiteX99" fmla="*/ 327864 w 1418883"/>
              <a:gd name="connsiteY99" fmla="*/ 2261920 h 6858000"/>
              <a:gd name="connsiteX100" fmla="*/ 317751 w 1418883"/>
              <a:gd name="connsiteY100" fmla="*/ 2195378 h 6858000"/>
              <a:gd name="connsiteX101" fmla="*/ 301968 w 1418883"/>
              <a:gd name="connsiteY101" fmla="*/ 2155135 h 6858000"/>
              <a:gd name="connsiteX102" fmla="*/ 299426 w 1418883"/>
              <a:gd name="connsiteY102" fmla="*/ 2118008 h 6858000"/>
              <a:gd name="connsiteX103" fmla="*/ 300419 w 1418883"/>
              <a:gd name="connsiteY103" fmla="*/ 2050531 h 6858000"/>
              <a:gd name="connsiteX104" fmla="*/ 292225 w 1418883"/>
              <a:gd name="connsiteY104" fmla="*/ 1963269 h 6858000"/>
              <a:gd name="connsiteX105" fmla="*/ 273403 w 1418883"/>
              <a:gd name="connsiteY105" fmla="*/ 1906352 h 6858000"/>
              <a:gd name="connsiteX106" fmla="*/ 249960 w 1418883"/>
              <a:gd name="connsiteY106" fmla="*/ 1861531 h 6858000"/>
              <a:gd name="connsiteX107" fmla="*/ 203759 w 1418883"/>
              <a:gd name="connsiteY107" fmla="*/ 1732919 h 6858000"/>
              <a:gd name="connsiteX108" fmla="*/ 176070 w 1418883"/>
              <a:gd name="connsiteY108" fmla="*/ 1663540 h 6858000"/>
              <a:gd name="connsiteX109" fmla="*/ 175196 w 1418883"/>
              <a:gd name="connsiteY109" fmla="*/ 1615777 h 6858000"/>
              <a:gd name="connsiteX110" fmla="*/ 155991 w 1418883"/>
              <a:gd name="connsiteY110" fmla="*/ 1563678 h 6858000"/>
              <a:gd name="connsiteX111" fmla="*/ 169071 w 1418883"/>
              <a:gd name="connsiteY111" fmla="*/ 1519474 h 6858000"/>
              <a:gd name="connsiteX112" fmla="*/ 161813 w 1418883"/>
              <a:gd name="connsiteY112" fmla="*/ 1477995 h 6858000"/>
              <a:gd name="connsiteX113" fmla="*/ 147898 w 1418883"/>
              <a:gd name="connsiteY113" fmla="*/ 1373769 h 6858000"/>
              <a:gd name="connsiteX114" fmla="*/ 156205 w 1418883"/>
              <a:gd name="connsiteY114" fmla="*/ 1307086 h 6858000"/>
              <a:gd name="connsiteX115" fmla="*/ 157393 w 1418883"/>
              <a:gd name="connsiteY115" fmla="*/ 1189033 h 6858000"/>
              <a:gd name="connsiteX116" fmla="*/ 162078 w 1418883"/>
              <a:gd name="connsiteY116" fmla="*/ 1168288 h 6858000"/>
              <a:gd name="connsiteX117" fmla="*/ 154360 w 1418883"/>
              <a:gd name="connsiteY117" fmla="*/ 1142577 h 6858000"/>
              <a:gd name="connsiteX118" fmla="*/ 143666 w 1418883"/>
              <a:gd name="connsiteY118" fmla="*/ 1088484 h 6858000"/>
              <a:gd name="connsiteX119" fmla="*/ 132402 w 1418883"/>
              <a:gd name="connsiteY119" fmla="*/ 1016103 h 6858000"/>
              <a:gd name="connsiteX120" fmla="*/ 133858 w 1418883"/>
              <a:gd name="connsiteY120" fmla="*/ 932283 h 6858000"/>
              <a:gd name="connsiteX121" fmla="*/ 136094 w 1418883"/>
              <a:gd name="connsiteY121" fmla="*/ 915925 h 6858000"/>
              <a:gd name="connsiteX122" fmla="*/ 128723 w 1418883"/>
              <a:gd name="connsiteY122" fmla="*/ 896999 h 6858000"/>
              <a:gd name="connsiteX123" fmla="*/ 98131 w 1418883"/>
              <a:gd name="connsiteY123" fmla="*/ 821517 h 6858000"/>
              <a:gd name="connsiteX124" fmla="*/ 77081 w 1418883"/>
              <a:gd name="connsiteY124" fmla="*/ 751353 h 6858000"/>
              <a:gd name="connsiteX125" fmla="*/ 76639 w 1418883"/>
              <a:gd name="connsiteY125" fmla="*/ 721230 h 6858000"/>
              <a:gd name="connsiteX126" fmla="*/ 62310 w 1418883"/>
              <a:gd name="connsiteY126" fmla="*/ 681659 h 6858000"/>
              <a:gd name="connsiteX127" fmla="*/ 47729 w 1418883"/>
              <a:gd name="connsiteY127" fmla="*/ 635218 h 6858000"/>
              <a:gd name="connsiteX128" fmla="*/ 52740 w 1418883"/>
              <a:gd name="connsiteY128" fmla="*/ 613763 h 6858000"/>
              <a:gd name="connsiteX129" fmla="*/ 38682 w 1418883"/>
              <a:gd name="connsiteY129" fmla="*/ 598582 h 6858000"/>
              <a:gd name="connsiteX130" fmla="*/ 38363 w 1418883"/>
              <a:gd name="connsiteY130" fmla="*/ 576846 h 6858000"/>
              <a:gd name="connsiteX131" fmla="*/ 17989 w 1418883"/>
              <a:gd name="connsiteY131" fmla="*/ 530055 h 6858000"/>
              <a:gd name="connsiteX132" fmla="*/ 17237 w 1418883"/>
              <a:gd name="connsiteY132" fmla="*/ 465389 h 6858000"/>
              <a:gd name="connsiteX133" fmla="*/ 160 w 1418883"/>
              <a:gd name="connsiteY133" fmla="*/ 424699 h 6858000"/>
              <a:gd name="connsiteX134" fmla="*/ 535 w 1418883"/>
              <a:gd name="connsiteY134" fmla="*/ 404917 h 6858000"/>
              <a:gd name="connsiteX135" fmla="*/ 111526 w 1418883"/>
              <a:gd name="connsiteY135" fmla="*/ 275771 h 6858000"/>
              <a:gd name="connsiteX136" fmla="*/ 128553 w 1418883"/>
              <a:gd name="connsiteY136" fmla="*/ 212860 h 6858000"/>
              <a:gd name="connsiteX137" fmla="*/ 120263 w 1418883"/>
              <a:gd name="connsiteY137" fmla="*/ 144983 h 6858000"/>
              <a:gd name="connsiteX138" fmla="*/ 132547 w 1418883"/>
              <a:gd name="connsiteY138" fmla="*/ 55288 h 6858000"/>
              <a:gd name="connsiteX139" fmla="*/ 92101 w 1418883"/>
              <a:gd name="connsiteY139" fmla="*/ 0 h 6858000"/>
              <a:gd name="connsiteX0" fmla="*/ 91951 w 1418733"/>
              <a:gd name="connsiteY0" fmla="*/ 0 h 6858000"/>
              <a:gd name="connsiteX1" fmla="*/ 1418733 w 1418733"/>
              <a:gd name="connsiteY1" fmla="*/ 0 h 6858000"/>
              <a:gd name="connsiteX2" fmla="*/ 1418733 w 1418733"/>
              <a:gd name="connsiteY2" fmla="*/ 6858000 h 6858000"/>
              <a:gd name="connsiteX3" fmla="*/ 155427 w 1418733"/>
              <a:gd name="connsiteY3" fmla="*/ 6857735 h 6858000"/>
              <a:gd name="connsiteX4" fmla="*/ 192020 w 1418733"/>
              <a:gd name="connsiteY4" fmla="*/ 6776847 h 6858000"/>
              <a:gd name="connsiteX5" fmla="*/ 203520 w 1418733"/>
              <a:gd name="connsiteY5" fmla="*/ 6737706 h 6858000"/>
              <a:gd name="connsiteX6" fmla="*/ 228259 w 1418733"/>
              <a:gd name="connsiteY6" fmla="*/ 6691589 h 6858000"/>
              <a:gd name="connsiteX7" fmla="*/ 205816 w 1418733"/>
              <a:gd name="connsiteY7" fmla="*/ 6659970 h 6858000"/>
              <a:gd name="connsiteX8" fmla="*/ 220907 w 1418733"/>
              <a:gd name="connsiteY8" fmla="*/ 6636211 h 6858000"/>
              <a:gd name="connsiteX9" fmla="*/ 238351 w 1418733"/>
              <a:gd name="connsiteY9" fmla="*/ 6594177 h 6858000"/>
              <a:gd name="connsiteX10" fmla="*/ 252391 w 1418733"/>
              <a:gd name="connsiteY10" fmla="*/ 6557575 h 6858000"/>
              <a:gd name="connsiteX11" fmla="*/ 305348 w 1418733"/>
              <a:gd name="connsiteY11" fmla="*/ 6492130 h 6858000"/>
              <a:gd name="connsiteX12" fmla="*/ 321035 w 1418733"/>
              <a:gd name="connsiteY12" fmla="*/ 6431610 h 6858000"/>
              <a:gd name="connsiteX13" fmla="*/ 364740 w 1418733"/>
              <a:gd name="connsiteY13" fmla="*/ 6379786 h 6858000"/>
              <a:gd name="connsiteX14" fmla="*/ 347963 w 1418733"/>
              <a:gd name="connsiteY14" fmla="*/ 6334727 h 6858000"/>
              <a:gd name="connsiteX15" fmla="*/ 325378 w 1418733"/>
              <a:gd name="connsiteY15" fmla="*/ 6313295 h 6858000"/>
              <a:gd name="connsiteX16" fmla="*/ 332542 w 1418733"/>
              <a:gd name="connsiteY16" fmla="*/ 6280046 h 6858000"/>
              <a:gd name="connsiteX17" fmla="*/ 315287 w 1418733"/>
              <a:gd name="connsiteY17" fmla="*/ 6270265 h 6858000"/>
              <a:gd name="connsiteX18" fmla="*/ 342315 w 1418733"/>
              <a:gd name="connsiteY18" fmla="*/ 6252834 h 6858000"/>
              <a:gd name="connsiteX19" fmla="*/ 320307 w 1418733"/>
              <a:gd name="connsiteY19" fmla="*/ 6202459 h 6858000"/>
              <a:gd name="connsiteX20" fmla="*/ 319105 w 1418733"/>
              <a:gd name="connsiteY20" fmla="*/ 6153037 h 6858000"/>
              <a:gd name="connsiteX21" fmla="*/ 334520 w 1418733"/>
              <a:gd name="connsiteY21" fmla="*/ 6078132 h 6858000"/>
              <a:gd name="connsiteX22" fmla="*/ 321907 w 1418733"/>
              <a:gd name="connsiteY22" fmla="*/ 6028119 h 6858000"/>
              <a:gd name="connsiteX23" fmla="*/ 307136 w 1418733"/>
              <a:gd name="connsiteY23" fmla="*/ 5926735 h 6858000"/>
              <a:gd name="connsiteX24" fmla="*/ 356648 w 1418733"/>
              <a:gd name="connsiteY24" fmla="*/ 5712857 h 6858000"/>
              <a:gd name="connsiteX25" fmla="*/ 335723 w 1418733"/>
              <a:gd name="connsiteY25" fmla="*/ 5676393 h 6858000"/>
              <a:gd name="connsiteX26" fmla="*/ 375315 w 1418733"/>
              <a:gd name="connsiteY26" fmla="*/ 5563435 h 6858000"/>
              <a:gd name="connsiteX27" fmla="*/ 422445 w 1418733"/>
              <a:gd name="connsiteY27" fmla="*/ 5437125 h 6858000"/>
              <a:gd name="connsiteX28" fmla="*/ 436013 w 1418733"/>
              <a:gd name="connsiteY28" fmla="*/ 5396260 h 6858000"/>
              <a:gd name="connsiteX29" fmla="*/ 451994 w 1418733"/>
              <a:gd name="connsiteY29" fmla="*/ 5330009 h 6858000"/>
              <a:gd name="connsiteX30" fmla="*/ 485487 w 1418733"/>
              <a:gd name="connsiteY30" fmla="*/ 5273739 h 6858000"/>
              <a:gd name="connsiteX31" fmla="*/ 495086 w 1418733"/>
              <a:gd name="connsiteY31" fmla="*/ 5241779 h 6858000"/>
              <a:gd name="connsiteX32" fmla="*/ 506312 w 1418733"/>
              <a:gd name="connsiteY32" fmla="*/ 5225268 h 6858000"/>
              <a:gd name="connsiteX33" fmla="*/ 507332 w 1418733"/>
              <a:gd name="connsiteY33" fmla="*/ 5217684 h 6858000"/>
              <a:gd name="connsiteX34" fmla="*/ 514673 w 1418733"/>
              <a:gd name="connsiteY34" fmla="*/ 5193377 h 6858000"/>
              <a:gd name="connsiteX35" fmla="*/ 517976 w 1418733"/>
              <a:gd name="connsiteY35" fmla="*/ 5179288 h 6858000"/>
              <a:gd name="connsiteX36" fmla="*/ 518960 w 1418733"/>
              <a:gd name="connsiteY36" fmla="*/ 5173621 h 6858000"/>
              <a:gd name="connsiteX37" fmla="*/ 514594 w 1418733"/>
              <a:gd name="connsiteY37" fmla="*/ 5159961 h 6858000"/>
              <a:gd name="connsiteX38" fmla="*/ 521271 w 1418733"/>
              <a:gd name="connsiteY38" fmla="*/ 5144295 h 6858000"/>
              <a:gd name="connsiteX39" fmla="*/ 518204 w 1418733"/>
              <a:gd name="connsiteY39" fmla="*/ 5125185 h 6858000"/>
              <a:gd name="connsiteX40" fmla="*/ 525034 w 1418733"/>
              <a:gd name="connsiteY40" fmla="*/ 5121884 h 6858000"/>
              <a:gd name="connsiteX41" fmla="*/ 532070 w 1418733"/>
              <a:gd name="connsiteY41" fmla="*/ 5067850 h 6858000"/>
              <a:gd name="connsiteX42" fmla="*/ 534801 w 1418733"/>
              <a:gd name="connsiteY42" fmla="*/ 5060861 h 6858000"/>
              <a:gd name="connsiteX43" fmla="*/ 531505 w 1418733"/>
              <a:gd name="connsiteY43" fmla="*/ 5034192 h 6858000"/>
              <a:gd name="connsiteX44" fmla="*/ 533059 w 1418733"/>
              <a:gd name="connsiteY44" fmla="*/ 4993030 h 6858000"/>
              <a:gd name="connsiteX45" fmla="*/ 539968 w 1418733"/>
              <a:gd name="connsiteY45" fmla="*/ 4946844 h 6858000"/>
              <a:gd name="connsiteX46" fmla="*/ 535824 w 1418733"/>
              <a:gd name="connsiteY46" fmla="*/ 4932692 h 6858000"/>
              <a:gd name="connsiteX47" fmla="*/ 551227 w 1418733"/>
              <a:gd name="connsiteY47" fmla="*/ 4858827 h 6858000"/>
              <a:gd name="connsiteX48" fmla="*/ 557130 w 1418733"/>
              <a:gd name="connsiteY48" fmla="*/ 4821170 h 6858000"/>
              <a:gd name="connsiteX49" fmla="*/ 561863 w 1418733"/>
              <a:gd name="connsiteY49" fmla="*/ 4780965 h 6858000"/>
              <a:gd name="connsiteX50" fmla="*/ 563156 w 1418733"/>
              <a:gd name="connsiteY50" fmla="*/ 4750867 h 6858000"/>
              <a:gd name="connsiteX51" fmla="*/ 560963 w 1418733"/>
              <a:gd name="connsiteY51" fmla="*/ 4690749 h 6858000"/>
              <a:gd name="connsiteX52" fmla="*/ 556443 w 1418733"/>
              <a:gd name="connsiteY52" fmla="*/ 4584173 h 6858000"/>
              <a:gd name="connsiteX53" fmla="*/ 551526 w 1418733"/>
              <a:gd name="connsiteY53" fmla="*/ 4444346 h 6858000"/>
              <a:gd name="connsiteX54" fmla="*/ 548091 w 1418733"/>
              <a:gd name="connsiteY54" fmla="*/ 4375228 h 6858000"/>
              <a:gd name="connsiteX55" fmla="*/ 528744 w 1418733"/>
              <a:gd name="connsiteY55" fmla="*/ 4214165 h 6858000"/>
              <a:gd name="connsiteX56" fmla="*/ 532817 w 1418733"/>
              <a:gd name="connsiteY56" fmla="*/ 4090296 h 6858000"/>
              <a:gd name="connsiteX57" fmla="*/ 518073 w 1418733"/>
              <a:gd name="connsiteY57" fmla="*/ 4033999 h 6858000"/>
              <a:gd name="connsiteX58" fmla="*/ 519222 w 1418733"/>
              <a:gd name="connsiteY58" fmla="*/ 4031933 h 6858000"/>
              <a:gd name="connsiteX59" fmla="*/ 517798 w 1418733"/>
              <a:gd name="connsiteY59" fmla="*/ 4013953 h 6858000"/>
              <a:gd name="connsiteX60" fmla="*/ 504093 w 1418733"/>
              <a:gd name="connsiteY60" fmla="*/ 3974753 h 6858000"/>
              <a:gd name="connsiteX61" fmla="*/ 505691 w 1418733"/>
              <a:gd name="connsiteY61" fmla="*/ 3969950 h 6858000"/>
              <a:gd name="connsiteX62" fmla="*/ 499113 w 1418733"/>
              <a:gd name="connsiteY62" fmla="*/ 3933779 h 6858000"/>
              <a:gd name="connsiteX63" fmla="*/ 500444 w 1418733"/>
              <a:gd name="connsiteY63" fmla="*/ 3933093 h 6858000"/>
              <a:gd name="connsiteX64" fmla="*/ 504798 w 1418733"/>
              <a:gd name="connsiteY64" fmla="*/ 3922082 h 6858000"/>
              <a:gd name="connsiteX65" fmla="*/ 509876 w 1418733"/>
              <a:gd name="connsiteY65" fmla="*/ 3901461 h 6858000"/>
              <a:gd name="connsiteX66" fmla="*/ 532470 w 1418733"/>
              <a:gd name="connsiteY66" fmla="*/ 3813873 h 6858000"/>
              <a:gd name="connsiteX67" fmla="*/ 531895 w 1418733"/>
              <a:gd name="connsiteY67" fmla="*/ 3806161 h 6858000"/>
              <a:gd name="connsiteX68" fmla="*/ 532202 w 1418733"/>
              <a:gd name="connsiteY68" fmla="*/ 3805957 h 6858000"/>
              <a:gd name="connsiteX69" fmla="*/ 532229 w 1418733"/>
              <a:gd name="connsiteY69" fmla="*/ 3797724 h 6858000"/>
              <a:gd name="connsiteX70" fmla="*/ 530844 w 1418733"/>
              <a:gd name="connsiteY70" fmla="*/ 3792098 h 6858000"/>
              <a:gd name="connsiteX71" fmla="*/ 529728 w 1418733"/>
              <a:gd name="connsiteY71" fmla="*/ 3777135 h 6858000"/>
              <a:gd name="connsiteX72" fmla="*/ 531461 w 1418733"/>
              <a:gd name="connsiteY72" fmla="*/ 3771656 h 6858000"/>
              <a:gd name="connsiteX73" fmla="*/ 535204 w 1418733"/>
              <a:gd name="connsiteY73" fmla="*/ 3769007 h 6858000"/>
              <a:gd name="connsiteX74" fmla="*/ 534670 w 1418733"/>
              <a:gd name="connsiteY74" fmla="*/ 3767709 h 6858000"/>
              <a:gd name="connsiteX75" fmla="*/ 543366 w 1418733"/>
              <a:gd name="connsiteY75" fmla="*/ 3738082 h 6858000"/>
              <a:gd name="connsiteX76" fmla="*/ 550712 w 1418733"/>
              <a:gd name="connsiteY76" fmla="*/ 3673397 h 6858000"/>
              <a:gd name="connsiteX77" fmla="*/ 550008 w 1418733"/>
              <a:gd name="connsiteY77" fmla="*/ 3637109 h 6858000"/>
              <a:gd name="connsiteX78" fmla="*/ 553451 w 1418733"/>
              <a:gd name="connsiteY78" fmla="*/ 3536883 h 6858000"/>
              <a:gd name="connsiteX79" fmla="*/ 560989 w 1418733"/>
              <a:gd name="connsiteY79" fmla="*/ 3435652 h 6858000"/>
              <a:gd name="connsiteX80" fmla="*/ 562660 w 1418733"/>
              <a:gd name="connsiteY80" fmla="*/ 3307769 h 6858000"/>
              <a:gd name="connsiteX81" fmla="*/ 580223 w 1418733"/>
              <a:gd name="connsiteY81" fmla="*/ 3250522 h 6858000"/>
              <a:gd name="connsiteX82" fmla="*/ 580648 w 1418733"/>
              <a:gd name="connsiteY82" fmla="*/ 3229163 h 6858000"/>
              <a:gd name="connsiteX83" fmla="*/ 582471 w 1418733"/>
              <a:gd name="connsiteY83" fmla="*/ 3217217 h 6858000"/>
              <a:gd name="connsiteX84" fmla="*/ 569306 w 1418733"/>
              <a:gd name="connsiteY84" fmla="*/ 3183755 h 6858000"/>
              <a:gd name="connsiteX85" fmla="*/ 569807 w 1418733"/>
              <a:gd name="connsiteY85" fmla="*/ 3178642 h 6858000"/>
              <a:gd name="connsiteX86" fmla="*/ 557407 w 1418733"/>
              <a:gd name="connsiteY86" fmla="*/ 3158586 h 6858000"/>
              <a:gd name="connsiteX87" fmla="*/ 542592 w 1418733"/>
              <a:gd name="connsiteY87" fmla="*/ 3129034 h 6858000"/>
              <a:gd name="connsiteX88" fmla="*/ 543257 w 1418733"/>
              <a:gd name="connsiteY88" fmla="*/ 3126682 h 6858000"/>
              <a:gd name="connsiteX89" fmla="*/ 534125 w 1418733"/>
              <a:gd name="connsiteY89" fmla="*/ 3114519 h 6858000"/>
              <a:gd name="connsiteX90" fmla="*/ 520734 w 1418733"/>
              <a:gd name="connsiteY90" fmla="*/ 3106272 h 6858000"/>
              <a:gd name="connsiteX91" fmla="*/ 493464 w 1418733"/>
              <a:gd name="connsiteY91" fmla="*/ 2958185 h 6858000"/>
              <a:gd name="connsiteX92" fmla="*/ 436078 w 1418733"/>
              <a:gd name="connsiteY92" fmla="*/ 2762989 h 6858000"/>
              <a:gd name="connsiteX93" fmla="*/ 384996 w 1418733"/>
              <a:gd name="connsiteY93" fmla="*/ 2554718 h 6858000"/>
              <a:gd name="connsiteX94" fmla="*/ 365090 w 1418733"/>
              <a:gd name="connsiteY94" fmla="*/ 2485734 h 6858000"/>
              <a:gd name="connsiteX95" fmla="*/ 355813 w 1418733"/>
              <a:gd name="connsiteY95" fmla="*/ 2447068 h 6858000"/>
              <a:gd name="connsiteX96" fmla="*/ 342774 w 1418733"/>
              <a:gd name="connsiteY96" fmla="*/ 2425819 h 6858000"/>
              <a:gd name="connsiteX97" fmla="*/ 348773 w 1418733"/>
              <a:gd name="connsiteY97" fmla="*/ 2402874 h 6858000"/>
              <a:gd name="connsiteX98" fmla="*/ 351385 w 1418733"/>
              <a:gd name="connsiteY98" fmla="*/ 2381443 h 6858000"/>
              <a:gd name="connsiteX99" fmla="*/ 327714 w 1418733"/>
              <a:gd name="connsiteY99" fmla="*/ 2261920 h 6858000"/>
              <a:gd name="connsiteX100" fmla="*/ 317601 w 1418733"/>
              <a:gd name="connsiteY100" fmla="*/ 2195378 h 6858000"/>
              <a:gd name="connsiteX101" fmla="*/ 301818 w 1418733"/>
              <a:gd name="connsiteY101" fmla="*/ 2155135 h 6858000"/>
              <a:gd name="connsiteX102" fmla="*/ 299276 w 1418733"/>
              <a:gd name="connsiteY102" fmla="*/ 2118008 h 6858000"/>
              <a:gd name="connsiteX103" fmla="*/ 300269 w 1418733"/>
              <a:gd name="connsiteY103" fmla="*/ 2050531 h 6858000"/>
              <a:gd name="connsiteX104" fmla="*/ 292075 w 1418733"/>
              <a:gd name="connsiteY104" fmla="*/ 1963269 h 6858000"/>
              <a:gd name="connsiteX105" fmla="*/ 273253 w 1418733"/>
              <a:gd name="connsiteY105" fmla="*/ 1906352 h 6858000"/>
              <a:gd name="connsiteX106" fmla="*/ 249810 w 1418733"/>
              <a:gd name="connsiteY106" fmla="*/ 1861531 h 6858000"/>
              <a:gd name="connsiteX107" fmla="*/ 203609 w 1418733"/>
              <a:gd name="connsiteY107" fmla="*/ 1732919 h 6858000"/>
              <a:gd name="connsiteX108" fmla="*/ 175920 w 1418733"/>
              <a:gd name="connsiteY108" fmla="*/ 1663540 h 6858000"/>
              <a:gd name="connsiteX109" fmla="*/ 175046 w 1418733"/>
              <a:gd name="connsiteY109" fmla="*/ 1615777 h 6858000"/>
              <a:gd name="connsiteX110" fmla="*/ 155841 w 1418733"/>
              <a:gd name="connsiteY110" fmla="*/ 1563678 h 6858000"/>
              <a:gd name="connsiteX111" fmla="*/ 168921 w 1418733"/>
              <a:gd name="connsiteY111" fmla="*/ 1519474 h 6858000"/>
              <a:gd name="connsiteX112" fmla="*/ 161663 w 1418733"/>
              <a:gd name="connsiteY112" fmla="*/ 1477995 h 6858000"/>
              <a:gd name="connsiteX113" fmla="*/ 147748 w 1418733"/>
              <a:gd name="connsiteY113" fmla="*/ 1373769 h 6858000"/>
              <a:gd name="connsiteX114" fmla="*/ 156055 w 1418733"/>
              <a:gd name="connsiteY114" fmla="*/ 1307086 h 6858000"/>
              <a:gd name="connsiteX115" fmla="*/ 157243 w 1418733"/>
              <a:gd name="connsiteY115" fmla="*/ 1189033 h 6858000"/>
              <a:gd name="connsiteX116" fmla="*/ 161928 w 1418733"/>
              <a:gd name="connsiteY116" fmla="*/ 1168288 h 6858000"/>
              <a:gd name="connsiteX117" fmla="*/ 154210 w 1418733"/>
              <a:gd name="connsiteY117" fmla="*/ 1142577 h 6858000"/>
              <a:gd name="connsiteX118" fmla="*/ 143516 w 1418733"/>
              <a:gd name="connsiteY118" fmla="*/ 1088484 h 6858000"/>
              <a:gd name="connsiteX119" fmla="*/ 132252 w 1418733"/>
              <a:gd name="connsiteY119" fmla="*/ 1016103 h 6858000"/>
              <a:gd name="connsiteX120" fmla="*/ 133708 w 1418733"/>
              <a:gd name="connsiteY120" fmla="*/ 932283 h 6858000"/>
              <a:gd name="connsiteX121" fmla="*/ 135944 w 1418733"/>
              <a:gd name="connsiteY121" fmla="*/ 915925 h 6858000"/>
              <a:gd name="connsiteX122" fmla="*/ 128573 w 1418733"/>
              <a:gd name="connsiteY122" fmla="*/ 896999 h 6858000"/>
              <a:gd name="connsiteX123" fmla="*/ 97981 w 1418733"/>
              <a:gd name="connsiteY123" fmla="*/ 821517 h 6858000"/>
              <a:gd name="connsiteX124" fmla="*/ 76931 w 1418733"/>
              <a:gd name="connsiteY124" fmla="*/ 751353 h 6858000"/>
              <a:gd name="connsiteX125" fmla="*/ 76489 w 1418733"/>
              <a:gd name="connsiteY125" fmla="*/ 721230 h 6858000"/>
              <a:gd name="connsiteX126" fmla="*/ 62160 w 1418733"/>
              <a:gd name="connsiteY126" fmla="*/ 681659 h 6858000"/>
              <a:gd name="connsiteX127" fmla="*/ 47579 w 1418733"/>
              <a:gd name="connsiteY127" fmla="*/ 635218 h 6858000"/>
              <a:gd name="connsiteX128" fmla="*/ 52590 w 1418733"/>
              <a:gd name="connsiteY128" fmla="*/ 613763 h 6858000"/>
              <a:gd name="connsiteX129" fmla="*/ 38532 w 1418733"/>
              <a:gd name="connsiteY129" fmla="*/ 598582 h 6858000"/>
              <a:gd name="connsiteX130" fmla="*/ 38213 w 1418733"/>
              <a:gd name="connsiteY130" fmla="*/ 576846 h 6858000"/>
              <a:gd name="connsiteX131" fmla="*/ 17839 w 1418733"/>
              <a:gd name="connsiteY131" fmla="*/ 530055 h 6858000"/>
              <a:gd name="connsiteX132" fmla="*/ 17087 w 1418733"/>
              <a:gd name="connsiteY132" fmla="*/ 465389 h 6858000"/>
              <a:gd name="connsiteX133" fmla="*/ 10 w 1418733"/>
              <a:gd name="connsiteY133" fmla="*/ 424699 h 6858000"/>
              <a:gd name="connsiteX134" fmla="*/ 127193 w 1418733"/>
              <a:gd name="connsiteY134" fmla="*/ 309501 h 6858000"/>
              <a:gd name="connsiteX135" fmla="*/ 111376 w 1418733"/>
              <a:gd name="connsiteY135" fmla="*/ 275771 h 6858000"/>
              <a:gd name="connsiteX136" fmla="*/ 128403 w 1418733"/>
              <a:gd name="connsiteY136" fmla="*/ 212860 h 6858000"/>
              <a:gd name="connsiteX137" fmla="*/ 120113 w 1418733"/>
              <a:gd name="connsiteY137" fmla="*/ 144983 h 6858000"/>
              <a:gd name="connsiteX138" fmla="*/ 132397 w 1418733"/>
              <a:gd name="connsiteY138" fmla="*/ 55288 h 6858000"/>
              <a:gd name="connsiteX139" fmla="*/ 91951 w 1418733"/>
              <a:gd name="connsiteY139" fmla="*/ 0 h 6858000"/>
              <a:gd name="connsiteX0" fmla="*/ 76413 w 1403195"/>
              <a:gd name="connsiteY0" fmla="*/ 0 h 6858000"/>
              <a:gd name="connsiteX1" fmla="*/ 1403195 w 1403195"/>
              <a:gd name="connsiteY1" fmla="*/ 0 h 6858000"/>
              <a:gd name="connsiteX2" fmla="*/ 1403195 w 1403195"/>
              <a:gd name="connsiteY2" fmla="*/ 6858000 h 6858000"/>
              <a:gd name="connsiteX3" fmla="*/ 139889 w 1403195"/>
              <a:gd name="connsiteY3" fmla="*/ 6857735 h 6858000"/>
              <a:gd name="connsiteX4" fmla="*/ 176482 w 1403195"/>
              <a:gd name="connsiteY4" fmla="*/ 6776847 h 6858000"/>
              <a:gd name="connsiteX5" fmla="*/ 187982 w 1403195"/>
              <a:gd name="connsiteY5" fmla="*/ 6737706 h 6858000"/>
              <a:gd name="connsiteX6" fmla="*/ 212721 w 1403195"/>
              <a:gd name="connsiteY6" fmla="*/ 6691589 h 6858000"/>
              <a:gd name="connsiteX7" fmla="*/ 190278 w 1403195"/>
              <a:gd name="connsiteY7" fmla="*/ 6659970 h 6858000"/>
              <a:gd name="connsiteX8" fmla="*/ 205369 w 1403195"/>
              <a:gd name="connsiteY8" fmla="*/ 6636211 h 6858000"/>
              <a:gd name="connsiteX9" fmla="*/ 222813 w 1403195"/>
              <a:gd name="connsiteY9" fmla="*/ 6594177 h 6858000"/>
              <a:gd name="connsiteX10" fmla="*/ 236853 w 1403195"/>
              <a:gd name="connsiteY10" fmla="*/ 6557575 h 6858000"/>
              <a:gd name="connsiteX11" fmla="*/ 289810 w 1403195"/>
              <a:gd name="connsiteY11" fmla="*/ 6492130 h 6858000"/>
              <a:gd name="connsiteX12" fmla="*/ 305497 w 1403195"/>
              <a:gd name="connsiteY12" fmla="*/ 6431610 h 6858000"/>
              <a:gd name="connsiteX13" fmla="*/ 349202 w 1403195"/>
              <a:gd name="connsiteY13" fmla="*/ 6379786 h 6858000"/>
              <a:gd name="connsiteX14" fmla="*/ 332425 w 1403195"/>
              <a:gd name="connsiteY14" fmla="*/ 6334727 h 6858000"/>
              <a:gd name="connsiteX15" fmla="*/ 309840 w 1403195"/>
              <a:gd name="connsiteY15" fmla="*/ 6313295 h 6858000"/>
              <a:gd name="connsiteX16" fmla="*/ 317004 w 1403195"/>
              <a:gd name="connsiteY16" fmla="*/ 6280046 h 6858000"/>
              <a:gd name="connsiteX17" fmla="*/ 299749 w 1403195"/>
              <a:gd name="connsiteY17" fmla="*/ 6270265 h 6858000"/>
              <a:gd name="connsiteX18" fmla="*/ 326777 w 1403195"/>
              <a:gd name="connsiteY18" fmla="*/ 6252834 h 6858000"/>
              <a:gd name="connsiteX19" fmla="*/ 304769 w 1403195"/>
              <a:gd name="connsiteY19" fmla="*/ 6202459 h 6858000"/>
              <a:gd name="connsiteX20" fmla="*/ 303567 w 1403195"/>
              <a:gd name="connsiteY20" fmla="*/ 6153037 h 6858000"/>
              <a:gd name="connsiteX21" fmla="*/ 318982 w 1403195"/>
              <a:gd name="connsiteY21" fmla="*/ 6078132 h 6858000"/>
              <a:gd name="connsiteX22" fmla="*/ 306369 w 1403195"/>
              <a:gd name="connsiteY22" fmla="*/ 6028119 h 6858000"/>
              <a:gd name="connsiteX23" fmla="*/ 291598 w 1403195"/>
              <a:gd name="connsiteY23" fmla="*/ 5926735 h 6858000"/>
              <a:gd name="connsiteX24" fmla="*/ 341110 w 1403195"/>
              <a:gd name="connsiteY24" fmla="*/ 5712857 h 6858000"/>
              <a:gd name="connsiteX25" fmla="*/ 320185 w 1403195"/>
              <a:gd name="connsiteY25" fmla="*/ 5676393 h 6858000"/>
              <a:gd name="connsiteX26" fmla="*/ 359777 w 1403195"/>
              <a:gd name="connsiteY26" fmla="*/ 5563435 h 6858000"/>
              <a:gd name="connsiteX27" fmla="*/ 406907 w 1403195"/>
              <a:gd name="connsiteY27" fmla="*/ 5437125 h 6858000"/>
              <a:gd name="connsiteX28" fmla="*/ 420475 w 1403195"/>
              <a:gd name="connsiteY28" fmla="*/ 5396260 h 6858000"/>
              <a:gd name="connsiteX29" fmla="*/ 436456 w 1403195"/>
              <a:gd name="connsiteY29" fmla="*/ 5330009 h 6858000"/>
              <a:gd name="connsiteX30" fmla="*/ 469949 w 1403195"/>
              <a:gd name="connsiteY30" fmla="*/ 5273739 h 6858000"/>
              <a:gd name="connsiteX31" fmla="*/ 479548 w 1403195"/>
              <a:gd name="connsiteY31" fmla="*/ 5241779 h 6858000"/>
              <a:gd name="connsiteX32" fmla="*/ 490774 w 1403195"/>
              <a:gd name="connsiteY32" fmla="*/ 5225268 h 6858000"/>
              <a:gd name="connsiteX33" fmla="*/ 491794 w 1403195"/>
              <a:gd name="connsiteY33" fmla="*/ 5217684 h 6858000"/>
              <a:gd name="connsiteX34" fmla="*/ 499135 w 1403195"/>
              <a:gd name="connsiteY34" fmla="*/ 5193377 h 6858000"/>
              <a:gd name="connsiteX35" fmla="*/ 502438 w 1403195"/>
              <a:gd name="connsiteY35" fmla="*/ 5179288 h 6858000"/>
              <a:gd name="connsiteX36" fmla="*/ 503422 w 1403195"/>
              <a:gd name="connsiteY36" fmla="*/ 5173621 h 6858000"/>
              <a:gd name="connsiteX37" fmla="*/ 499056 w 1403195"/>
              <a:gd name="connsiteY37" fmla="*/ 5159961 h 6858000"/>
              <a:gd name="connsiteX38" fmla="*/ 505733 w 1403195"/>
              <a:gd name="connsiteY38" fmla="*/ 5144295 h 6858000"/>
              <a:gd name="connsiteX39" fmla="*/ 502666 w 1403195"/>
              <a:gd name="connsiteY39" fmla="*/ 5125185 h 6858000"/>
              <a:gd name="connsiteX40" fmla="*/ 509496 w 1403195"/>
              <a:gd name="connsiteY40" fmla="*/ 5121884 h 6858000"/>
              <a:gd name="connsiteX41" fmla="*/ 516532 w 1403195"/>
              <a:gd name="connsiteY41" fmla="*/ 5067850 h 6858000"/>
              <a:gd name="connsiteX42" fmla="*/ 519263 w 1403195"/>
              <a:gd name="connsiteY42" fmla="*/ 5060861 h 6858000"/>
              <a:gd name="connsiteX43" fmla="*/ 515967 w 1403195"/>
              <a:gd name="connsiteY43" fmla="*/ 5034192 h 6858000"/>
              <a:gd name="connsiteX44" fmla="*/ 517521 w 1403195"/>
              <a:gd name="connsiteY44" fmla="*/ 4993030 h 6858000"/>
              <a:gd name="connsiteX45" fmla="*/ 524430 w 1403195"/>
              <a:gd name="connsiteY45" fmla="*/ 4946844 h 6858000"/>
              <a:gd name="connsiteX46" fmla="*/ 520286 w 1403195"/>
              <a:gd name="connsiteY46" fmla="*/ 4932692 h 6858000"/>
              <a:gd name="connsiteX47" fmla="*/ 535689 w 1403195"/>
              <a:gd name="connsiteY47" fmla="*/ 4858827 h 6858000"/>
              <a:gd name="connsiteX48" fmla="*/ 541592 w 1403195"/>
              <a:gd name="connsiteY48" fmla="*/ 4821170 h 6858000"/>
              <a:gd name="connsiteX49" fmla="*/ 546325 w 1403195"/>
              <a:gd name="connsiteY49" fmla="*/ 4780965 h 6858000"/>
              <a:gd name="connsiteX50" fmla="*/ 547618 w 1403195"/>
              <a:gd name="connsiteY50" fmla="*/ 4750867 h 6858000"/>
              <a:gd name="connsiteX51" fmla="*/ 545425 w 1403195"/>
              <a:gd name="connsiteY51" fmla="*/ 4690749 h 6858000"/>
              <a:gd name="connsiteX52" fmla="*/ 540905 w 1403195"/>
              <a:gd name="connsiteY52" fmla="*/ 4584173 h 6858000"/>
              <a:gd name="connsiteX53" fmla="*/ 535988 w 1403195"/>
              <a:gd name="connsiteY53" fmla="*/ 4444346 h 6858000"/>
              <a:gd name="connsiteX54" fmla="*/ 532553 w 1403195"/>
              <a:gd name="connsiteY54" fmla="*/ 4375228 h 6858000"/>
              <a:gd name="connsiteX55" fmla="*/ 513206 w 1403195"/>
              <a:gd name="connsiteY55" fmla="*/ 4214165 h 6858000"/>
              <a:gd name="connsiteX56" fmla="*/ 517279 w 1403195"/>
              <a:gd name="connsiteY56" fmla="*/ 4090296 h 6858000"/>
              <a:gd name="connsiteX57" fmla="*/ 502535 w 1403195"/>
              <a:gd name="connsiteY57" fmla="*/ 4033999 h 6858000"/>
              <a:gd name="connsiteX58" fmla="*/ 503684 w 1403195"/>
              <a:gd name="connsiteY58" fmla="*/ 4031933 h 6858000"/>
              <a:gd name="connsiteX59" fmla="*/ 502260 w 1403195"/>
              <a:gd name="connsiteY59" fmla="*/ 4013953 h 6858000"/>
              <a:gd name="connsiteX60" fmla="*/ 488555 w 1403195"/>
              <a:gd name="connsiteY60" fmla="*/ 3974753 h 6858000"/>
              <a:gd name="connsiteX61" fmla="*/ 490153 w 1403195"/>
              <a:gd name="connsiteY61" fmla="*/ 3969950 h 6858000"/>
              <a:gd name="connsiteX62" fmla="*/ 483575 w 1403195"/>
              <a:gd name="connsiteY62" fmla="*/ 3933779 h 6858000"/>
              <a:gd name="connsiteX63" fmla="*/ 484906 w 1403195"/>
              <a:gd name="connsiteY63" fmla="*/ 3933093 h 6858000"/>
              <a:gd name="connsiteX64" fmla="*/ 489260 w 1403195"/>
              <a:gd name="connsiteY64" fmla="*/ 3922082 h 6858000"/>
              <a:gd name="connsiteX65" fmla="*/ 494338 w 1403195"/>
              <a:gd name="connsiteY65" fmla="*/ 3901461 h 6858000"/>
              <a:gd name="connsiteX66" fmla="*/ 516932 w 1403195"/>
              <a:gd name="connsiteY66" fmla="*/ 3813873 h 6858000"/>
              <a:gd name="connsiteX67" fmla="*/ 516357 w 1403195"/>
              <a:gd name="connsiteY67" fmla="*/ 3806161 h 6858000"/>
              <a:gd name="connsiteX68" fmla="*/ 516664 w 1403195"/>
              <a:gd name="connsiteY68" fmla="*/ 3805957 h 6858000"/>
              <a:gd name="connsiteX69" fmla="*/ 516691 w 1403195"/>
              <a:gd name="connsiteY69" fmla="*/ 3797724 h 6858000"/>
              <a:gd name="connsiteX70" fmla="*/ 515306 w 1403195"/>
              <a:gd name="connsiteY70" fmla="*/ 3792098 h 6858000"/>
              <a:gd name="connsiteX71" fmla="*/ 514190 w 1403195"/>
              <a:gd name="connsiteY71" fmla="*/ 3777135 h 6858000"/>
              <a:gd name="connsiteX72" fmla="*/ 515923 w 1403195"/>
              <a:gd name="connsiteY72" fmla="*/ 3771656 h 6858000"/>
              <a:gd name="connsiteX73" fmla="*/ 519666 w 1403195"/>
              <a:gd name="connsiteY73" fmla="*/ 3769007 h 6858000"/>
              <a:gd name="connsiteX74" fmla="*/ 519132 w 1403195"/>
              <a:gd name="connsiteY74" fmla="*/ 3767709 h 6858000"/>
              <a:gd name="connsiteX75" fmla="*/ 527828 w 1403195"/>
              <a:gd name="connsiteY75" fmla="*/ 3738082 h 6858000"/>
              <a:gd name="connsiteX76" fmla="*/ 535174 w 1403195"/>
              <a:gd name="connsiteY76" fmla="*/ 3673397 h 6858000"/>
              <a:gd name="connsiteX77" fmla="*/ 534470 w 1403195"/>
              <a:gd name="connsiteY77" fmla="*/ 3637109 h 6858000"/>
              <a:gd name="connsiteX78" fmla="*/ 537913 w 1403195"/>
              <a:gd name="connsiteY78" fmla="*/ 3536883 h 6858000"/>
              <a:gd name="connsiteX79" fmla="*/ 545451 w 1403195"/>
              <a:gd name="connsiteY79" fmla="*/ 3435652 h 6858000"/>
              <a:gd name="connsiteX80" fmla="*/ 547122 w 1403195"/>
              <a:gd name="connsiteY80" fmla="*/ 3307769 h 6858000"/>
              <a:gd name="connsiteX81" fmla="*/ 564685 w 1403195"/>
              <a:gd name="connsiteY81" fmla="*/ 3250522 h 6858000"/>
              <a:gd name="connsiteX82" fmla="*/ 565110 w 1403195"/>
              <a:gd name="connsiteY82" fmla="*/ 3229163 h 6858000"/>
              <a:gd name="connsiteX83" fmla="*/ 566933 w 1403195"/>
              <a:gd name="connsiteY83" fmla="*/ 3217217 h 6858000"/>
              <a:gd name="connsiteX84" fmla="*/ 553768 w 1403195"/>
              <a:gd name="connsiteY84" fmla="*/ 3183755 h 6858000"/>
              <a:gd name="connsiteX85" fmla="*/ 554269 w 1403195"/>
              <a:gd name="connsiteY85" fmla="*/ 3178642 h 6858000"/>
              <a:gd name="connsiteX86" fmla="*/ 541869 w 1403195"/>
              <a:gd name="connsiteY86" fmla="*/ 3158586 h 6858000"/>
              <a:gd name="connsiteX87" fmla="*/ 527054 w 1403195"/>
              <a:gd name="connsiteY87" fmla="*/ 3129034 h 6858000"/>
              <a:gd name="connsiteX88" fmla="*/ 527719 w 1403195"/>
              <a:gd name="connsiteY88" fmla="*/ 3126682 h 6858000"/>
              <a:gd name="connsiteX89" fmla="*/ 518587 w 1403195"/>
              <a:gd name="connsiteY89" fmla="*/ 3114519 h 6858000"/>
              <a:gd name="connsiteX90" fmla="*/ 505196 w 1403195"/>
              <a:gd name="connsiteY90" fmla="*/ 3106272 h 6858000"/>
              <a:gd name="connsiteX91" fmla="*/ 477926 w 1403195"/>
              <a:gd name="connsiteY91" fmla="*/ 2958185 h 6858000"/>
              <a:gd name="connsiteX92" fmla="*/ 420540 w 1403195"/>
              <a:gd name="connsiteY92" fmla="*/ 2762989 h 6858000"/>
              <a:gd name="connsiteX93" fmla="*/ 369458 w 1403195"/>
              <a:gd name="connsiteY93" fmla="*/ 2554718 h 6858000"/>
              <a:gd name="connsiteX94" fmla="*/ 349552 w 1403195"/>
              <a:gd name="connsiteY94" fmla="*/ 2485734 h 6858000"/>
              <a:gd name="connsiteX95" fmla="*/ 340275 w 1403195"/>
              <a:gd name="connsiteY95" fmla="*/ 2447068 h 6858000"/>
              <a:gd name="connsiteX96" fmla="*/ 327236 w 1403195"/>
              <a:gd name="connsiteY96" fmla="*/ 2425819 h 6858000"/>
              <a:gd name="connsiteX97" fmla="*/ 333235 w 1403195"/>
              <a:gd name="connsiteY97" fmla="*/ 2402874 h 6858000"/>
              <a:gd name="connsiteX98" fmla="*/ 335847 w 1403195"/>
              <a:gd name="connsiteY98" fmla="*/ 2381443 h 6858000"/>
              <a:gd name="connsiteX99" fmla="*/ 312176 w 1403195"/>
              <a:gd name="connsiteY99" fmla="*/ 2261920 h 6858000"/>
              <a:gd name="connsiteX100" fmla="*/ 302063 w 1403195"/>
              <a:gd name="connsiteY100" fmla="*/ 2195378 h 6858000"/>
              <a:gd name="connsiteX101" fmla="*/ 286280 w 1403195"/>
              <a:gd name="connsiteY101" fmla="*/ 2155135 h 6858000"/>
              <a:gd name="connsiteX102" fmla="*/ 283738 w 1403195"/>
              <a:gd name="connsiteY102" fmla="*/ 2118008 h 6858000"/>
              <a:gd name="connsiteX103" fmla="*/ 284731 w 1403195"/>
              <a:gd name="connsiteY103" fmla="*/ 2050531 h 6858000"/>
              <a:gd name="connsiteX104" fmla="*/ 276537 w 1403195"/>
              <a:gd name="connsiteY104" fmla="*/ 1963269 h 6858000"/>
              <a:gd name="connsiteX105" fmla="*/ 257715 w 1403195"/>
              <a:gd name="connsiteY105" fmla="*/ 1906352 h 6858000"/>
              <a:gd name="connsiteX106" fmla="*/ 234272 w 1403195"/>
              <a:gd name="connsiteY106" fmla="*/ 1861531 h 6858000"/>
              <a:gd name="connsiteX107" fmla="*/ 188071 w 1403195"/>
              <a:gd name="connsiteY107" fmla="*/ 1732919 h 6858000"/>
              <a:gd name="connsiteX108" fmla="*/ 160382 w 1403195"/>
              <a:gd name="connsiteY108" fmla="*/ 1663540 h 6858000"/>
              <a:gd name="connsiteX109" fmla="*/ 159508 w 1403195"/>
              <a:gd name="connsiteY109" fmla="*/ 1615777 h 6858000"/>
              <a:gd name="connsiteX110" fmla="*/ 140303 w 1403195"/>
              <a:gd name="connsiteY110" fmla="*/ 1563678 h 6858000"/>
              <a:gd name="connsiteX111" fmla="*/ 153383 w 1403195"/>
              <a:gd name="connsiteY111" fmla="*/ 1519474 h 6858000"/>
              <a:gd name="connsiteX112" fmla="*/ 146125 w 1403195"/>
              <a:gd name="connsiteY112" fmla="*/ 1477995 h 6858000"/>
              <a:gd name="connsiteX113" fmla="*/ 132210 w 1403195"/>
              <a:gd name="connsiteY113" fmla="*/ 1373769 h 6858000"/>
              <a:gd name="connsiteX114" fmla="*/ 140517 w 1403195"/>
              <a:gd name="connsiteY114" fmla="*/ 1307086 h 6858000"/>
              <a:gd name="connsiteX115" fmla="*/ 141705 w 1403195"/>
              <a:gd name="connsiteY115" fmla="*/ 1189033 h 6858000"/>
              <a:gd name="connsiteX116" fmla="*/ 146390 w 1403195"/>
              <a:gd name="connsiteY116" fmla="*/ 1168288 h 6858000"/>
              <a:gd name="connsiteX117" fmla="*/ 138672 w 1403195"/>
              <a:gd name="connsiteY117" fmla="*/ 1142577 h 6858000"/>
              <a:gd name="connsiteX118" fmla="*/ 127978 w 1403195"/>
              <a:gd name="connsiteY118" fmla="*/ 1088484 h 6858000"/>
              <a:gd name="connsiteX119" fmla="*/ 116714 w 1403195"/>
              <a:gd name="connsiteY119" fmla="*/ 1016103 h 6858000"/>
              <a:gd name="connsiteX120" fmla="*/ 118170 w 1403195"/>
              <a:gd name="connsiteY120" fmla="*/ 932283 h 6858000"/>
              <a:gd name="connsiteX121" fmla="*/ 120406 w 1403195"/>
              <a:gd name="connsiteY121" fmla="*/ 915925 h 6858000"/>
              <a:gd name="connsiteX122" fmla="*/ 113035 w 1403195"/>
              <a:gd name="connsiteY122" fmla="*/ 896999 h 6858000"/>
              <a:gd name="connsiteX123" fmla="*/ 82443 w 1403195"/>
              <a:gd name="connsiteY123" fmla="*/ 821517 h 6858000"/>
              <a:gd name="connsiteX124" fmla="*/ 61393 w 1403195"/>
              <a:gd name="connsiteY124" fmla="*/ 751353 h 6858000"/>
              <a:gd name="connsiteX125" fmla="*/ 60951 w 1403195"/>
              <a:gd name="connsiteY125" fmla="*/ 721230 h 6858000"/>
              <a:gd name="connsiteX126" fmla="*/ 46622 w 1403195"/>
              <a:gd name="connsiteY126" fmla="*/ 681659 h 6858000"/>
              <a:gd name="connsiteX127" fmla="*/ 32041 w 1403195"/>
              <a:gd name="connsiteY127" fmla="*/ 635218 h 6858000"/>
              <a:gd name="connsiteX128" fmla="*/ 37052 w 1403195"/>
              <a:gd name="connsiteY128" fmla="*/ 613763 h 6858000"/>
              <a:gd name="connsiteX129" fmla="*/ 22994 w 1403195"/>
              <a:gd name="connsiteY129" fmla="*/ 598582 h 6858000"/>
              <a:gd name="connsiteX130" fmla="*/ 22675 w 1403195"/>
              <a:gd name="connsiteY130" fmla="*/ 576846 h 6858000"/>
              <a:gd name="connsiteX131" fmla="*/ 2301 w 1403195"/>
              <a:gd name="connsiteY131" fmla="*/ 530055 h 6858000"/>
              <a:gd name="connsiteX132" fmla="*/ 1549 w 1403195"/>
              <a:gd name="connsiteY132" fmla="*/ 465389 h 6858000"/>
              <a:gd name="connsiteX133" fmla="*/ 90145 w 1403195"/>
              <a:gd name="connsiteY133" fmla="*/ 353137 h 6858000"/>
              <a:gd name="connsiteX134" fmla="*/ 111655 w 1403195"/>
              <a:gd name="connsiteY134" fmla="*/ 309501 h 6858000"/>
              <a:gd name="connsiteX135" fmla="*/ 95838 w 1403195"/>
              <a:gd name="connsiteY135" fmla="*/ 275771 h 6858000"/>
              <a:gd name="connsiteX136" fmla="*/ 112865 w 1403195"/>
              <a:gd name="connsiteY136" fmla="*/ 212860 h 6858000"/>
              <a:gd name="connsiteX137" fmla="*/ 104575 w 1403195"/>
              <a:gd name="connsiteY137" fmla="*/ 144983 h 6858000"/>
              <a:gd name="connsiteX138" fmla="*/ 116859 w 1403195"/>
              <a:gd name="connsiteY138" fmla="*/ 55288 h 6858000"/>
              <a:gd name="connsiteX139" fmla="*/ 76413 w 1403195"/>
              <a:gd name="connsiteY139" fmla="*/ 0 h 6858000"/>
              <a:gd name="connsiteX0" fmla="*/ 74305 w 1401087"/>
              <a:gd name="connsiteY0" fmla="*/ 0 h 6858000"/>
              <a:gd name="connsiteX1" fmla="*/ 1401087 w 1401087"/>
              <a:gd name="connsiteY1" fmla="*/ 0 h 6858000"/>
              <a:gd name="connsiteX2" fmla="*/ 1401087 w 1401087"/>
              <a:gd name="connsiteY2" fmla="*/ 6858000 h 6858000"/>
              <a:gd name="connsiteX3" fmla="*/ 137781 w 1401087"/>
              <a:gd name="connsiteY3" fmla="*/ 6857735 h 6858000"/>
              <a:gd name="connsiteX4" fmla="*/ 174374 w 1401087"/>
              <a:gd name="connsiteY4" fmla="*/ 6776847 h 6858000"/>
              <a:gd name="connsiteX5" fmla="*/ 185874 w 1401087"/>
              <a:gd name="connsiteY5" fmla="*/ 6737706 h 6858000"/>
              <a:gd name="connsiteX6" fmla="*/ 210613 w 1401087"/>
              <a:gd name="connsiteY6" fmla="*/ 6691589 h 6858000"/>
              <a:gd name="connsiteX7" fmla="*/ 188170 w 1401087"/>
              <a:gd name="connsiteY7" fmla="*/ 6659970 h 6858000"/>
              <a:gd name="connsiteX8" fmla="*/ 203261 w 1401087"/>
              <a:gd name="connsiteY8" fmla="*/ 6636211 h 6858000"/>
              <a:gd name="connsiteX9" fmla="*/ 220705 w 1401087"/>
              <a:gd name="connsiteY9" fmla="*/ 6594177 h 6858000"/>
              <a:gd name="connsiteX10" fmla="*/ 234745 w 1401087"/>
              <a:gd name="connsiteY10" fmla="*/ 6557575 h 6858000"/>
              <a:gd name="connsiteX11" fmla="*/ 287702 w 1401087"/>
              <a:gd name="connsiteY11" fmla="*/ 6492130 h 6858000"/>
              <a:gd name="connsiteX12" fmla="*/ 303389 w 1401087"/>
              <a:gd name="connsiteY12" fmla="*/ 6431610 h 6858000"/>
              <a:gd name="connsiteX13" fmla="*/ 347094 w 1401087"/>
              <a:gd name="connsiteY13" fmla="*/ 6379786 h 6858000"/>
              <a:gd name="connsiteX14" fmla="*/ 330317 w 1401087"/>
              <a:gd name="connsiteY14" fmla="*/ 6334727 h 6858000"/>
              <a:gd name="connsiteX15" fmla="*/ 307732 w 1401087"/>
              <a:gd name="connsiteY15" fmla="*/ 6313295 h 6858000"/>
              <a:gd name="connsiteX16" fmla="*/ 314896 w 1401087"/>
              <a:gd name="connsiteY16" fmla="*/ 6280046 h 6858000"/>
              <a:gd name="connsiteX17" fmla="*/ 297641 w 1401087"/>
              <a:gd name="connsiteY17" fmla="*/ 6270265 h 6858000"/>
              <a:gd name="connsiteX18" fmla="*/ 324669 w 1401087"/>
              <a:gd name="connsiteY18" fmla="*/ 6252834 h 6858000"/>
              <a:gd name="connsiteX19" fmla="*/ 302661 w 1401087"/>
              <a:gd name="connsiteY19" fmla="*/ 6202459 h 6858000"/>
              <a:gd name="connsiteX20" fmla="*/ 301459 w 1401087"/>
              <a:gd name="connsiteY20" fmla="*/ 6153037 h 6858000"/>
              <a:gd name="connsiteX21" fmla="*/ 316874 w 1401087"/>
              <a:gd name="connsiteY21" fmla="*/ 6078132 h 6858000"/>
              <a:gd name="connsiteX22" fmla="*/ 304261 w 1401087"/>
              <a:gd name="connsiteY22" fmla="*/ 6028119 h 6858000"/>
              <a:gd name="connsiteX23" fmla="*/ 289490 w 1401087"/>
              <a:gd name="connsiteY23" fmla="*/ 5926735 h 6858000"/>
              <a:gd name="connsiteX24" fmla="*/ 339002 w 1401087"/>
              <a:gd name="connsiteY24" fmla="*/ 5712857 h 6858000"/>
              <a:gd name="connsiteX25" fmla="*/ 318077 w 1401087"/>
              <a:gd name="connsiteY25" fmla="*/ 5676393 h 6858000"/>
              <a:gd name="connsiteX26" fmla="*/ 357669 w 1401087"/>
              <a:gd name="connsiteY26" fmla="*/ 5563435 h 6858000"/>
              <a:gd name="connsiteX27" fmla="*/ 404799 w 1401087"/>
              <a:gd name="connsiteY27" fmla="*/ 5437125 h 6858000"/>
              <a:gd name="connsiteX28" fmla="*/ 418367 w 1401087"/>
              <a:gd name="connsiteY28" fmla="*/ 5396260 h 6858000"/>
              <a:gd name="connsiteX29" fmla="*/ 434348 w 1401087"/>
              <a:gd name="connsiteY29" fmla="*/ 5330009 h 6858000"/>
              <a:gd name="connsiteX30" fmla="*/ 467841 w 1401087"/>
              <a:gd name="connsiteY30" fmla="*/ 5273739 h 6858000"/>
              <a:gd name="connsiteX31" fmla="*/ 477440 w 1401087"/>
              <a:gd name="connsiteY31" fmla="*/ 5241779 h 6858000"/>
              <a:gd name="connsiteX32" fmla="*/ 488666 w 1401087"/>
              <a:gd name="connsiteY32" fmla="*/ 5225268 h 6858000"/>
              <a:gd name="connsiteX33" fmla="*/ 489686 w 1401087"/>
              <a:gd name="connsiteY33" fmla="*/ 5217684 h 6858000"/>
              <a:gd name="connsiteX34" fmla="*/ 497027 w 1401087"/>
              <a:gd name="connsiteY34" fmla="*/ 5193377 h 6858000"/>
              <a:gd name="connsiteX35" fmla="*/ 500330 w 1401087"/>
              <a:gd name="connsiteY35" fmla="*/ 5179288 h 6858000"/>
              <a:gd name="connsiteX36" fmla="*/ 501314 w 1401087"/>
              <a:gd name="connsiteY36" fmla="*/ 5173621 h 6858000"/>
              <a:gd name="connsiteX37" fmla="*/ 496948 w 1401087"/>
              <a:gd name="connsiteY37" fmla="*/ 5159961 h 6858000"/>
              <a:gd name="connsiteX38" fmla="*/ 503625 w 1401087"/>
              <a:gd name="connsiteY38" fmla="*/ 5144295 h 6858000"/>
              <a:gd name="connsiteX39" fmla="*/ 500558 w 1401087"/>
              <a:gd name="connsiteY39" fmla="*/ 5125185 h 6858000"/>
              <a:gd name="connsiteX40" fmla="*/ 507388 w 1401087"/>
              <a:gd name="connsiteY40" fmla="*/ 5121884 h 6858000"/>
              <a:gd name="connsiteX41" fmla="*/ 514424 w 1401087"/>
              <a:gd name="connsiteY41" fmla="*/ 5067850 h 6858000"/>
              <a:gd name="connsiteX42" fmla="*/ 517155 w 1401087"/>
              <a:gd name="connsiteY42" fmla="*/ 5060861 h 6858000"/>
              <a:gd name="connsiteX43" fmla="*/ 513859 w 1401087"/>
              <a:gd name="connsiteY43" fmla="*/ 5034192 h 6858000"/>
              <a:gd name="connsiteX44" fmla="*/ 515413 w 1401087"/>
              <a:gd name="connsiteY44" fmla="*/ 4993030 h 6858000"/>
              <a:gd name="connsiteX45" fmla="*/ 522322 w 1401087"/>
              <a:gd name="connsiteY45" fmla="*/ 4946844 h 6858000"/>
              <a:gd name="connsiteX46" fmla="*/ 518178 w 1401087"/>
              <a:gd name="connsiteY46" fmla="*/ 4932692 h 6858000"/>
              <a:gd name="connsiteX47" fmla="*/ 533581 w 1401087"/>
              <a:gd name="connsiteY47" fmla="*/ 4858827 h 6858000"/>
              <a:gd name="connsiteX48" fmla="*/ 539484 w 1401087"/>
              <a:gd name="connsiteY48" fmla="*/ 4821170 h 6858000"/>
              <a:gd name="connsiteX49" fmla="*/ 544217 w 1401087"/>
              <a:gd name="connsiteY49" fmla="*/ 4780965 h 6858000"/>
              <a:gd name="connsiteX50" fmla="*/ 545510 w 1401087"/>
              <a:gd name="connsiteY50" fmla="*/ 4750867 h 6858000"/>
              <a:gd name="connsiteX51" fmla="*/ 543317 w 1401087"/>
              <a:gd name="connsiteY51" fmla="*/ 4690749 h 6858000"/>
              <a:gd name="connsiteX52" fmla="*/ 538797 w 1401087"/>
              <a:gd name="connsiteY52" fmla="*/ 4584173 h 6858000"/>
              <a:gd name="connsiteX53" fmla="*/ 533880 w 1401087"/>
              <a:gd name="connsiteY53" fmla="*/ 4444346 h 6858000"/>
              <a:gd name="connsiteX54" fmla="*/ 530445 w 1401087"/>
              <a:gd name="connsiteY54" fmla="*/ 4375228 h 6858000"/>
              <a:gd name="connsiteX55" fmla="*/ 511098 w 1401087"/>
              <a:gd name="connsiteY55" fmla="*/ 4214165 h 6858000"/>
              <a:gd name="connsiteX56" fmla="*/ 515171 w 1401087"/>
              <a:gd name="connsiteY56" fmla="*/ 4090296 h 6858000"/>
              <a:gd name="connsiteX57" fmla="*/ 500427 w 1401087"/>
              <a:gd name="connsiteY57" fmla="*/ 4033999 h 6858000"/>
              <a:gd name="connsiteX58" fmla="*/ 501576 w 1401087"/>
              <a:gd name="connsiteY58" fmla="*/ 4031933 h 6858000"/>
              <a:gd name="connsiteX59" fmla="*/ 500152 w 1401087"/>
              <a:gd name="connsiteY59" fmla="*/ 4013953 h 6858000"/>
              <a:gd name="connsiteX60" fmla="*/ 486447 w 1401087"/>
              <a:gd name="connsiteY60" fmla="*/ 3974753 h 6858000"/>
              <a:gd name="connsiteX61" fmla="*/ 488045 w 1401087"/>
              <a:gd name="connsiteY61" fmla="*/ 3969950 h 6858000"/>
              <a:gd name="connsiteX62" fmla="*/ 481467 w 1401087"/>
              <a:gd name="connsiteY62" fmla="*/ 3933779 h 6858000"/>
              <a:gd name="connsiteX63" fmla="*/ 482798 w 1401087"/>
              <a:gd name="connsiteY63" fmla="*/ 3933093 h 6858000"/>
              <a:gd name="connsiteX64" fmla="*/ 487152 w 1401087"/>
              <a:gd name="connsiteY64" fmla="*/ 3922082 h 6858000"/>
              <a:gd name="connsiteX65" fmla="*/ 492230 w 1401087"/>
              <a:gd name="connsiteY65" fmla="*/ 3901461 h 6858000"/>
              <a:gd name="connsiteX66" fmla="*/ 514824 w 1401087"/>
              <a:gd name="connsiteY66" fmla="*/ 3813873 h 6858000"/>
              <a:gd name="connsiteX67" fmla="*/ 514249 w 1401087"/>
              <a:gd name="connsiteY67" fmla="*/ 3806161 h 6858000"/>
              <a:gd name="connsiteX68" fmla="*/ 514556 w 1401087"/>
              <a:gd name="connsiteY68" fmla="*/ 3805957 h 6858000"/>
              <a:gd name="connsiteX69" fmla="*/ 514583 w 1401087"/>
              <a:gd name="connsiteY69" fmla="*/ 3797724 h 6858000"/>
              <a:gd name="connsiteX70" fmla="*/ 513198 w 1401087"/>
              <a:gd name="connsiteY70" fmla="*/ 3792098 h 6858000"/>
              <a:gd name="connsiteX71" fmla="*/ 512082 w 1401087"/>
              <a:gd name="connsiteY71" fmla="*/ 3777135 h 6858000"/>
              <a:gd name="connsiteX72" fmla="*/ 513815 w 1401087"/>
              <a:gd name="connsiteY72" fmla="*/ 3771656 h 6858000"/>
              <a:gd name="connsiteX73" fmla="*/ 517558 w 1401087"/>
              <a:gd name="connsiteY73" fmla="*/ 3769007 h 6858000"/>
              <a:gd name="connsiteX74" fmla="*/ 517024 w 1401087"/>
              <a:gd name="connsiteY74" fmla="*/ 3767709 h 6858000"/>
              <a:gd name="connsiteX75" fmla="*/ 525720 w 1401087"/>
              <a:gd name="connsiteY75" fmla="*/ 3738082 h 6858000"/>
              <a:gd name="connsiteX76" fmla="*/ 533066 w 1401087"/>
              <a:gd name="connsiteY76" fmla="*/ 3673397 h 6858000"/>
              <a:gd name="connsiteX77" fmla="*/ 532362 w 1401087"/>
              <a:gd name="connsiteY77" fmla="*/ 3637109 h 6858000"/>
              <a:gd name="connsiteX78" fmla="*/ 535805 w 1401087"/>
              <a:gd name="connsiteY78" fmla="*/ 3536883 h 6858000"/>
              <a:gd name="connsiteX79" fmla="*/ 543343 w 1401087"/>
              <a:gd name="connsiteY79" fmla="*/ 3435652 h 6858000"/>
              <a:gd name="connsiteX80" fmla="*/ 545014 w 1401087"/>
              <a:gd name="connsiteY80" fmla="*/ 3307769 h 6858000"/>
              <a:gd name="connsiteX81" fmla="*/ 562577 w 1401087"/>
              <a:gd name="connsiteY81" fmla="*/ 3250522 h 6858000"/>
              <a:gd name="connsiteX82" fmla="*/ 563002 w 1401087"/>
              <a:gd name="connsiteY82" fmla="*/ 3229163 h 6858000"/>
              <a:gd name="connsiteX83" fmla="*/ 564825 w 1401087"/>
              <a:gd name="connsiteY83" fmla="*/ 3217217 h 6858000"/>
              <a:gd name="connsiteX84" fmla="*/ 551660 w 1401087"/>
              <a:gd name="connsiteY84" fmla="*/ 3183755 h 6858000"/>
              <a:gd name="connsiteX85" fmla="*/ 552161 w 1401087"/>
              <a:gd name="connsiteY85" fmla="*/ 3178642 h 6858000"/>
              <a:gd name="connsiteX86" fmla="*/ 539761 w 1401087"/>
              <a:gd name="connsiteY86" fmla="*/ 3158586 h 6858000"/>
              <a:gd name="connsiteX87" fmla="*/ 524946 w 1401087"/>
              <a:gd name="connsiteY87" fmla="*/ 3129034 h 6858000"/>
              <a:gd name="connsiteX88" fmla="*/ 525611 w 1401087"/>
              <a:gd name="connsiteY88" fmla="*/ 3126682 h 6858000"/>
              <a:gd name="connsiteX89" fmla="*/ 516479 w 1401087"/>
              <a:gd name="connsiteY89" fmla="*/ 3114519 h 6858000"/>
              <a:gd name="connsiteX90" fmla="*/ 503088 w 1401087"/>
              <a:gd name="connsiteY90" fmla="*/ 3106272 h 6858000"/>
              <a:gd name="connsiteX91" fmla="*/ 475818 w 1401087"/>
              <a:gd name="connsiteY91" fmla="*/ 2958185 h 6858000"/>
              <a:gd name="connsiteX92" fmla="*/ 418432 w 1401087"/>
              <a:gd name="connsiteY92" fmla="*/ 2762989 h 6858000"/>
              <a:gd name="connsiteX93" fmla="*/ 367350 w 1401087"/>
              <a:gd name="connsiteY93" fmla="*/ 2554718 h 6858000"/>
              <a:gd name="connsiteX94" fmla="*/ 347444 w 1401087"/>
              <a:gd name="connsiteY94" fmla="*/ 2485734 h 6858000"/>
              <a:gd name="connsiteX95" fmla="*/ 338167 w 1401087"/>
              <a:gd name="connsiteY95" fmla="*/ 2447068 h 6858000"/>
              <a:gd name="connsiteX96" fmla="*/ 325128 w 1401087"/>
              <a:gd name="connsiteY96" fmla="*/ 2425819 h 6858000"/>
              <a:gd name="connsiteX97" fmla="*/ 331127 w 1401087"/>
              <a:gd name="connsiteY97" fmla="*/ 2402874 h 6858000"/>
              <a:gd name="connsiteX98" fmla="*/ 333739 w 1401087"/>
              <a:gd name="connsiteY98" fmla="*/ 2381443 h 6858000"/>
              <a:gd name="connsiteX99" fmla="*/ 310068 w 1401087"/>
              <a:gd name="connsiteY99" fmla="*/ 2261920 h 6858000"/>
              <a:gd name="connsiteX100" fmla="*/ 299955 w 1401087"/>
              <a:gd name="connsiteY100" fmla="*/ 2195378 h 6858000"/>
              <a:gd name="connsiteX101" fmla="*/ 284172 w 1401087"/>
              <a:gd name="connsiteY101" fmla="*/ 2155135 h 6858000"/>
              <a:gd name="connsiteX102" fmla="*/ 281630 w 1401087"/>
              <a:gd name="connsiteY102" fmla="*/ 2118008 h 6858000"/>
              <a:gd name="connsiteX103" fmla="*/ 282623 w 1401087"/>
              <a:gd name="connsiteY103" fmla="*/ 2050531 h 6858000"/>
              <a:gd name="connsiteX104" fmla="*/ 274429 w 1401087"/>
              <a:gd name="connsiteY104" fmla="*/ 1963269 h 6858000"/>
              <a:gd name="connsiteX105" fmla="*/ 255607 w 1401087"/>
              <a:gd name="connsiteY105" fmla="*/ 1906352 h 6858000"/>
              <a:gd name="connsiteX106" fmla="*/ 232164 w 1401087"/>
              <a:gd name="connsiteY106" fmla="*/ 1861531 h 6858000"/>
              <a:gd name="connsiteX107" fmla="*/ 185963 w 1401087"/>
              <a:gd name="connsiteY107" fmla="*/ 1732919 h 6858000"/>
              <a:gd name="connsiteX108" fmla="*/ 158274 w 1401087"/>
              <a:gd name="connsiteY108" fmla="*/ 1663540 h 6858000"/>
              <a:gd name="connsiteX109" fmla="*/ 157400 w 1401087"/>
              <a:gd name="connsiteY109" fmla="*/ 1615777 h 6858000"/>
              <a:gd name="connsiteX110" fmla="*/ 138195 w 1401087"/>
              <a:gd name="connsiteY110" fmla="*/ 1563678 h 6858000"/>
              <a:gd name="connsiteX111" fmla="*/ 151275 w 1401087"/>
              <a:gd name="connsiteY111" fmla="*/ 1519474 h 6858000"/>
              <a:gd name="connsiteX112" fmla="*/ 144017 w 1401087"/>
              <a:gd name="connsiteY112" fmla="*/ 1477995 h 6858000"/>
              <a:gd name="connsiteX113" fmla="*/ 130102 w 1401087"/>
              <a:gd name="connsiteY113" fmla="*/ 1373769 h 6858000"/>
              <a:gd name="connsiteX114" fmla="*/ 138409 w 1401087"/>
              <a:gd name="connsiteY114" fmla="*/ 1307086 h 6858000"/>
              <a:gd name="connsiteX115" fmla="*/ 139597 w 1401087"/>
              <a:gd name="connsiteY115" fmla="*/ 1189033 h 6858000"/>
              <a:gd name="connsiteX116" fmla="*/ 144282 w 1401087"/>
              <a:gd name="connsiteY116" fmla="*/ 1168288 h 6858000"/>
              <a:gd name="connsiteX117" fmla="*/ 136564 w 1401087"/>
              <a:gd name="connsiteY117" fmla="*/ 1142577 h 6858000"/>
              <a:gd name="connsiteX118" fmla="*/ 125870 w 1401087"/>
              <a:gd name="connsiteY118" fmla="*/ 1088484 h 6858000"/>
              <a:gd name="connsiteX119" fmla="*/ 114606 w 1401087"/>
              <a:gd name="connsiteY119" fmla="*/ 1016103 h 6858000"/>
              <a:gd name="connsiteX120" fmla="*/ 116062 w 1401087"/>
              <a:gd name="connsiteY120" fmla="*/ 932283 h 6858000"/>
              <a:gd name="connsiteX121" fmla="*/ 118298 w 1401087"/>
              <a:gd name="connsiteY121" fmla="*/ 915925 h 6858000"/>
              <a:gd name="connsiteX122" fmla="*/ 110927 w 1401087"/>
              <a:gd name="connsiteY122" fmla="*/ 896999 h 6858000"/>
              <a:gd name="connsiteX123" fmla="*/ 80335 w 1401087"/>
              <a:gd name="connsiteY123" fmla="*/ 821517 h 6858000"/>
              <a:gd name="connsiteX124" fmla="*/ 59285 w 1401087"/>
              <a:gd name="connsiteY124" fmla="*/ 751353 h 6858000"/>
              <a:gd name="connsiteX125" fmla="*/ 58843 w 1401087"/>
              <a:gd name="connsiteY125" fmla="*/ 721230 h 6858000"/>
              <a:gd name="connsiteX126" fmla="*/ 44514 w 1401087"/>
              <a:gd name="connsiteY126" fmla="*/ 681659 h 6858000"/>
              <a:gd name="connsiteX127" fmla="*/ 29933 w 1401087"/>
              <a:gd name="connsiteY127" fmla="*/ 635218 h 6858000"/>
              <a:gd name="connsiteX128" fmla="*/ 34944 w 1401087"/>
              <a:gd name="connsiteY128" fmla="*/ 613763 h 6858000"/>
              <a:gd name="connsiteX129" fmla="*/ 20886 w 1401087"/>
              <a:gd name="connsiteY129" fmla="*/ 598582 h 6858000"/>
              <a:gd name="connsiteX130" fmla="*/ 20567 w 1401087"/>
              <a:gd name="connsiteY130" fmla="*/ 576846 h 6858000"/>
              <a:gd name="connsiteX131" fmla="*/ 193 w 1401087"/>
              <a:gd name="connsiteY131" fmla="*/ 530055 h 6858000"/>
              <a:gd name="connsiteX132" fmla="*/ 88207 w 1401087"/>
              <a:gd name="connsiteY132" fmla="*/ 393828 h 6858000"/>
              <a:gd name="connsiteX133" fmla="*/ 88037 w 1401087"/>
              <a:gd name="connsiteY133" fmla="*/ 353137 h 6858000"/>
              <a:gd name="connsiteX134" fmla="*/ 109547 w 1401087"/>
              <a:gd name="connsiteY134" fmla="*/ 309501 h 6858000"/>
              <a:gd name="connsiteX135" fmla="*/ 93730 w 1401087"/>
              <a:gd name="connsiteY135" fmla="*/ 275771 h 6858000"/>
              <a:gd name="connsiteX136" fmla="*/ 110757 w 1401087"/>
              <a:gd name="connsiteY136" fmla="*/ 212860 h 6858000"/>
              <a:gd name="connsiteX137" fmla="*/ 102467 w 1401087"/>
              <a:gd name="connsiteY137" fmla="*/ 144983 h 6858000"/>
              <a:gd name="connsiteX138" fmla="*/ 114751 w 1401087"/>
              <a:gd name="connsiteY138" fmla="*/ 55288 h 6858000"/>
              <a:gd name="connsiteX139" fmla="*/ 74305 w 1401087"/>
              <a:gd name="connsiteY139" fmla="*/ 0 h 6858000"/>
              <a:gd name="connsiteX0" fmla="*/ 53738 w 1380520"/>
              <a:gd name="connsiteY0" fmla="*/ 0 h 6858000"/>
              <a:gd name="connsiteX1" fmla="*/ 1380520 w 1380520"/>
              <a:gd name="connsiteY1" fmla="*/ 0 h 6858000"/>
              <a:gd name="connsiteX2" fmla="*/ 1380520 w 1380520"/>
              <a:gd name="connsiteY2" fmla="*/ 6858000 h 6858000"/>
              <a:gd name="connsiteX3" fmla="*/ 117214 w 1380520"/>
              <a:gd name="connsiteY3" fmla="*/ 6857735 h 6858000"/>
              <a:gd name="connsiteX4" fmla="*/ 153807 w 1380520"/>
              <a:gd name="connsiteY4" fmla="*/ 6776847 h 6858000"/>
              <a:gd name="connsiteX5" fmla="*/ 165307 w 1380520"/>
              <a:gd name="connsiteY5" fmla="*/ 6737706 h 6858000"/>
              <a:gd name="connsiteX6" fmla="*/ 190046 w 1380520"/>
              <a:gd name="connsiteY6" fmla="*/ 6691589 h 6858000"/>
              <a:gd name="connsiteX7" fmla="*/ 167603 w 1380520"/>
              <a:gd name="connsiteY7" fmla="*/ 6659970 h 6858000"/>
              <a:gd name="connsiteX8" fmla="*/ 182694 w 1380520"/>
              <a:gd name="connsiteY8" fmla="*/ 6636211 h 6858000"/>
              <a:gd name="connsiteX9" fmla="*/ 200138 w 1380520"/>
              <a:gd name="connsiteY9" fmla="*/ 6594177 h 6858000"/>
              <a:gd name="connsiteX10" fmla="*/ 214178 w 1380520"/>
              <a:gd name="connsiteY10" fmla="*/ 6557575 h 6858000"/>
              <a:gd name="connsiteX11" fmla="*/ 267135 w 1380520"/>
              <a:gd name="connsiteY11" fmla="*/ 6492130 h 6858000"/>
              <a:gd name="connsiteX12" fmla="*/ 282822 w 1380520"/>
              <a:gd name="connsiteY12" fmla="*/ 6431610 h 6858000"/>
              <a:gd name="connsiteX13" fmla="*/ 326527 w 1380520"/>
              <a:gd name="connsiteY13" fmla="*/ 6379786 h 6858000"/>
              <a:gd name="connsiteX14" fmla="*/ 309750 w 1380520"/>
              <a:gd name="connsiteY14" fmla="*/ 6334727 h 6858000"/>
              <a:gd name="connsiteX15" fmla="*/ 287165 w 1380520"/>
              <a:gd name="connsiteY15" fmla="*/ 6313295 h 6858000"/>
              <a:gd name="connsiteX16" fmla="*/ 294329 w 1380520"/>
              <a:gd name="connsiteY16" fmla="*/ 6280046 h 6858000"/>
              <a:gd name="connsiteX17" fmla="*/ 277074 w 1380520"/>
              <a:gd name="connsiteY17" fmla="*/ 6270265 h 6858000"/>
              <a:gd name="connsiteX18" fmla="*/ 304102 w 1380520"/>
              <a:gd name="connsiteY18" fmla="*/ 6252834 h 6858000"/>
              <a:gd name="connsiteX19" fmla="*/ 282094 w 1380520"/>
              <a:gd name="connsiteY19" fmla="*/ 6202459 h 6858000"/>
              <a:gd name="connsiteX20" fmla="*/ 280892 w 1380520"/>
              <a:gd name="connsiteY20" fmla="*/ 6153037 h 6858000"/>
              <a:gd name="connsiteX21" fmla="*/ 296307 w 1380520"/>
              <a:gd name="connsiteY21" fmla="*/ 6078132 h 6858000"/>
              <a:gd name="connsiteX22" fmla="*/ 283694 w 1380520"/>
              <a:gd name="connsiteY22" fmla="*/ 6028119 h 6858000"/>
              <a:gd name="connsiteX23" fmla="*/ 268923 w 1380520"/>
              <a:gd name="connsiteY23" fmla="*/ 5926735 h 6858000"/>
              <a:gd name="connsiteX24" fmla="*/ 318435 w 1380520"/>
              <a:gd name="connsiteY24" fmla="*/ 5712857 h 6858000"/>
              <a:gd name="connsiteX25" fmla="*/ 297510 w 1380520"/>
              <a:gd name="connsiteY25" fmla="*/ 5676393 h 6858000"/>
              <a:gd name="connsiteX26" fmla="*/ 337102 w 1380520"/>
              <a:gd name="connsiteY26" fmla="*/ 5563435 h 6858000"/>
              <a:gd name="connsiteX27" fmla="*/ 384232 w 1380520"/>
              <a:gd name="connsiteY27" fmla="*/ 5437125 h 6858000"/>
              <a:gd name="connsiteX28" fmla="*/ 397800 w 1380520"/>
              <a:gd name="connsiteY28" fmla="*/ 5396260 h 6858000"/>
              <a:gd name="connsiteX29" fmla="*/ 413781 w 1380520"/>
              <a:gd name="connsiteY29" fmla="*/ 5330009 h 6858000"/>
              <a:gd name="connsiteX30" fmla="*/ 447274 w 1380520"/>
              <a:gd name="connsiteY30" fmla="*/ 5273739 h 6858000"/>
              <a:gd name="connsiteX31" fmla="*/ 456873 w 1380520"/>
              <a:gd name="connsiteY31" fmla="*/ 5241779 h 6858000"/>
              <a:gd name="connsiteX32" fmla="*/ 468099 w 1380520"/>
              <a:gd name="connsiteY32" fmla="*/ 5225268 h 6858000"/>
              <a:gd name="connsiteX33" fmla="*/ 469119 w 1380520"/>
              <a:gd name="connsiteY33" fmla="*/ 5217684 h 6858000"/>
              <a:gd name="connsiteX34" fmla="*/ 476460 w 1380520"/>
              <a:gd name="connsiteY34" fmla="*/ 5193377 h 6858000"/>
              <a:gd name="connsiteX35" fmla="*/ 479763 w 1380520"/>
              <a:gd name="connsiteY35" fmla="*/ 5179288 h 6858000"/>
              <a:gd name="connsiteX36" fmla="*/ 480747 w 1380520"/>
              <a:gd name="connsiteY36" fmla="*/ 5173621 h 6858000"/>
              <a:gd name="connsiteX37" fmla="*/ 476381 w 1380520"/>
              <a:gd name="connsiteY37" fmla="*/ 5159961 h 6858000"/>
              <a:gd name="connsiteX38" fmla="*/ 483058 w 1380520"/>
              <a:gd name="connsiteY38" fmla="*/ 5144295 h 6858000"/>
              <a:gd name="connsiteX39" fmla="*/ 479991 w 1380520"/>
              <a:gd name="connsiteY39" fmla="*/ 5125185 h 6858000"/>
              <a:gd name="connsiteX40" fmla="*/ 486821 w 1380520"/>
              <a:gd name="connsiteY40" fmla="*/ 5121884 h 6858000"/>
              <a:gd name="connsiteX41" fmla="*/ 493857 w 1380520"/>
              <a:gd name="connsiteY41" fmla="*/ 5067850 h 6858000"/>
              <a:gd name="connsiteX42" fmla="*/ 496588 w 1380520"/>
              <a:gd name="connsiteY42" fmla="*/ 5060861 h 6858000"/>
              <a:gd name="connsiteX43" fmla="*/ 493292 w 1380520"/>
              <a:gd name="connsiteY43" fmla="*/ 5034192 h 6858000"/>
              <a:gd name="connsiteX44" fmla="*/ 494846 w 1380520"/>
              <a:gd name="connsiteY44" fmla="*/ 4993030 h 6858000"/>
              <a:gd name="connsiteX45" fmla="*/ 501755 w 1380520"/>
              <a:gd name="connsiteY45" fmla="*/ 4946844 h 6858000"/>
              <a:gd name="connsiteX46" fmla="*/ 497611 w 1380520"/>
              <a:gd name="connsiteY46" fmla="*/ 4932692 h 6858000"/>
              <a:gd name="connsiteX47" fmla="*/ 513014 w 1380520"/>
              <a:gd name="connsiteY47" fmla="*/ 4858827 h 6858000"/>
              <a:gd name="connsiteX48" fmla="*/ 518917 w 1380520"/>
              <a:gd name="connsiteY48" fmla="*/ 4821170 h 6858000"/>
              <a:gd name="connsiteX49" fmla="*/ 523650 w 1380520"/>
              <a:gd name="connsiteY49" fmla="*/ 4780965 h 6858000"/>
              <a:gd name="connsiteX50" fmla="*/ 524943 w 1380520"/>
              <a:gd name="connsiteY50" fmla="*/ 4750867 h 6858000"/>
              <a:gd name="connsiteX51" fmla="*/ 522750 w 1380520"/>
              <a:gd name="connsiteY51" fmla="*/ 4690749 h 6858000"/>
              <a:gd name="connsiteX52" fmla="*/ 518230 w 1380520"/>
              <a:gd name="connsiteY52" fmla="*/ 4584173 h 6858000"/>
              <a:gd name="connsiteX53" fmla="*/ 513313 w 1380520"/>
              <a:gd name="connsiteY53" fmla="*/ 4444346 h 6858000"/>
              <a:gd name="connsiteX54" fmla="*/ 509878 w 1380520"/>
              <a:gd name="connsiteY54" fmla="*/ 4375228 h 6858000"/>
              <a:gd name="connsiteX55" fmla="*/ 490531 w 1380520"/>
              <a:gd name="connsiteY55" fmla="*/ 4214165 h 6858000"/>
              <a:gd name="connsiteX56" fmla="*/ 494604 w 1380520"/>
              <a:gd name="connsiteY56" fmla="*/ 4090296 h 6858000"/>
              <a:gd name="connsiteX57" fmla="*/ 479860 w 1380520"/>
              <a:gd name="connsiteY57" fmla="*/ 4033999 h 6858000"/>
              <a:gd name="connsiteX58" fmla="*/ 481009 w 1380520"/>
              <a:gd name="connsiteY58" fmla="*/ 4031933 h 6858000"/>
              <a:gd name="connsiteX59" fmla="*/ 479585 w 1380520"/>
              <a:gd name="connsiteY59" fmla="*/ 4013953 h 6858000"/>
              <a:gd name="connsiteX60" fmla="*/ 465880 w 1380520"/>
              <a:gd name="connsiteY60" fmla="*/ 3974753 h 6858000"/>
              <a:gd name="connsiteX61" fmla="*/ 467478 w 1380520"/>
              <a:gd name="connsiteY61" fmla="*/ 3969950 h 6858000"/>
              <a:gd name="connsiteX62" fmla="*/ 460900 w 1380520"/>
              <a:gd name="connsiteY62" fmla="*/ 3933779 h 6858000"/>
              <a:gd name="connsiteX63" fmla="*/ 462231 w 1380520"/>
              <a:gd name="connsiteY63" fmla="*/ 3933093 h 6858000"/>
              <a:gd name="connsiteX64" fmla="*/ 466585 w 1380520"/>
              <a:gd name="connsiteY64" fmla="*/ 3922082 h 6858000"/>
              <a:gd name="connsiteX65" fmla="*/ 471663 w 1380520"/>
              <a:gd name="connsiteY65" fmla="*/ 3901461 h 6858000"/>
              <a:gd name="connsiteX66" fmla="*/ 494257 w 1380520"/>
              <a:gd name="connsiteY66" fmla="*/ 3813873 h 6858000"/>
              <a:gd name="connsiteX67" fmla="*/ 493682 w 1380520"/>
              <a:gd name="connsiteY67" fmla="*/ 3806161 h 6858000"/>
              <a:gd name="connsiteX68" fmla="*/ 493989 w 1380520"/>
              <a:gd name="connsiteY68" fmla="*/ 3805957 h 6858000"/>
              <a:gd name="connsiteX69" fmla="*/ 494016 w 1380520"/>
              <a:gd name="connsiteY69" fmla="*/ 3797724 h 6858000"/>
              <a:gd name="connsiteX70" fmla="*/ 492631 w 1380520"/>
              <a:gd name="connsiteY70" fmla="*/ 3792098 h 6858000"/>
              <a:gd name="connsiteX71" fmla="*/ 491515 w 1380520"/>
              <a:gd name="connsiteY71" fmla="*/ 3777135 h 6858000"/>
              <a:gd name="connsiteX72" fmla="*/ 493248 w 1380520"/>
              <a:gd name="connsiteY72" fmla="*/ 3771656 h 6858000"/>
              <a:gd name="connsiteX73" fmla="*/ 496991 w 1380520"/>
              <a:gd name="connsiteY73" fmla="*/ 3769007 h 6858000"/>
              <a:gd name="connsiteX74" fmla="*/ 496457 w 1380520"/>
              <a:gd name="connsiteY74" fmla="*/ 3767709 h 6858000"/>
              <a:gd name="connsiteX75" fmla="*/ 505153 w 1380520"/>
              <a:gd name="connsiteY75" fmla="*/ 3738082 h 6858000"/>
              <a:gd name="connsiteX76" fmla="*/ 512499 w 1380520"/>
              <a:gd name="connsiteY76" fmla="*/ 3673397 h 6858000"/>
              <a:gd name="connsiteX77" fmla="*/ 511795 w 1380520"/>
              <a:gd name="connsiteY77" fmla="*/ 3637109 h 6858000"/>
              <a:gd name="connsiteX78" fmla="*/ 515238 w 1380520"/>
              <a:gd name="connsiteY78" fmla="*/ 3536883 h 6858000"/>
              <a:gd name="connsiteX79" fmla="*/ 522776 w 1380520"/>
              <a:gd name="connsiteY79" fmla="*/ 3435652 h 6858000"/>
              <a:gd name="connsiteX80" fmla="*/ 524447 w 1380520"/>
              <a:gd name="connsiteY80" fmla="*/ 3307769 h 6858000"/>
              <a:gd name="connsiteX81" fmla="*/ 542010 w 1380520"/>
              <a:gd name="connsiteY81" fmla="*/ 3250522 h 6858000"/>
              <a:gd name="connsiteX82" fmla="*/ 542435 w 1380520"/>
              <a:gd name="connsiteY82" fmla="*/ 3229163 h 6858000"/>
              <a:gd name="connsiteX83" fmla="*/ 544258 w 1380520"/>
              <a:gd name="connsiteY83" fmla="*/ 3217217 h 6858000"/>
              <a:gd name="connsiteX84" fmla="*/ 531093 w 1380520"/>
              <a:gd name="connsiteY84" fmla="*/ 3183755 h 6858000"/>
              <a:gd name="connsiteX85" fmla="*/ 531594 w 1380520"/>
              <a:gd name="connsiteY85" fmla="*/ 3178642 h 6858000"/>
              <a:gd name="connsiteX86" fmla="*/ 519194 w 1380520"/>
              <a:gd name="connsiteY86" fmla="*/ 3158586 h 6858000"/>
              <a:gd name="connsiteX87" fmla="*/ 504379 w 1380520"/>
              <a:gd name="connsiteY87" fmla="*/ 3129034 h 6858000"/>
              <a:gd name="connsiteX88" fmla="*/ 505044 w 1380520"/>
              <a:gd name="connsiteY88" fmla="*/ 3126682 h 6858000"/>
              <a:gd name="connsiteX89" fmla="*/ 495912 w 1380520"/>
              <a:gd name="connsiteY89" fmla="*/ 3114519 h 6858000"/>
              <a:gd name="connsiteX90" fmla="*/ 482521 w 1380520"/>
              <a:gd name="connsiteY90" fmla="*/ 3106272 h 6858000"/>
              <a:gd name="connsiteX91" fmla="*/ 455251 w 1380520"/>
              <a:gd name="connsiteY91" fmla="*/ 2958185 h 6858000"/>
              <a:gd name="connsiteX92" fmla="*/ 397865 w 1380520"/>
              <a:gd name="connsiteY92" fmla="*/ 2762989 h 6858000"/>
              <a:gd name="connsiteX93" fmla="*/ 346783 w 1380520"/>
              <a:gd name="connsiteY93" fmla="*/ 2554718 h 6858000"/>
              <a:gd name="connsiteX94" fmla="*/ 326877 w 1380520"/>
              <a:gd name="connsiteY94" fmla="*/ 2485734 h 6858000"/>
              <a:gd name="connsiteX95" fmla="*/ 317600 w 1380520"/>
              <a:gd name="connsiteY95" fmla="*/ 2447068 h 6858000"/>
              <a:gd name="connsiteX96" fmla="*/ 304561 w 1380520"/>
              <a:gd name="connsiteY96" fmla="*/ 2425819 h 6858000"/>
              <a:gd name="connsiteX97" fmla="*/ 310560 w 1380520"/>
              <a:gd name="connsiteY97" fmla="*/ 2402874 h 6858000"/>
              <a:gd name="connsiteX98" fmla="*/ 313172 w 1380520"/>
              <a:gd name="connsiteY98" fmla="*/ 2381443 h 6858000"/>
              <a:gd name="connsiteX99" fmla="*/ 289501 w 1380520"/>
              <a:gd name="connsiteY99" fmla="*/ 2261920 h 6858000"/>
              <a:gd name="connsiteX100" fmla="*/ 279388 w 1380520"/>
              <a:gd name="connsiteY100" fmla="*/ 2195378 h 6858000"/>
              <a:gd name="connsiteX101" fmla="*/ 263605 w 1380520"/>
              <a:gd name="connsiteY101" fmla="*/ 2155135 h 6858000"/>
              <a:gd name="connsiteX102" fmla="*/ 261063 w 1380520"/>
              <a:gd name="connsiteY102" fmla="*/ 2118008 h 6858000"/>
              <a:gd name="connsiteX103" fmla="*/ 262056 w 1380520"/>
              <a:gd name="connsiteY103" fmla="*/ 2050531 h 6858000"/>
              <a:gd name="connsiteX104" fmla="*/ 253862 w 1380520"/>
              <a:gd name="connsiteY104" fmla="*/ 1963269 h 6858000"/>
              <a:gd name="connsiteX105" fmla="*/ 235040 w 1380520"/>
              <a:gd name="connsiteY105" fmla="*/ 1906352 h 6858000"/>
              <a:gd name="connsiteX106" fmla="*/ 211597 w 1380520"/>
              <a:gd name="connsiteY106" fmla="*/ 1861531 h 6858000"/>
              <a:gd name="connsiteX107" fmla="*/ 165396 w 1380520"/>
              <a:gd name="connsiteY107" fmla="*/ 1732919 h 6858000"/>
              <a:gd name="connsiteX108" fmla="*/ 137707 w 1380520"/>
              <a:gd name="connsiteY108" fmla="*/ 1663540 h 6858000"/>
              <a:gd name="connsiteX109" fmla="*/ 136833 w 1380520"/>
              <a:gd name="connsiteY109" fmla="*/ 1615777 h 6858000"/>
              <a:gd name="connsiteX110" fmla="*/ 117628 w 1380520"/>
              <a:gd name="connsiteY110" fmla="*/ 1563678 h 6858000"/>
              <a:gd name="connsiteX111" fmla="*/ 130708 w 1380520"/>
              <a:gd name="connsiteY111" fmla="*/ 1519474 h 6858000"/>
              <a:gd name="connsiteX112" fmla="*/ 123450 w 1380520"/>
              <a:gd name="connsiteY112" fmla="*/ 1477995 h 6858000"/>
              <a:gd name="connsiteX113" fmla="*/ 109535 w 1380520"/>
              <a:gd name="connsiteY113" fmla="*/ 1373769 h 6858000"/>
              <a:gd name="connsiteX114" fmla="*/ 117842 w 1380520"/>
              <a:gd name="connsiteY114" fmla="*/ 1307086 h 6858000"/>
              <a:gd name="connsiteX115" fmla="*/ 119030 w 1380520"/>
              <a:gd name="connsiteY115" fmla="*/ 1189033 h 6858000"/>
              <a:gd name="connsiteX116" fmla="*/ 123715 w 1380520"/>
              <a:gd name="connsiteY116" fmla="*/ 1168288 h 6858000"/>
              <a:gd name="connsiteX117" fmla="*/ 115997 w 1380520"/>
              <a:gd name="connsiteY117" fmla="*/ 1142577 h 6858000"/>
              <a:gd name="connsiteX118" fmla="*/ 105303 w 1380520"/>
              <a:gd name="connsiteY118" fmla="*/ 1088484 h 6858000"/>
              <a:gd name="connsiteX119" fmla="*/ 94039 w 1380520"/>
              <a:gd name="connsiteY119" fmla="*/ 1016103 h 6858000"/>
              <a:gd name="connsiteX120" fmla="*/ 95495 w 1380520"/>
              <a:gd name="connsiteY120" fmla="*/ 932283 h 6858000"/>
              <a:gd name="connsiteX121" fmla="*/ 97731 w 1380520"/>
              <a:gd name="connsiteY121" fmla="*/ 915925 h 6858000"/>
              <a:gd name="connsiteX122" fmla="*/ 90360 w 1380520"/>
              <a:gd name="connsiteY122" fmla="*/ 896999 h 6858000"/>
              <a:gd name="connsiteX123" fmla="*/ 59768 w 1380520"/>
              <a:gd name="connsiteY123" fmla="*/ 821517 h 6858000"/>
              <a:gd name="connsiteX124" fmla="*/ 38718 w 1380520"/>
              <a:gd name="connsiteY124" fmla="*/ 751353 h 6858000"/>
              <a:gd name="connsiteX125" fmla="*/ 38276 w 1380520"/>
              <a:gd name="connsiteY125" fmla="*/ 721230 h 6858000"/>
              <a:gd name="connsiteX126" fmla="*/ 23947 w 1380520"/>
              <a:gd name="connsiteY126" fmla="*/ 681659 h 6858000"/>
              <a:gd name="connsiteX127" fmla="*/ 9366 w 1380520"/>
              <a:gd name="connsiteY127" fmla="*/ 635218 h 6858000"/>
              <a:gd name="connsiteX128" fmla="*/ 14377 w 1380520"/>
              <a:gd name="connsiteY128" fmla="*/ 613763 h 6858000"/>
              <a:gd name="connsiteX129" fmla="*/ 319 w 1380520"/>
              <a:gd name="connsiteY129" fmla="*/ 598582 h 6858000"/>
              <a:gd name="connsiteX130" fmla="*/ 0 w 1380520"/>
              <a:gd name="connsiteY130" fmla="*/ 576846 h 6858000"/>
              <a:gd name="connsiteX131" fmla="*/ 68392 w 1380520"/>
              <a:gd name="connsiteY131" fmla="*/ 446567 h 6858000"/>
              <a:gd name="connsiteX132" fmla="*/ 67640 w 1380520"/>
              <a:gd name="connsiteY132" fmla="*/ 393828 h 6858000"/>
              <a:gd name="connsiteX133" fmla="*/ 67470 w 1380520"/>
              <a:gd name="connsiteY133" fmla="*/ 353137 h 6858000"/>
              <a:gd name="connsiteX134" fmla="*/ 88980 w 1380520"/>
              <a:gd name="connsiteY134" fmla="*/ 309501 h 6858000"/>
              <a:gd name="connsiteX135" fmla="*/ 73163 w 1380520"/>
              <a:gd name="connsiteY135" fmla="*/ 275771 h 6858000"/>
              <a:gd name="connsiteX136" fmla="*/ 90190 w 1380520"/>
              <a:gd name="connsiteY136" fmla="*/ 212860 h 6858000"/>
              <a:gd name="connsiteX137" fmla="*/ 81900 w 1380520"/>
              <a:gd name="connsiteY137" fmla="*/ 144983 h 6858000"/>
              <a:gd name="connsiteX138" fmla="*/ 94184 w 1380520"/>
              <a:gd name="connsiteY138" fmla="*/ 55288 h 6858000"/>
              <a:gd name="connsiteX139" fmla="*/ 53738 w 1380520"/>
              <a:gd name="connsiteY139" fmla="*/ 0 h 6858000"/>
              <a:gd name="connsiteX0" fmla="*/ 53420 w 1380202"/>
              <a:gd name="connsiteY0" fmla="*/ 0 h 6858000"/>
              <a:gd name="connsiteX1" fmla="*/ 1380202 w 1380202"/>
              <a:gd name="connsiteY1" fmla="*/ 0 h 6858000"/>
              <a:gd name="connsiteX2" fmla="*/ 1380202 w 1380202"/>
              <a:gd name="connsiteY2" fmla="*/ 6858000 h 6858000"/>
              <a:gd name="connsiteX3" fmla="*/ 116896 w 1380202"/>
              <a:gd name="connsiteY3" fmla="*/ 6857735 h 6858000"/>
              <a:gd name="connsiteX4" fmla="*/ 153489 w 1380202"/>
              <a:gd name="connsiteY4" fmla="*/ 6776847 h 6858000"/>
              <a:gd name="connsiteX5" fmla="*/ 164989 w 1380202"/>
              <a:gd name="connsiteY5" fmla="*/ 6737706 h 6858000"/>
              <a:gd name="connsiteX6" fmla="*/ 189728 w 1380202"/>
              <a:gd name="connsiteY6" fmla="*/ 6691589 h 6858000"/>
              <a:gd name="connsiteX7" fmla="*/ 167285 w 1380202"/>
              <a:gd name="connsiteY7" fmla="*/ 6659970 h 6858000"/>
              <a:gd name="connsiteX8" fmla="*/ 182376 w 1380202"/>
              <a:gd name="connsiteY8" fmla="*/ 6636211 h 6858000"/>
              <a:gd name="connsiteX9" fmla="*/ 199820 w 1380202"/>
              <a:gd name="connsiteY9" fmla="*/ 6594177 h 6858000"/>
              <a:gd name="connsiteX10" fmla="*/ 213860 w 1380202"/>
              <a:gd name="connsiteY10" fmla="*/ 6557575 h 6858000"/>
              <a:gd name="connsiteX11" fmla="*/ 266817 w 1380202"/>
              <a:gd name="connsiteY11" fmla="*/ 6492130 h 6858000"/>
              <a:gd name="connsiteX12" fmla="*/ 282504 w 1380202"/>
              <a:gd name="connsiteY12" fmla="*/ 6431610 h 6858000"/>
              <a:gd name="connsiteX13" fmla="*/ 326209 w 1380202"/>
              <a:gd name="connsiteY13" fmla="*/ 6379786 h 6858000"/>
              <a:gd name="connsiteX14" fmla="*/ 309432 w 1380202"/>
              <a:gd name="connsiteY14" fmla="*/ 6334727 h 6858000"/>
              <a:gd name="connsiteX15" fmla="*/ 286847 w 1380202"/>
              <a:gd name="connsiteY15" fmla="*/ 6313295 h 6858000"/>
              <a:gd name="connsiteX16" fmla="*/ 294011 w 1380202"/>
              <a:gd name="connsiteY16" fmla="*/ 6280046 h 6858000"/>
              <a:gd name="connsiteX17" fmla="*/ 276756 w 1380202"/>
              <a:gd name="connsiteY17" fmla="*/ 6270265 h 6858000"/>
              <a:gd name="connsiteX18" fmla="*/ 303784 w 1380202"/>
              <a:gd name="connsiteY18" fmla="*/ 6252834 h 6858000"/>
              <a:gd name="connsiteX19" fmla="*/ 281776 w 1380202"/>
              <a:gd name="connsiteY19" fmla="*/ 6202459 h 6858000"/>
              <a:gd name="connsiteX20" fmla="*/ 280574 w 1380202"/>
              <a:gd name="connsiteY20" fmla="*/ 6153037 h 6858000"/>
              <a:gd name="connsiteX21" fmla="*/ 295989 w 1380202"/>
              <a:gd name="connsiteY21" fmla="*/ 6078132 h 6858000"/>
              <a:gd name="connsiteX22" fmla="*/ 283376 w 1380202"/>
              <a:gd name="connsiteY22" fmla="*/ 6028119 h 6858000"/>
              <a:gd name="connsiteX23" fmla="*/ 268605 w 1380202"/>
              <a:gd name="connsiteY23" fmla="*/ 5926735 h 6858000"/>
              <a:gd name="connsiteX24" fmla="*/ 318117 w 1380202"/>
              <a:gd name="connsiteY24" fmla="*/ 5712857 h 6858000"/>
              <a:gd name="connsiteX25" fmla="*/ 297192 w 1380202"/>
              <a:gd name="connsiteY25" fmla="*/ 5676393 h 6858000"/>
              <a:gd name="connsiteX26" fmla="*/ 336784 w 1380202"/>
              <a:gd name="connsiteY26" fmla="*/ 5563435 h 6858000"/>
              <a:gd name="connsiteX27" fmla="*/ 383914 w 1380202"/>
              <a:gd name="connsiteY27" fmla="*/ 5437125 h 6858000"/>
              <a:gd name="connsiteX28" fmla="*/ 397482 w 1380202"/>
              <a:gd name="connsiteY28" fmla="*/ 5396260 h 6858000"/>
              <a:gd name="connsiteX29" fmla="*/ 413463 w 1380202"/>
              <a:gd name="connsiteY29" fmla="*/ 5330009 h 6858000"/>
              <a:gd name="connsiteX30" fmla="*/ 446956 w 1380202"/>
              <a:gd name="connsiteY30" fmla="*/ 5273739 h 6858000"/>
              <a:gd name="connsiteX31" fmla="*/ 456555 w 1380202"/>
              <a:gd name="connsiteY31" fmla="*/ 5241779 h 6858000"/>
              <a:gd name="connsiteX32" fmla="*/ 467781 w 1380202"/>
              <a:gd name="connsiteY32" fmla="*/ 5225268 h 6858000"/>
              <a:gd name="connsiteX33" fmla="*/ 468801 w 1380202"/>
              <a:gd name="connsiteY33" fmla="*/ 5217684 h 6858000"/>
              <a:gd name="connsiteX34" fmla="*/ 476142 w 1380202"/>
              <a:gd name="connsiteY34" fmla="*/ 5193377 h 6858000"/>
              <a:gd name="connsiteX35" fmla="*/ 479445 w 1380202"/>
              <a:gd name="connsiteY35" fmla="*/ 5179288 h 6858000"/>
              <a:gd name="connsiteX36" fmla="*/ 480429 w 1380202"/>
              <a:gd name="connsiteY36" fmla="*/ 5173621 h 6858000"/>
              <a:gd name="connsiteX37" fmla="*/ 476063 w 1380202"/>
              <a:gd name="connsiteY37" fmla="*/ 5159961 h 6858000"/>
              <a:gd name="connsiteX38" fmla="*/ 482740 w 1380202"/>
              <a:gd name="connsiteY38" fmla="*/ 5144295 h 6858000"/>
              <a:gd name="connsiteX39" fmla="*/ 479673 w 1380202"/>
              <a:gd name="connsiteY39" fmla="*/ 5125185 h 6858000"/>
              <a:gd name="connsiteX40" fmla="*/ 486503 w 1380202"/>
              <a:gd name="connsiteY40" fmla="*/ 5121884 h 6858000"/>
              <a:gd name="connsiteX41" fmla="*/ 493539 w 1380202"/>
              <a:gd name="connsiteY41" fmla="*/ 5067850 h 6858000"/>
              <a:gd name="connsiteX42" fmla="*/ 496270 w 1380202"/>
              <a:gd name="connsiteY42" fmla="*/ 5060861 h 6858000"/>
              <a:gd name="connsiteX43" fmla="*/ 492974 w 1380202"/>
              <a:gd name="connsiteY43" fmla="*/ 5034192 h 6858000"/>
              <a:gd name="connsiteX44" fmla="*/ 494528 w 1380202"/>
              <a:gd name="connsiteY44" fmla="*/ 4993030 h 6858000"/>
              <a:gd name="connsiteX45" fmla="*/ 501437 w 1380202"/>
              <a:gd name="connsiteY45" fmla="*/ 4946844 h 6858000"/>
              <a:gd name="connsiteX46" fmla="*/ 497293 w 1380202"/>
              <a:gd name="connsiteY46" fmla="*/ 4932692 h 6858000"/>
              <a:gd name="connsiteX47" fmla="*/ 512696 w 1380202"/>
              <a:gd name="connsiteY47" fmla="*/ 4858827 h 6858000"/>
              <a:gd name="connsiteX48" fmla="*/ 518599 w 1380202"/>
              <a:gd name="connsiteY48" fmla="*/ 4821170 h 6858000"/>
              <a:gd name="connsiteX49" fmla="*/ 523332 w 1380202"/>
              <a:gd name="connsiteY49" fmla="*/ 4780965 h 6858000"/>
              <a:gd name="connsiteX50" fmla="*/ 524625 w 1380202"/>
              <a:gd name="connsiteY50" fmla="*/ 4750867 h 6858000"/>
              <a:gd name="connsiteX51" fmla="*/ 522432 w 1380202"/>
              <a:gd name="connsiteY51" fmla="*/ 4690749 h 6858000"/>
              <a:gd name="connsiteX52" fmla="*/ 517912 w 1380202"/>
              <a:gd name="connsiteY52" fmla="*/ 4584173 h 6858000"/>
              <a:gd name="connsiteX53" fmla="*/ 512995 w 1380202"/>
              <a:gd name="connsiteY53" fmla="*/ 4444346 h 6858000"/>
              <a:gd name="connsiteX54" fmla="*/ 509560 w 1380202"/>
              <a:gd name="connsiteY54" fmla="*/ 4375228 h 6858000"/>
              <a:gd name="connsiteX55" fmla="*/ 490213 w 1380202"/>
              <a:gd name="connsiteY55" fmla="*/ 4214165 h 6858000"/>
              <a:gd name="connsiteX56" fmla="*/ 494286 w 1380202"/>
              <a:gd name="connsiteY56" fmla="*/ 4090296 h 6858000"/>
              <a:gd name="connsiteX57" fmla="*/ 479542 w 1380202"/>
              <a:gd name="connsiteY57" fmla="*/ 4033999 h 6858000"/>
              <a:gd name="connsiteX58" fmla="*/ 480691 w 1380202"/>
              <a:gd name="connsiteY58" fmla="*/ 4031933 h 6858000"/>
              <a:gd name="connsiteX59" fmla="*/ 479267 w 1380202"/>
              <a:gd name="connsiteY59" fmla="*/ 4013953 h 6858000"/>
              <a:gd name="connsiteX60" fmla="*/ 465562 w 1380202"/>
              <a:gd name="connsiteY60" fmla="*/ 3974753 h 6858000"/>
              <a:gd name="connsiteX61" fmla="*/ 467160 w 1380202"/>
              <a:gd name="connsiteY61" fmla="*/ 3969950 h 6858000"/>
              <a:gd name="connsiteX62" fmla="*/ 460582 w 1380202"/>
              <a:gd name="connsiteY62" fmla="*/ 3933779 h 6858000"/>
              <a:gd name="connsiteX63" fmla="*/ 461913 w 1380202"/>
              <a:gd name="connsiteY63" fmla="*/ 3933093 h 6858000"/>
              <a:gd name="connsiteX64" fmla="*/ 466267 w 1380202"/>
              <a:gd name="connsiteY64" fmla="*/ 3922082 h 6858000"/>
              <a:gd name="connsiteX65" fmla="*/ 471345 w 1380202"/>
              <a:gd name="connsiteY65" fmla="*/ 3901461 h 6858000"/>
              <a:gd name="connsiteX66" fmla="*/ 493939 w 1380202"/>
              <a:gd name="connsiteY66" fmla="*/ 3813873 h 6858000"/>
              <a:gd name="connsiteX67" fmla="*/ 493364 w 1380202"/>
              <a:gd name="connsiteY67" fmla="*/ 3806161 h 6858000"/>
              <a:gd name="connsiteX68" fmla="*/ 493671 w 1380202"/>
              <a:gd name="connsiteY68" fmla="*/ 3805957 h 6858000"/>
              <a:gd name="connsiteX69" fmla="*/ 493698 w 1380202"/>
              <a:gd name="connsiteY69" fmla="*/ 3797724 h 6858000"/>
              <a:gd name="connsiteX70" fmla="*/ 492313 w 1380202"/>
              <a:gd name="connsiteY70" fmla="*/ 3792098 h 6858000"/>
              <a:gd name="connsiteX71" fmla="*/ 491197 w 1380202"/>
              <a:gd name="connsiteY71" fmla="*/ 3777135 h 6858000"/>
              <a:gd name="connsiteX72" fmla="*/ 492930 w 1380202"/>
              <a:gd name="connsiteY72" fmla="*/ 3771656 h 6858000"/>
              <a:gd name="connsiteX73" fmla="*/ 496673 w 1380202"/>
              <a:gd name="connsiteY73" fmla="*/ 3769007 h 6858000"/>
              <a:gd name="connsiteX74" fmla="*/ 496139 w 1380202"/>
              <a:gd name="connsiteY74" fmla="*/ 3767709 h 6858000"/>
              <a:gd name="connsiteX75" fmla="*/ 504835 w 1380202"/>
              <a:gd name="connsiteY75" fmla="*/ 3738082 h 6858000"/>
              <a:gd name="connsiteX76" fmla="*/ 512181 w 1380202"/>
              <a:gd name="connsiteY76" fmla="*/ 3673397 h 6858000"/>
              <a:gd name="connsiteX77" fmla="*/ 511477 w 1380202"/>
              <a:gd name="connsiteY77" fmla="*/ 3637109 h 6858000"/>
              <a:gd name="connsiteX78" fmla="*/ 514920 w 1380202"/>
              <a:gd name="connsiteY78" fmla="*/ 3536883 h 6858000"/>
              <a:gd name="connsiteX79" fmla="*/ 522458 w 1380202"/>
              <a:gd name="connsiteY79" fmla="*/ 3435652 h 6858000"/>
              <a:gd name="connsiteX80" fmla="*/ 524129 w 1380202"/>
              <a:gd name="connsiteY80" fmla="*/ 3307769 h 6858000"/>
              <a:gd name="connsiteX81" fmla="*/ 541692 w 1380202"/>
              <a:gd name="connsiteY81" fmla="*/ 3250522 h 6858000"/>
              <a:gd name="connsiteX82" fmla="*/ 542117 w 1380202"/>
              <a:gd name="connsiteY82" fmla="*/ 3229163 h 6858000"/>
              <a:gd name="connsiteX83" fmla="*/ 543940 w 1380202"/>
              <a:gd name="connsiteY83" fmla="*/ 3217217 h 6858000"/>
              <a:gd name="connsiteX84" fmla="*/ 530775 w 1380202"/>
              <a:gd name="connsiteY84" fmla="*/ 3183755 h 6858000"/>
              <a:gd name="connsiteX85" fmla="*/ 531276 w 1380202"/>
              <a:gd name="connsiteY85" fmla="*/ 3178642 h 6858000"/>
              <a:gd name="connsiteX86" fmla="*/ 518876 w 1380202"/>
              <a:gd name="connsiteY86" fmla="*/ 3158586 h 6858000"/>
              <a:gd name="connsiteX87" fmla="*/ 504061 w 1380202"/>
              <a:gd name="connsiteY87" fmla="*/ 3129034 h 6858000"/>
              <a:gd name="connsiteX88" fmla="*/ 504726 w 1380202"/>
              <a:gd name="connsiteY88" fmla="*/ 3126682 h 6858000"/>
              <a:gd name="connsiteX89" fmla="*/ 495594 w 1380202"/>
              <a:gd name="connsiteY89" fmla="*/ 3114519 h 6858000"/>
              <a:gd name="connsiteX90" fmla="*/ 482203 w 1380202"/>
              <a:gd name="connsiteY90" fmla="*/ 3106272 h 6858000"/>
              <a:gd name="connsiteX91" fmla="*/ 454933 w 1380202"/>
              <a:gd name="connsiteY91" fmla="*/ 2958185 h 6858000"/>
              <a:gd name="connsiteX92" fmla="*/ 397547 w 1380202"/>
              <a:gd name="connsiteY92" fmla="*/ 2762989 h 6858000"/>
              <a:gd name="connsiteX93" fmla="*/ 346465 w 1380202"/>
              <a:gd name="connsiteY93" fmla="*/ 2554718 h 6858000"/>
              <a:gd name="connsiteX94" fmla="*/ 326559 w 1380202"/>
              <a:gd name="connsiteY94" fmla="*/ 2485734 h 6858000"/>
              <a:gd name="connsiteX95" fmla="*/ 317282 w 1380202"/>
              <a:gd name="connsiteY95" fmla="*/ 2447068 h 6858000"/>
              <a:gd name="connsiteX96" fmla="*/ 304243 w 1380202"/>
              <a:gd name="connsiteY96" fmla="*/ 2425819 h 6858000"/>
              <a:gd name="connsiteX97" fmla="*/ 310242 w 1380202"/>
              <a:gd name="connsiteY97" fmla="*/ 2402874 h 6858000"/>
              <a:gd name="connsiteX98" fmla="*/ 312854 w 1380202"/>
              <a:gd name="connsiteY98" fmla="*/ 2381443 h 6858000"/>
              <a:gd name="connsiteX99" fmla="*/ 289183 w 1380202"/>
              <a:gd name="connsiteY99" fmla="*/ 2261920 h 6858000"/>
              <a:gd name="connsiteX100" fmla="*/ 279070 w 1380202"/>
              <a:gd name="connsiteY100" fmla="*/ 2195378 h 6858000"/>
              <a:gd name="connsiteX101" fmla="*/ 263287 w 1380202"/>
              <a:gd name="connsiteY101" fmla="*/ 2155135 h 6858000"/>
              <a:gd name="connsiteX102" fmla="*/ 260745 w 1380202"/>
              <a:gd name="connsiteY102" fmla="*/ 2118008 h 6858000"/>
              <a:gd name="connsiteX103" fmla="*/ 261738 w 1380202"/>
              <a:gd name="connsiteY103" fmla="*/ 2050531 h 6858000"/>
              <a:gd name="connsiteX104" fmla="*/ 253544 w 1380202"/>
              <a:gd name="connsiteY104" fmla="*/ 1963269 h 6858000"/>
              <a:gd name="connsiteX105" fmla="*/ 234722 w 1380202"/>
              <a:gd name="connsiteY105" fmla="*/ 1906352 h 6858000"/>
              <a:gd name="connsiteX106" fmla="*/ 211279 w 1380202"/>
              <a:gd name="connsiteY106" fmla="*/ 1861531 h 6858000"/>
              <a:gd name="connsiteX107" fmla="*/ 165078 w 1380202"/>
              <a:gd name="connsiteY107" fmla="*/ 1732919 h 6858000"/>
              <a:gd name="connsiteX108" fmla="*/ 137389 w 1380202"/>
              <a:gd name="connsiteY108" fmla="*/ 1663540 h 6858000"/>
              <a:gd name="connsiteX109" fmla="*/ 136515 w 1380202"/>
              <a:gd name="connsiteY109" fmla="*/ 1615777 h 6858000"/>
              <a:gd name="connsiteX110" fmla="*/ 117310 w 1380202"/>
              <a:gd name="connsiteY110" fmla="*/ 1563678 h 6858000"/>
              <a:gd name="connsiteX111" fmla="*/ 130390 w 1380202"/>
              <a:gd name="connsiteY111" fmla="*/ 1519474 h 6858000"/>
              <a:gd name="connsiteX112" fmla="*/ 123132 w 1380202"/>
              <a:gd name="connsiteY112" fmla="*/ 1477995 h 6858000"/>
              <a:gd name="connsiteX113" fmla="*/ 109217 w 1380202"/>
              <a:gd name="connsiteY113" fmla="*/ 1373769 h 6858000"/>
              <a:gd name="connsiteX114" fmla="*/ 117524 w 1380202"/>
              <a:gd name="connsiteY114" fmla="*/ 1307086 h 6858000"/>
              <a:gd name="connsiteX115" fmla="*/ 118712 w 1380202"/>
              <a:gd name="connsiteY115" fmla="*/ 1189033 h 6858000"/>
              <a:gd name="connsiteX116" fmla="*/ 123397 w 1380202"/>
              <a:gd name="connsiteY116" fmla="*/ 1168288 h 6858000"/>
              <a:gd name="connsiteX117" fmla="*/ 115679 w 1380202"/>
              <a:gd name="connsiteY117" fmla="*/ 1142577 h 6858000"/>
              <a:gd name="connsiteX118" fmla="*/ 104985 w 1380202"/>
              <a:gd name="connsiteY118" fmla="*/ 1088484 h 6858000"/>
              <a:gd name="connsiteX119" fmla="*/ 93721 w 1380202"/>
              <a:gd name="connsiteY119" fmla="*/ 1016103 h 6858000"/>
              <a:gd name="connsiteX120" fmla="*/ 95177 w 1380202"/>
              <a:gd name="connsiteY120" fmla="*/ 932283 h 6858000"/>
              <a:gd name="connsiteX121" fmla="*/ 97413 w 1380202"/>
              <a:gd name="connsiteY121" fmla="*/ 915925 h 6858000"/>
              <a:gd name="connsiteX122" fmla="*/ 90042 w 1380202"/>
              <a:gd name="connsiteY122" fmla="*/ 896999 h 6858000"/>
              <a:gd name="connsiteX123" fmla="*/ 59450 w 1380202"/>
              <a:gd name="connsiteY123" fmla="*/ 821517 h 6858000"/>
              <a:gd name="connsiteX124" fmla="*/ 38400 w 1380202"/>
              <a:gd name="connsiteY124" fmla="*/ 751353 h 6858000"/>
              <a:gd name="connsiteX125" fmla="*/ 37958 w 1380202"/>
              <a:gd name="connsiteY125" fmla="*/ 721230 h 6858000"/>
              <a:gd name="connsiteX126" fmla="*/ 23629 w 1380202"/>
              <a:gd name="connsiteY126" fmla="*/ 681659 h 6858000"/>
              <a:gd name="connsiteX127" fmla="*/ 9048 w 1380202"/>
              <a:gd name="connsiteY127" fmla="*/ 635218 h 6858000"/>
              <a:gd name="connsiteX128" fmla="*/ 14059 w 1380202"/>
              <a:gd name="connsiteY128" fmla="*/ 613763 h 6858000"/>
              <a:gd name="connsiteX129" fmla="*/ 1 w 1380202"/>
              <a:gd name="connsiteY129" fmla="*/ 598582 h 6858000"/>
              <a:gd name="connsiteX130" fmla="*/ 79993 w 1380202"/>
              <a:gd name="connsiteY130" fmla="*/ 473479 h 6858000"/>
              <a:gd name="connsiteX131" fmla="*/ 68074 w 1380202"/>
              <a:gd name="connsiteY131" fmla="*/ 446567 h 6858000"/>
              <a:gd name="connsiteX132" fmla="*/ 67322 w 1380202"/>
              <a:gd name="connsiteY132" fmla="*/ 393828 h 6858000"/>
              <a:gd name="connsiteX133" fmla="*/ 67152 w 1380202"/>
              <a:gd name="connsiteY133" fmla="*/ 353137 h 6858000"/>
              <a:gd name="connsiteX134" fmla="*/ 88662 w 1380202"/>
              <a:gd name="connsiteY134" fmla="*/ 309501 h 6858000"/>
              <a:gd name="connsiteX135" fmla="*/ 72845 w 1380202"/>
              <a:gd name="connsiteY135" fmla="*/ 275771 h 6858000"/>
              <a:gd name="connsiteX136" fmla="*/ 89872 w 1380202"/>
              <a:gd name="connsiteY136" fmla="*/ 212860 h 6858000"/>
              <a:gd name="connsiteX137" fmla="*/ 81582 w 1380202"/>
              <a:gd name="connsiteY137" fmla="*/ 144983 h 6858000"/>
              <a:gd name="connsiteX138" fmla="*/ 93866 w 1380202"/>
              <a:gd name="connsiteY138" fmla="*/ 55288 h 6858000"/>
              <a:gd name="connsiteX139" fmla="*/ 53420 w 1380202"/>
              <a:gd name="connsiteY139" fmla="*/ 0 h 6858000"/>
              <a:gd name="connsiteX0" fmla="*/ 44600 w 1371382"/>
              <a:gd name="connsiteY0" fmla="*/ 0 h 6858000"/>
              <a:gd name="connsiteX1" fmla="*/ 1371382 w 1371382"/>
              <a:gd name="connsiteY1" fmla="*/ 0 h 6858000"/>
              <a:gd name="connsiteX2" fmla="*/ 1371382 w 1371382"/>
              <a:gd name="connsiteY2" fmla="*/ 6858000 h 6858000"/>
              <a:gd name="connsiteX3" fmla="*/ 108076 w 1371382"/>
              <a:gd name="connsiteY3" fmla="*/ 6857735 h 6858000"/>
              <a:gd name="connsiteX4" fmla="*/ 144669 w 1371382"/>
              <a:gd name="connsiteY4" fmla="*/ 6776847 h 6858000"/>
              <a:gd name="connsiteX5" fmla="*/ 156169 w 1371382"/>
              <a:gd name="connsiteY5" fmla="*/ 6737706 h 6858000"/>
              <a:gd name="connsiteX6" fmla="*/ 180908 w 1371382"/>
              <a:gd name="connsiteY6" fmla="*/ 6691589 h 6858000"/>
              <a:gd name="connsiteX7" fmla="*/ 158465 w 1371382"/>
              <a:gd name="connsiteY7" fmla="*/ 6659970 h 6858000"/>
              <a:gd name="connsiteX8" fmla="*/ 173556 w 1371382"/>
              <a:gd name="connsiteY8" fmla="*/ 6636211 h 6858000"/>
              <a:gd name="connsiteX9" fmla="*/ 191000 w 1371382"/>
              <a:gd name="connsiteY9" fmla="*/ 6594177 h 6858000"/>
              <a:gd name="connsiteX10" fmla="*/ 205040 w 1371382"/>
              <a:gd name="connsiteY10" fmla="*/ 6557575 h 6858000"/>
              <a:gd name="connsiteX11" fmla="*/ 257997 w 1371382"/>
              <a:gd name="connsiteY11" fmla="*/ 6492130 h 6858000"/>
              <a:gd name="connsiteX12" fmla="*/ 273684 w 1371382"/>
              <a:gd name="connsiteY12" fmla="*/ 6431610 h 6858000"/>
              <a:gd name="connsiteX13" fmla="*/ 317389 w 1371382"/>
              <a:gd name="connsiteY13" fmla="*/ 6379786 h 6858000"/>
              <a:gd name="connsiteX14" fmla="*/ 300612 w 1371382"/>
              <a:gd name="connsiteY14" fmla="*/ 6334727 h 6858000"/>
              <a:gd name="connsiteX15" fmla="*/ 278027 w 1371382"/>
              <a:gd name="connsiteY15" fmla="*/ 6313295 h 6858000"/>
              <a:gd name="connsiteX16" fmla="*/ 285191 w 1371382"/>
              <a:gd name="connsiteY16" fmla="*/ 6280046 h 6858000"/>
              <a:gd name="connsiteX17" fmla="*/ 267936 w 1371382"/>
              <a:gd name="connsiteY17" fmla="*/ 6270265 h 6858000"/>
              <a:gd name="connsiteX18" fmla="*/ 294964 w 1371382"/>
              <a:gd name="connsiteY18" fmla="*/ 6252834 h 6858000"/>
              <a:gd name="connsiteX19" fmla="*/ 272956 w 1371382"/>
              <a:gd name="connsiteY19" fmla="*/ 6202459 h 6858000"/>
              <a:gd name="connsiteX20" fmla="*/ 271754 w 1371382"/>
              <a:gd name="connsiteY20" fmla="*/ 6153037 h 6858000"/>
              <a:gd name="connsiteX21" fmla="*/ 287169 w 1371382"/>
              <a:gd name="connsiteY21" fmla="*/ 6078132 h 6858000"/>
              <a:gd name="connsiteX22" fmla="*/ 274556 w 1371382"/>
              <a:gd name="connsiteY22" fmla="*/ 6028119 h 6858000"/>
              <a:gd name="connsiteX23" fmla="*/ 259785 w 1371382"/>
              <a:gd name="connsiteY23" fmla="*/ 5926735 h 6858000"/>
              <a:gd name="connsiteX24" fmla="*/ 309297 w 1371382"/>
              <a:gd name="connsiteY24" fmla="*/ 5712857 h 6858000"/>
              <a:gd name="connsiteX25" fmla="*/ 288372 w 1371382"/>
              <a:gd name="connsiteY25" fmla="*/ 5676393 h 6858000"/>
              <a:gd name="connsiteX26" fmla="*/ 327964 w 1371382"/>
              <a:gd name="connsiteY26" fmla="*/ 5563435 h 6858000"/>
              <a:gd name="connsiteX27" fmla="*/ 375094 w 1371382"/>
              <a:gd name="connsiteY27" fmla="*/ 5437125 h 6858000"/>
              <a:gd name="connsiteX28" fmla="*/ 388662 w 1371382"/>
              <a:gd name="connsiteY28" fmla="*/ 5396260 h 6858000"/>
              <a:gd name="connsiteX29" fmla="*/ 404643 w 1371382"/>
              <a:gd name="connsiteY29" fmla="*/ 5330009 h 6858000"/>
              <a:gd name="connsiteX30" fmla="*/ 438136 w 1371382"/>
              <a:gd name="connsiteY30" fmla="*/ 5273739 h 6858000"/>
              <a:gd name="connsiteX31" fmla="*/ 447735 w 1371382"/>
              <a:gd name="connsiteY31" fmla="*/ 5241779 h 6858000"/>
              <a:gd name="connsiteX32" fmla="*/ 458961 w 1371382"/>
              <a:gd name="connsiteY32" fmla="*/ 5225268 h 6858000"/>
              <a:gd name="connsiteX33" fmla="*/ 459981 w 1371382"/>
              <a:gd name="connsiteY33" fmla="*/ 5217684 h 6858000"/>
              <a:gd name="connsiteX34" fmla="*/ 467322 w 1371382"/>
              <a:gd name="connsiteY34" fmla="*/ 5193377 h 6858000"/>
              <a:gd name="connsiteX35" fmla="*/ 470625 w 1371382"/>
              <a:gd name="connsiteY35" fmla="*/ 5179288 h 6858000"/>
              <a:gd name="connsiteX36" fmla="*/ 471609 w 1371382"/>
              <a:gd name="connsiteY36" fmla="*/ 5173621 h 6858000"/>
              <a:gd name="connsiteX37" fmla="*/ 467243 w 1371382"/>
              <a:gd name="connsiteY37" fmla="*/ 5159961 h 6858000"/>
              <a:gd name="connsiteX38" fmla="*/ 473920 w 1371382"/>
              <a:gd name="connsiteY38" fmla="*/ 5144295 h 6858000"/>
              <a:gd name="connsiteX39" fmla="*/ 470853 w 1371382"/>
              <a:gd name="connsiteY39" fmla="*/ 5125185 h 6858000"/>
              <a:gd name="connsiteX40" fmla="*/ 477683 w 1371382"/>
              <a:gd name="connsiteY40" fmla="*/ 5121884 h 6858000"/>
              <a:gd name="connsiteX41" fmla="*/ 484719 w 1371382"/>
              <a:gd name="connsiteY41" fmla="*/ 5067850 h 6858000"/>
              <a:gd name="connsiteX42" fmla="*/ 487450 w 1371382"/>
              <a:gd name="connsiteY42" fmla="*/ 5060861 h 6858000"/>
              <a:gd name="connsiteX43" fmla="*/ 484154 w 1371382"/>
              <a:gd name="connsiteY43" fmla="*/ 5034192 h 6858000"/>
              <a:gd name="connsiteX44" fmla="*/ 485708 w 1371382"/>
              <a:gd name="connsiteY44" fmla="*/ 4993030 h 6858000"/>
              <a:gd name="connsiteX45" fmla="*/ 492617 w 1371382"/>
              <a:gd name="connsiteY45" fmla="*/ 4946844 h 6858000"/>
              <a:gd name="connsiteX46" fmla="*/ 488473 w 1371382"/>
              <a:gd name="connsiteY46" fmla="*/ 4932692 h 6858000"/>
              <a:gd name="connsiteX47" fmla="*/ 503876 w 1371382"/>
              <a:gd name="connsiteY47" fmla="*/ 4858827 h 6858000"/>
              <a:gd name="connsiteX48" fmla="*/ 509779 w 1371382"/>
              <a:gd name="connsiteY48" fmla="*/ 4821170 h 6858000"/>
              <a:gd name="connsiteX49" fmla="*/ 514512 w 1371382"/>
              <a:gd name="connsiteY49" fmla="*/ 4780965 h 6858000"/>
              <a:gd name="connsiteX50" fmla="*/ 515805 w 1371382"/>
              <a:gd name="connsiteY50" fmla="*/ 4750867 h 6858000"/>
              <a:gd name="connsiteX51" fmla="*/ 513612 w 1371382"/>
              <a:gd name="connsiteY51" fmla="*/ 4690749 h 6858000"/>
              <a:gd name="connsiteX52" fmla="*/ 509092 w 1371382"/>
              <a:gd name="connsiteY52" fmla="*/ 4584173 h 6858000"/>
              <a:gd name="connsiteX53" fmla="*/ 504175 w 1371382"/>
              <a:gd name="connsiteY53" fmla="*/ 4444346 h 6858000"/>
              <a:gd name="connsiteX54" fmla="*/ 500740 w 1371382"/>
              <a:gd name="connsiteY54" fmla="*/ 4375228 h 6858000"/>
              <a:gd name="connsiteX55" fmla="*/ 481393 w 1371382"/>
              <a:gd name="connsiteY55" fmla="*/ 4214165 h 6858000"/>
              <a:gd name="connsiteX56" fmla="*/ 485466 w 1371382"/>
              <a:gd name="connsiteY56" fmla="*/ 4090296 h 6858000"/>
              <a:gd name="connsiteX57" fmla="*/ 470722 w 1371382"/>
              <a:gd name="connsiteY57" fmla="*/ 4033999 h 6858000"/>
              <a:gd name="connsiteX58" fmla="*/ 471871 w 1371382"/>
              <a:gd name="connsiteY58" fmla="*/ 4031933 h 6858000"/>
              <a:gd name="connsiteX59" fmla="*/ 470447 w 1371382"/>
              <a:gd name="connsiteY59" fmla="*/ 4013953 h 6858000"/>
              <a:gd name="connsiteX60" fmla="*/ 456742 w 1371382"/>
              <a:gd name="connsiteY60" fmla="*/ 3974753 h 6858000"/>
              <a:gd name="connsiteX61" fmla="*/ 458340 w 1371382"/>
              <a:gd name="connsiteY61" fmla="*/ 3969950 h 6858000"/>
              <a:gd name="connsiteX62" fmla="*/ 451762 w 1371382"/>
              <a:gd name="connsiteY62" fmla="*/ 3933779 h 6858000"/>
              <a:gd name="connsiteX63" fmla="*/ 453093 w 1371382"/>
              <a:gd name="connsiteY63" fmla="*/ 3933093 h 6858000"/>
              <a:gd name="connsiteX64" fmla="*/ 457447 w 1371382"/>
              <a:gd name="connsiteY64" fmla="*/ 3922082 h 6858000"/>
              <a:gd name="connsiteX65" fmla="*/ 462525 w 1371382"/>
              <a:gd name="connsiteY65" fmla="*/ 3901461 h 6858000"/>
              <a:gd name="connsiteX66" fmla="*/ 485119 w 1371382"/>
              <a:gd name="connsiteY66" fmla="*/ 3813873 h 6858000"/>
              <a:gd name="connsiteX67" fmla="*/ 484544 w 1371382"/>
              <a:gd name="connsiteY67" fmla="*/ 3806161 h 6858000"/>
              <a:gd name="connsiteX68" fmla="*/ 484851 w 1371382"/>
              <a:gd name="connsiteY68" fmla="*/ 3805957 h 6858000"/>
              <a:gd name="connsiteX69" fmla="*/ 484878 w 1371382"/>
              <a:gd name="connsiteY69" fmla="*/ 3797724 h 6858000"/>
              <a:gd name="connsiteX70" fmla="*/ 483493 w 1371382"/>
              <a:gd name="connsiteY70" fmla="*/ 3792098 h 6858000"/>
              <a:gd name="connsiteX71" fmla="*/ 482377 w 1371382"/>
              <a:gd name="connsiteY71" fmla="*/ 3777135 h 6858000"/>
              <a:gd name="connsiteX72" fmla="*/ 484110 w 1371382"/>
              <a:gd name="connsiteY72" fmla="*/ 3771656 h 6858000"/>
              <a:gd name="connsiteX73" fmla="*/ 487853 w 1371382"/>
              <a:gd name="connsiteY73" fmla="*/ 3769007 h 6858000"/>
              <a:gd name="connsiteX74" fmla="*/ 487319 w 1371382"/>
              <a:gd name="connsiteY74" fmla="*/ 3767709 h 6858000"/>
              <a:gd name="connsiteX75" fmla="*/ 496015 w 1371382"/>
              <a:gd name="connsiteY75" fmla="*/ 3738082 h 6858000"/>
              <a:gd name="connsiteX76" fmla="*/ 503361 w 1371382"/>
              <a:gd name="connsiteY76" fmla="*/ 3673397 h 6858000"/>
              <a:gd name="connsiteX77" fmla="*/ 502657 w 1371382"/>
              <a:gd name="connsiteY77" fmla="*/ 3637109 h 6858000"/>
              <a:gd name="connsiteX78" fmla="*/ 506100 w 1371382"/>
              <a:gd name="connsiteY78" fmla="*/ 3536883 h 6858000"/>
              <a:gd name="connsiteX79" fmla="*/ 513638 w 1371382"/>
              <a:gd name="connsiteY79" fmla="*/ 3435652 h 6858000"/>
              <a:gd name="connsiteX80" fmla="*/ 515309 w 1371382"/>
              <a:gd name="connsiteY80" fmla="*/ 3307769 h 6858000"/>
              <a:gd name="connsiteX81" fmla="*/ 532872 w 1371382"/>
              <a:gd name="connsiteY81" fmla="*/ 3250522 h 6858000"/>
              <a:gd name="connsiteX82" fmla="*/ 533297 w 1371382"/>
              <a:gd name="connsiteY82" fmla="*/ 3229163 h 6858000"/>
              <a:gd name="connsiteX83" fmla="*/ 535120 w 1371382"/>
              <a:gd name="connsiteY83" fmla="*/ 3217217 h 6858000"/>
              <a:gd name="connsiteX84" fmla="*/ 521955 w 1371382"/>
              <a:gd name="connsiteY84" fmla="*/ 3183755 h 6858000"/>
              <a:gd name="connsiteX85" fmla="*/ 522456 w 1371382"/>
              <a:gd name="connsiteY85" fmla="*/ 3178642 h 6858000"/>
              <a:gd name="connsiteX86" fmla="*/ 510056 w 1371382"/>
              <a:gd name="connsiteY86" fmla="*/ 3158586 h 6858000"/>
              <a:gd name="connsiteX87" fmla="*/ 495241 w 1371382"/>
              <a:gd name="connsiteY87" fmla="*/ 3129034 h 6858000"/>
              <a:gd name="connsiteX88" fmla="*/ 495906 w 1371382"/>
              <a:gd name="connsiteY88" fmla="*/ 3126682 h 6858000"/>
              <a:gd name="connsiteX89" fmla="*/ 486774 w 1371382"/>
              <a:gd name="connsiteY89" fmla="*/ 3114519 h 6858000"/>
              <a:gd name="connsiteX90" fmla="*/ 473383 w 1371382"/>
              <a:gd name="connsiteY90" fmla="*/ 3106272 h 6858000"/>
              <a:gd name="connsiteX91" fmla="*/ 446113 w 1371382"/>
              <a:gd name="connsiteY91" fmla="*/ 2958185 h 6858000"/>
              <a:gd name="connsiteX92" fmla="*/ 388727 w 1371382"/>
              <a:gd name="connsiteY92" fmla="*/ 2762989 h 6858000"/>
              <a:gd name="connsiteX93" fmla="*/ 337645 w 1371382"/>
              <a:gd name="connsiteY93" fmla="*/ 2554718 h 6858000"/>
              <a:gd name="connsiteX94" fmla="*/ 317739 w 1371382"/>
              <a:gd name="connsiteY94" fmla="*/ 2485734 h 6858000"/>
              <a:gd name="connsiteX95" fmla="*/ 308462 w 1371382"/>
              <a:gd name="connsiteY95" fmla="*/ 2447068 h 6858000"/>
              <a:gd name="connsiteX96" fmla="*/ 295423 w 1371382"/>
              <a:gd name="connsiteY96" fmla="*/ 2425819 h 6858000"/>
              <a:gd name="connsiteX97" fmla="*/ 301422 w 1371382"/>
              <a:gd name="connsiteY97" fmla="*/ 2402874 h 6858000"/>
              <a:gd name="connsiteX98" fmla="*/ 304034 w 1371382"/>
              <a:gd name="connsiteY98" fmla="*/ 2381443 h 6858000"/>
              <a:gd name="connsiteX99" fmla="*/ 280363 w 1371382"/>
              <a:gd name="connsiteY99" fmla="*/ 2261920 h 6858000"/>
              <a:gd name="connsiteX100" fmla="*/ 270250 w 1371382"/>
              <a:gd name="connsiteY100" fmla="*/ 2195378 h 6858000"/>
              <a:gd name="connsiteX101" fmla="*/ 254467 w 1371382"/>
              <a:gd name="connsiteY101" fmla="*/ 2155135 h 6858000"/>
              <a:gd name="connsiteX102" fmla="*/ 251925 w 1371382"/>
              <a:gd name="connsiteY102" fmla="*/ 2118008 h 6858000"/>
              <a:gd name="connsiteX103" fmla="*/ 252918 w 1371382"/>
              <a:gd name="connsiteY103" fmla="*/ 2050531 h 6858000"/>
              <a:gd name="connsiteX104" fmla="*/ 244724 w 1371382"/>
              <a:gd name="connsiteY104" fmla="*/ 1963269 h 6858000"/>
              <a:gd name="connsiteX105" fmla="*/ 225902 w 1371382"/>
              <a:gd name="connsiteY105" fmla="*/ 1906352 h 6858000"/>
              <a:gd name="connsiteX106" fmla="*/ 202459 w 1371382"/>
              <a:gd name="connsiteY106" fmla="*/ 1861531 h 6858000"/>
              <a:gd name="connsiteX107" fmla="*/ 156258 w 1371382"/>
              <a:gd name="connsiteY107" fmla="*/ 1732919 h 6858000"/>
              <a:gd name="connsiteX108" fmla="*/ 128569 w 1371382"/>
              <a:gd name="connsiteY108" fmla="*/ 1663540 h 6858000"/>
              <a:gd name="connsiteX109" fmla="*/ 127695 w 1371382"/>
              <a:gd name="connsiteY109" fmla="*/ 1615777 h 6858000"/>
              <a:gd name="connsiteX110" fmla="*/ 108490 w 1371382"/>
              <a:gd name="connsiteY110" fmla="*/ 1563678 h 6858000"/>
              <a:gd name="connsiteX111" fmla="*/ 121570 w 1371382"/>
              <a:gd name="connsiteY111" fmla="*/ 1519474 h 6858000"/>
              <a:gd name="connsiteX112" fmla="*/ 114312 w 1371382"/>
              <a:gd name="connsiteY112" fmla="*/ 1477995 h 6858000"/>
              <a:gd name="connsiteX113" fmla="*/ 100397 w 1371382"/>
              <a:gd name="connsiteY113" fmla="*/ 1373769 h 6858000"/>
              <a:gd name="connsiteX114" fmla="*/ 108704 w 1371382"/>
              <a:gd name="connsiteY114" fmla="*/ 1307086 h 6858000"/>
              <a:gd name="connsiteX115" fmla="*/ 109892 w 1371382"/>
              <a:gd name="connsiteY115" fmla="*/ 1189033 h 6858000"/>
              <a:gd name="connsiteX116" fmla="*/ 114577 w 1371382"/>
              <a:gd name="connsiteY116" fmla="*/ 1168288 h 6858000"/>
              <a:gd name="connsiteX117" fmla="*/ 106859 w 1371382"/>
              <a:gd name="connsiteY117" fmla="*/ 1142577 h 6858000"/>
              <a:gd name="connsiteX118" fmla="*/ 96165 w 1371382"/>
              <a:gd name="connsiteY118" fmla="*/ 1088484 h 6858000"/>
              <a:gd name="connsiteX119" fmla="*/ 84901 w 1371382"/>
              <a:gd name="connsiteY119" fmla="*/ 1016103 h 6858000"/>
              <a:gd name="connsiteX120" fmla="*/ 86357 w 1371382"/>
              <a:gd name="connsiteY120" fmla="*/ 932283 h 6858000"/>
              <a:gd name="connsiteX121" fmla="*/ 88593 w 1371382"/>
              <a:gd name="connsiteY121" fmla="*/ 915925 h 6858000"/>
              <a:gd name="connsiteX122" fmla="*/ 81222 w 1371382"/>
              <a:gd name="connsiteY122" fmla="*/ 896999 h 6858000"/>
              <a:gd name="connsiteX123" fmla="*/ 50630 w 1371382"/>
              <a:gd name="connsiteY123" fmla="*/ 821517 h 6858000"/>
              <a:gd name="connsiteX124" fmla="*/ 29580 w 1371382"/>
              <a:gd name="connsiteY124" fmla="*/ 751353 h 6858000"/>
              <a:gd name="connsiteX125" fmla="*/ 29138 w 1371382"/>
              <a:gd name="connsiteY125" fmla="*/ 721230 h 6858000"/>
              <a:gd name="connsiteX126" fmla="*/ 14809 w 1371382"/>
              <a:gd name="connsiteY126" fmla="*/ 681659 h 6858000"/>
              <a:gd name="connsiteX127" fmla="*/ 228 w 1371382"/>
              <a:gd name="connsiteY127" fmla="*/ 635218 h 6858000"/>
              <a:gd name="connsiteX128" fmla="*/ 5239 w 1371382"/>
              <a:gd name="connsiteY128" fmla="*/ 613763 h 6858000"/>
              <a:gd name="connsiteX129" fmla="*/ 20769 w 1371382"/>
              <a:gd name="connsiteY129" fmla="*/ 542923 h 6858000"/>
              <a:gd name="connsiteX130" fmla="*/ 71173 w 1371382"/>
              <a:gd name="connsiteY130" fmla="*/ 473479 h 6858000"/>
              <a:gd name="connsiteX131" fmla="*/ 59254 w 1371382"/>
              <a:gd name="connsiteY131" fmla="*/ 446567 h 6858000"/>
              <a:gd name="connsiteX132" fmla="*/ 58502 w 1371382"/>
              <a:gd name="connsiteY132" fmla="*/ 393828 h 6858000"/>
              <a:gd name="connsiteX133" fmla="*/ 58332 w 1371382"/>
              <a:gd name="connsiteY133" fmla="*/ 353137 h 6858000"/>
              <a:gd name="connsiteX134" fmla="*/ 79842 w 1371382"/>
              <a:gd name="connsiteY134" fmla="*/ 309501 h 6858000"/>
              <a:gd name="connsiteX135" fmla="*/ 64025 w 1371382"/>
              <a:gd name="connsiteY135" fmla="*/ 275771 h 6858000"/>
              <a:gd name="connsiteX136" fmla="*/ 81052 w 1371382"/>
              <a:gd name="connsiteY136" fmla="*/ 212860 h 6858000"/>
              <a:gd name="connsiteX137" fmla="*/ 72762 w 1371382"/>
              <a:gd name="connsiteY137" fmla="*/ 144983 h 6858000"/>
              <a:gd name="connsiteX138" fmla="*/ 85046 w 1371382"/>
              <a:gd name="connsiteY138" fmla="*/ 55288 h 6858000"/>
              <a:gd name="connsiteX139" fmla="*/ 44600 w 1371382"/>
              <a:gd name="connsiteY139" fmla="*/ 0 h 6858000"/>
              <a:gd name="connsiteX0" fmla="*/ 44600 w 1371382"/>
              <a:gd name="connsiteY0" fmla="*/ 0 h 6858000"/>
              <a:gd name="connsiteX1" fmla="*/ 1371382 w 1371382"/>
              <a:gd name="connsiteY1" fmla="*/ 0 h 6858000"/>
              <a:gd name="connsiteX2" fmla="*/ 1371382 w 1371382"/>
              <a:gd name="connsiteY2" fmla="*/ 6858000 h 6858000"/>
              <a:gd name="connsiteX3" fmla="*/ 108076 w 1371382"/>
              <a:gd name="connsiteY3" fmla="*/ 6857735 h 6858000"/>
              <a:gd name="connsiteX4" fmla="*/ 144669 w 1371382"/>
              <a:gd name="connsiteY4" fmla="*/ 6776847 h 6858000"/>
              <a:gd name="connsiteX5" fmla="*/ 156169 w 1371382"/>
              <a:gd name="connsiteY5" fmla="*/ 6737706 h 6858000"/>
              <a:gd name="connsiteX6" fmla="*/ 180908 w 1371382"/>
              <a:gd name="connsiteY6" fmla="*/ 6691589 h 6858000"/>
              <a:gd name="connsiteX7" fmla="*/ 158465 w 1371382"/>
              <a:gd name="connsiteY7" fmla="*/ 6659970 h 6858000"/>
              <a:gd name="connsiteX8" fmla="*/ 173556 w 1371382"/>
              <a:gd name="connsiteY8" fmla="*/ 6636211 h 6858000"/>
              <a:gd name="connsiteX9" fmla="*/ 191000 w 1371382"/>
              <a:gd name="connsiteY9" fmla="*/ 6594177 h 6858000"/>
              <a:gd name="connsiteX10" fmla="*/ 205040 w 1371382"/>
              <a:gd name="connsiteY10" fmla="*/ 6557575 h 6858000"/>
              <a:gd name="connsiteX11" fmla="*/ 257997 w 1371382"/>
              <a:gd name="connsiteY11" fmla="*/ 6492130 h 6858000"/>
              <a:gd name="connsiteX12" fmla="*/ 273684 w 1371382"/>
              <a:gd name="connsiteY12" fmla="*/ 6431610 h 6858000"/>
              <a:gd name="connsiteX13" fmla="*/ 317389 w 1371382"/>
              <a:gd name="connsiteY13" fmla="*/ 6379786 h 6858000"/>
              <a:gd name="connsiteX14" fmla="*/ 300612 w 1371382"/>
              <a:gd name="connsiteY14" fmla="*/ 6334727 h 6858000"/>
              <a:gd name="connsiteX15" fmla="*/ 278027 w 1371382"/>
              <a:gd name="connsiteY15" fmla="*/ 6313295 h 6858000"/>
              <a:gd name="connsiteX16" fmla="*/ 285191 w 1371382"/>
              <a:gd name="connsiteY16" fmla="*/ 6280046 h 6858000"/>
              <a:gd name="connsiteX17" fmla="*/ 267936 w 1371382"/>
              <a:gd name="connsiteY17" fmla="*/ 6270265 h 6858000"/>
              <a:gd name="connsiteX18" fmla="*/ 294964 w 1371382"/>
              <a:gd name="connsiteY18" fmla="*/ 6252834 h 6858000"/>
              <a:gd name="connsiteX19" fmla="*/ 272956 w 1371382"/>
              <a:gd name="connsiteY19" fmla="*/ 6202459 h 6858000"/>
              <a:gd name="connsiteX20" fmla="*/ 271754 w 1371382"/>
              <a:gd name="connsiteY20" fmla="*/ 6153037 h 6858000"/>
              <a:gd name="connsiteX21" fmla="*/ 287169 w 1371382"/>
              <a:gd name="connsiteY21" fmla="*/ 6078132 h 6858000"/>
              <a:gd name="connsiteX22" fmla="*/ 274556 w 1371382"/>
              <a:gd name="connsiteY22" fmla="*/ 6028119 h 6858000"/>
              <a:gd name="connsiteX23" fmla="*/ 259785 w 1371382"/>
              <a:gd name="connsiteY23" fmla="*/ 5926735 h 6858000"/>
              <a:gd name="connsiteX24" fmla="*/ 309297 w 1371382"/>
              <a:gd name="connsiteY24" fmla="*/ 5712857 h 6858000"/>
              <a:gd name="connsiteX25" fmla="*/ 288372 w 1371382"/>
              <a:gd name="connsiteY25" fmla="*/ 5676393 h 6858000"/>
              <a:gd name="connsiteX26" fmla="*/ 327964 w 1371382"/>
              <a:gd name="connsiteY26" fmla="*/ 5563435 h 6858000"/>
              <a:gd name="connsiteX27" fmla="*/ 375094 w 1371382"/>
              <a:gd name="connsiteY27" fmla="*/ 5437125 h 6858000"/>
              <a:gd name="connsiteX28" fmla="*/ 388662 w 1371382"/>
              <a:gd name="connsiteY28" fmla="*/ 5396260 h 6858000"/>
              <a:gd name="connsiteX29" fmla="*/ 404643 w 1371382"/>
              <a:gd name="connsiteY29" fmla="*/ 5330009 h 6858000"/>
              <a:gd name="connsiteX30" fmla="*/ 438136 w 1371382"/>
              <a:gd name="connsiteY30" fmla="*/ 5273739 h 6858000"/>
              <a:gd name="connsiteX31" fmla="*/ 447735 w 1371382"/>
              <a:gd name="connsiteY31" fmla="*/ 5241779 h 6858000"/>
              <a:gd name="connsiteX32" fmla="*/ 458961 w 1371382"/>
              <a:gd name="connsiteY32" fmla="*/ 5225268 h 6858000"/>
              <a:gd name="connsiteX33" fmla="*/ 459981 w 1371382"/>
              <a:gd name="connsiteY33" fmla="*/ 5217684 h 6858000"/>
              <a:gd name="connsiteX34" fmla="*/ 467322 w 1371382"/>
              <a:gd name="connsiteY34" fmla="*/ 5193377 h 6858000"/>
              <a:gd name="connsiteX35" fmla="*/ 470625 w 1371382"/>
              <a:gd name="connsiteY35" fmla="*/ 5179288 h 6858000"/>
              <a:gd name="connsiteX36" fmla="*/ 471609 w 1371382"/>
              <a:gd name="connsiteY36" fmla="*/ 5173621 h 6858000"/>
              <a:gd name="connsiteX37" fmla="*/ 467243 w 1371382"/>
              <a:gd name="connsiteY37" fmla="*/ 5159961 h 6858000"/>
              <a:gd name="connsiteX38" fmla="*/ 473920 w 1371382"/>
              <a:gd name="connsiteY38" fmla="*/ 5144295 h 6858000"/>
              <a:gd name="connsiteX39" fmla="*/ 470853 w 1371382"/>
              <a:gd name="connsiteY39" fmla="*/ 5125185 h 6858000"/>
              <a:gd name="connsiteX40" fmla="*/ 477683 w 1371382"/>
              <a:gd name="connsiteY40" fmla="*/ 5121884 h 6858000"/>
              <a:gd name="connsiteX41" fmla="*/ 484719 w 1371382"/>
              <a:gd name="connsiteY41" fmla="*/ 5067850 h 6858000"/>
              <a:gd name="connsiteX42" fmla="*/ 487450 w 1371382"/>
              <a:gd name="connsiteY42" fmla="*/ 5060861 h 6858000"/>
              <a:gd name="connsiteX43" fmla="*/ 484154 w 1371382"/>
              <a:gd name="connsiteY43" fmla="*/ 5034192 h 6858000"/>
              <a:gd name="connsiteX44" fmla="*/ 485708 w 1371382"/>
              <a:gd name="connsiteY44" fmla="*/ 4993030 h 6858000"/>
              <a:gd name="connsiteX45" fmla="*/ 492617 w 1371382"/>
              <a:gd name="connsiteY45" fmla="*/ 4946844 h 6858000"/>
              <a:gd name="connsiteX46" fmla="*/ 488473 w 1371382"/>
              <a:gd name="connsiteY46" fmla="*/ 4932692 h 6858000"/>
              <a:gd name="connsiteX47" fmla="*/ 503876 w 1371382"/>
              <a:gd name="connsiteY47" fmla="*/ 4858827 h 6858000"/>
              <a:gd name="connsiteX48" fmla="*/ 509779 w 1371382"/>
              <a:gd name="connsiteY48" fmla="*/ 4821170 h 6858000"/>
              <a:gd name="connsiteX49" fmla="*/ 514512 w 1371382"/>
              <a:gd name="connsiteY49" fmla="*/ 4780965 h 6858000"/>
              <a:gd name="connsiteX50" fmla="*/ 515805 w 1371382"/>
              <a:gd name="connsiteY50" fmla="*/ 4750867 h 6858000"/>
              <a:gd name="connsiteX51" fmla="*/ 513612 w 1371382"/>
              <a:gd name="connsiteY51" fmla="*/ 4690749 h 6858000"/>
              <a:gd name="connsiteX52" fmla="*/ 509092 w 1371382"/>
              <a:gd name="connsiteY52" fmla="*/ 4584173 h 6858000"/>
              <a:gd name="connsiteX53" fmla="*/ 504175 w 1371382"/>
              <a:gd name="connsiteY53" fmla="*/ 4444346 h 6858000"/>
              <a:gd name="connsiteX54" fmla="*/ 500740 w 1371382"/>
              <a:gd name="connsiteY54" fmla="*/ 4375228 h 6858000"/>
              <a:gd name="connsiteX55" fmla="*/ 481393 w 1371382"/>
              <a:gd name="connsiteY55" fmla="*/ 4214165 h 6858000"/>
              <a:gd name="connsiteX56" fmla="*/ 485466 w 1371382"/>
              <a:gd name="connsiteY56" fmla="*/ 4090296 h 6858000"/>
              <a:gd name="connsiteX57" fmla="*/ 470722 w 1371382"/>
              <a:gd name="connsiteY57" fmla="*/ 4033999 h 6858000"/>
              <a:gd name="connsiteX58" fmla="*/ 471871 w 1371382"/>
              <a:gd name="connsiteY58" fmla="*/ 4031933 h 6858000"/>
              <a:gd name="connsiteX59" fmla="*/ 470447 w 1371382"/>
              <a:gd name="connsiteY59" fmla="*/ 4013953 h 6858000"/>
              <a:gd name="connsiteX60" fmla="*/ 456742 w 1371382"/>
              <a:gd name="connsiteY60" fmla="*/ 3974753 h 6858000"/>
              <a:gd name="connsiteX61" fmla="*/ 458340 w 1371382"/>
              <a:gd name="connsiteY61" fmla="*/ 3969950 h 6858000"/>
              <a:gd name="connsiteX62" fmla="*/ 451762 w 1371382"/>
              <a:gd name="connsiteY62" fmla="*/ 3933779 h 6858000"/>
              <a:gd name="connsiteX63" fmla="*/ 453093 w 1371382"/>
              <a:gd name="connsiteY63" fmla="*/ 3933093 h 6858000"/>
              <a:gd name="connsiteX64" fmla="*/ 457447 w 1371382"/>
              <a:gd name="connsiteY64" fmla="*/ 3922082 h 6858000"/>
              <a:gd name="connsiteX65" fmla="*/ 462525 w 1371382"/>
              <a:gd name="connsiteY65" fmla="*/ 3901461 h 6858000"/>
              <a:gd name="connsiteX66" fmla="*/ 485119 w 1371382"/>
              <a:gd name="connsiteY66" fmla="*/ 3813873 h 6858000"/>
              <a:gd name="connsiteX67" fmla="*/ 484544 w 1371382"/>
              <a:gd name="connsiteY67" fmla="*/ 3806161 h 6858000"/>
              <a:gd name="connsiteX68" fmla="*/ 484851 w 1371382"/>
              <a:gd name="connsiteY68" fmla="*/ 3805957 h 6858000"/>
              <a:gd name="connsiteX69" fmla="*/ 484878 w 1371382"/>
              <a:gd name="connsiteY69" fmla="*/ 3797724 h 6858000"/>
              <a:gd name="connsiteX70" fmla="*/ 483493 w 1371382"/>
              <a:gd name="connsiteY70" fmla="*/ 3792098 h 6858000"/>
              <a:gd name="connsiteX71" fmla="*/ 482377 w 1371382"/>
              <a:gd name="connsiteY71" fmla="*/ 3777135 h 6858000"/>
              <a:gd name="connsiteX72" fmla="*/ 484110 w 1371382"/>
              <a:gd name="connsiteY72" fmla="*/ 3771656 h 6858000"/>
              <a:gd name="connsiteX73" fmla="*/ 487853 w 1371382"/>
              <a:gd name="connsiteY73" fmla="*/ 3769007 h 6858000"/>
              <a:gd name="connsiteX74" fmla="*/ 487319 w 1371382"/>
              <a:gd name="connsiteY74" fmla="*/ 3767709 h 6858000"/>
              <a:gd name="connsiteX75" fmla="*/ 496015 w 1371382"/>
              <a:gd name="connsiteY75" fmla="*/ 3738082 h 6858000"/>
              <a:gd name="connsiteX76" fmla="*/ 503361 w 1371382"/>
              <a:gd name="connsiteY76" fmla="*/ 3673397 h 6858000"/>
              <a:gd name="connsiteX77" fmla="*/ 502657 w 1371382"/>
              <a:gd name="connsiteY77" fmla="*/ 3637109 h 6858000"/>
              <a:gd name="connsiteX78" fmla="*/ 506100 w 1371382"/>
              <a:gd name="connsiteY78" fmla="*/ 3536883 h 6858000"/>
              <a:gd name="connsiteX79" fmla="*/ 513638 w 1371382"/>
              <a:gd name="connsiteY79" fmla="*/ 3435652 h 6858000"/>
              <a:gd name="connsiteX80" fmla="*/ 515309 w 1371382"/>
              <a:gd name="connsiteY80" fmla="*/ 3307769 h 6858000"/>
              <a:gd name="connsiteX81" fmla="*/ 532872 w 1371382"/>
              <a:gd name="connsiteY81" fmla="*/ 3250522 h 6858000"/>
              <a:gd name="connsiteX82" fmla="*/ 533297 w 1371382"/>
              <a:gd name="connsiteY82" fmla="*/ 3229163 h 6858000"/>
              <a:gd name="connsiteX83" fmla="*/ 535120 w 1371382"/>
              <a:gd name="connsiteY83" fmla="*/ 3217217 h 6858000"/>
              <a:gd name="connsiteX84" fmla="*/ 521955 w 1371382"/>
              <a:gd name="connsiteY84" fmla="*/ 3183755 h 6858000"/>
              <a:gd name="connsiteX85" fmla="*/ 522456 w 1371382"/>
              <a:gd name="connsiteY85" fmla="*/ 3178642 h 6858000"/>
              <a:gd name="connsiteX86" fmla="*/ 510056 w 1371382"/>
              <a:gd name="connsiteY86" fmla="*/ 3158586 h 6858000"/>
              <a:gd name="connsiteX87" fmla="*/ 495241 w 1371382"/>
              <a:gd name="connsiteY87" fmla="*/ 3129034 h 6858000"/>
              <a:gd name="connsiteX88" fmla="*/ 495906 w 1371382"/>
              <a:gd name="connsiteY88" fmla="*/ 3126682 h 6858000"/>
              <a:gd name="connsiteX89" fmla="*/ 486774 w 1371382"/>
              <a:gd name="connsiteY89" fmla="*/ 3114519 h 6858000"/>
              <a:gd name="connsiteX90" fmla="*/ 473383 w 1371382"/>
              <a:gd name="connsiteY90" fmla="*/ 3106272 h 6858000"/>
              <a:gd name="connsiteX91" fmla="*/ 446113 w 1371382"/>
              <a:gd name="connsiteY91" fmla="*/ 2958185 h 6858000"/>
              <a:gd name="connsiteX92" fmla="*/ 388727 w 1371382"/>
              <a:gd name="connsiteY92" fmla="*/ 2762989 h 6858000"/>
              <a:gd name="connsiteX93" fmla="*/ 337645 w 1371382"/>
              <a:gd name="connsiteY93" fmla="*/ 2554718 h 6858000"/>
              <a:gd name="connsiteX94" fmla="*/ 317739 w 1371382"/>
              <a:gd name="connsiteY94" fmla="*/ 2485734 h 6858000"/>
              <a:gd name="connsiteX95" fmla="*/ 308462 w 1371382"/>
              <a:gd name="connsiteY95" fmla="*/ 2447068 h 6858000"/>
              <a:gd name="connsiteX96" fmla="*/ 295423 w 1371382"/>
              <a:gd name="connsiteY96" fmla="*/ 2425819 h 6858000"/>
              <a:gd name="connsiteX97" fmla="*/ 301422 w 1371382"/>
              <a:gd name="connsiteY97" fmla="*/ 2402874 h 6858000"/>
              <a:gd name="connsiteX98" fmla="*/ 304034 w 1371382"/>
              <a:gd name="connsiteY98" fmla="*/ 2381443 h 6858000"/>
              <a:gd name="connsiteX99" fmla="*/ 280363 w 1371382"/>
              <a:gd name="connsiteY99" fmla="*/ 2261920 h 6858000"/>
              <a:gd name="connsiteX100" fmla="*/ 270250 w 1371382"/>
              <a:gd name="connsiteY100" fmla="*/ 2195378 h 6858000"/>
              <a:gd name="connsiteX101" fmla="*/ 254467 w 1371382"/>
              <a:gd name="connsiteY101" fmla="*/ 2155135 h 6858000"/>
              <a:gd name="connsiteX102" fmla="*/ 251925 w 1371382"/>
              <a:gd name="connsiteY102" fmla="*/ 2118008 h 6858000"/>
              <a:gd name="connsiteX103" fmla="*/ 252918 w 1371382"/>
              <a:gd name="connsiteY103" fmla="*/ 2050531 h 6858000"/>
              <a:gd name="connsiteX104" fmla="*/ 244724 w 1371382"/>
              <a:gd name="connsiteY104" fmla="*/ 1963269 h 6858000"/>
              <a:gd name="connsiteX105" fmla="*/ 225902 w 1371382"/>
              <a:gd name="connsiteY105" fmla="*/ 1906352 h 6858000"/>
              <a:gd name="connsiteX106" fmla="*/ 202459 w 1371382"/>
              <a:gd name="connsiteY106" fmla="*/ 1861531 h 6858000"/>
              <a:gd name="connsiteX107" fmla="*/ 156258 w 1371382"/>
              <a:gd name="connsiteY107" fmla="*/ 1732919 h 6858000"/>
              <a:gd name="connsiteX108" fmla="*/ 128569 w 1371382"/>
              <a:gd name="connsiteY108" fmla="*/ 1663540 h 6858000"/>
              <a:gd name="connsiteX109" fmla="*/ 127695 w 1371382"/>
              <a:gd name="connsiteY109" fmla="*/ 1615777 h 6858000"/>
              <a:gd name="connsiteX110" fmla="*/ 108490 w 1371382"/>
              <a:gd name="connsiteY110" fmla="*/ 1563678 h 6858000"/>
              <a:gd name="connsiteX111" fmla="*/ 121570 w 1371382"/>
              <a:gd name="connsiteY111" fmla="*/ 1519474 h 6858000"/>
              <a:gd name="connsiteX112" fmla="*/ 114312 w 1371382"/>
              <a:gd name="connsiteY112" fmla="*/ 1477995 h 6858000"/>
              <a:gd name="connsiteX113" fmla="*/ 100397 w 1371382"/>
              <a:gd name="connsiteY113" fmla="*/ 1373769 h 6858000"/>
              <a:gd name="connsiteX114" fmla="*/ 108704 w 1371382"/>
              <a:gd name="connsiteY114" fmla="*/ 1307086 h 6858000"/>
              <a:gd name="connsiteX115" fmla="*/ 109892 w 1371382"/>
              <a:gd name="connsiteY115" fmla="*/ 1189033 h 6858000"/>
              <a:gd name="connsiteX116" fmla="*/ 114577 w 1371382"/>
              <a:gd name="connsiteY116" fmla="*/ 1168288 h 6858000"/>
              <a:gd name="connsiteX117" fmla="*/ 106859 w 1371382"/>
              <a:gd name="connsiteY117" fmla="*/ 1142577 h 6858000"/>
              <a:gd name="connsiteX118" fmla="*/ 96165 w 1371382"/>
              <a:gd name="connsiteY118" fmla="*/ 1088484 h 6858000"/>
              <a:gd name="connsiteX119" fmla="*/ 84901 w 1371382"/>
              <a:gd name="connsiteY119" fmla="*/ 1016103 h 6858000"/>
              <a:gd name="connsiteX120" fmla="*/ 86357 w 1371382"/>
              <a:gd name="connsiteY120" fmla="*/ 932283 h 6858000"/>
              <a:gd name="connsiteX121" fmla="*/ 88593 w 1371382"/>
              <a:gd name="connsiteY121" fmla="*/ 915925 h 6858000"/>
              <a:gd name="connsiteX122" fmla="*/ 81222 w 1371382"/>
              <a:gd name="connsiteY122" fmla="*/ 896999 h 6858000"/>
              <a:gd name="connsiteX123" fmla="*/ 50630 w 1371382"/>
              <a:gd name="connsiteY123" fmla="*/ 821517 h 6858000"/>
              <a:gd name="connsiteX124" fmla="*/ 29580 w 1371382"/>
              <a:gd name="connsiteY124" fmla="*/ 751353 h 6858000"/>
              <a:gd name="connsiteX125" fmla="*/ 29138 w 1371382"/>
              <a:gd name="connsiteY125" fmla="*/ 721230 h 6858000"/>
              <a:gd name="connsiteX126" fmla="*/ 14809 w 1371382"/>
              <a:gd name="connsiteY126" fmla="*/ 681659 h 6858000"/>
              <a:gd name="connsiteX127" fmla="*/ 228 w 1371382"/>
              <a:gd name="connsiteY127" fmla="*/ 635218 h 6858000"/>
              <a:gd name="connsiteX128" fmla="*/ 22148 w 1371382"/>
              <a:gd name="connsiteY128" fmla="*/ 585934 h 6858000"/>
              <a:gd name="connsiteX129" fmla="*/ 20769 w 1371382"/>
              <a:gd name="connsiteY129" fmla="*/ 542923 h 6858000"/>
              <a:gd name="connsiteX130" fmla="*/ 71173 w 1371382"/>
              <a:gd name="connsiteY130" fmla="*/ 473479 h 6858000"/>
              <a:gd name="connsiteX131" fmla="*/ 59254 w 1371382"/>
              <a:gd name="connsiteY131" fmla="*/ 446567 h 6858000"/>
              <a:gd name="connsiteX132" fmla="*/ 58502 w 1371382"/>
              <a:gd name="connsiteY132" fmla="*/ 393828 h 6858000"/>
              <a:gd name="connsiteX133" fmla="*/ 58332 w 1371382"/>
              <a:gd name="connsiteY133" fmla="*/ 353137 h 6858000"/>
              <a:gd name="connsiteX134" fmla="*/ 79842 w 1371382"/>
              <a:gd name="connsiteY134" fmla="*/ 309501 h 6858000"/>
              <a:gd name="connsiteX135" fmla="*/ 64025 w 1371382"/>
              <a:gd name="connsiteY135" fmla="*/ 275771 h 6858000"/>
              <a:gd name="connsiteX136" fmla="*/ 81052 w 1371382"/>
              <a:gd name="connsiteY136" fmla="*/ 212860 h 6858000"/>
              <a:gd name="connsiteX137" fmla="*/ 72762 w 1371382"/>
              <a:gd name="connsiteY137" fmla="*/ 144983 h 6858000"/>
              <a:gd name="connsiteX138" fmla="*/ 85046 w 1371382"/>
              <a:gd name="connsiteY138" fmla="*/ 55288 h 6858000"/>
              <a:gd name="connsiteX139" fmla="*/ 44600 w 1371382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281408 w 1364418"/>
              <a:gd name="connsiteY25" fmla="*/ 5676393 h 6858000"/>
              <a:gd name="connsiteX26" fmla="*/ 321000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13805 w 1364418"/>
              <a:gd name="connsiteY129" fmla="*/ 542923 h 6858000"/>
              <a:gd name="connsiteX130" fmla="*/ 64209 w 1364418"/>
              <a:gd name="connsiteY130" fmla="*/ 473479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72878 w 1364418"/>
              <a:gd name="connsiteY134" fmla="*/ 309501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281408 w 1364418"/>
              <a:gd name="connsiteY25" fmla="*/ 5676393 h 6858000"/>
              <a:gd name="connsiteX26" fmla="*/ 321000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64209 w 1364418"/>
              <a:gd name="connsiteY130" fmla="*/ 473479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72878 w 1364418"/>
              <a:gd name="connsiteY134" fmla="*/ 309501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281408 w 1364418"/>
              <a:gd name="connsiteY25" fmla="*/ 5676393 h 6858000"/>
              <a:gd name="connsiteX26" fmla="*/ 321000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72878 w 1364418"/>
              <a:gd name="connsiteY134" fmla="*/ 309501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281408 w 1364418"/>
              <a:gd name="connsiteY25" fmla="*/ 5676393 h 6858000"/>
              <a:gd name="connsiteX26" fmla="*/ 321000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21000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21000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65968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65968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81226 w 1364418"/>
              <a:gd name="connsiteY17" fmla="*/ 6272987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65968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81226 w 1364418"/>
              <a:gd name="connsiteY17" fmla="*/ 6272987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54054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65968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81226 w 1364418"/>
              <a:gd name="connsiteY17" fmla="*/ 6272987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54054 h 6858000"/>
              <a:gd name="connsiteX121" fmla="*/ 90309 w 1364418"/>
              <a:gd name="connsiteY121" fmla="*/ 921368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22471 w 1349253"/>
              <a:gd name="connsiteY0" fmla="*/ 0 h 6858000"/>
              <a:gd name="connsiteX1" fmla="*/ 1349253 w 1349253"/>
              <a:gd name="connsiteY1" fmla="*/ 0 h 6858000"/>
              <a:gd name="connsiteX2" fmla="*/ 1349253 w 1349253"/>
              <a:gd name="connsiteY2" fmla="*/ 6858000 h 6858000"/>
              <a:gd name="connsiteX3" fmla="*/ 85947 w 1349253"/>
              <a:gd name="connsiteY3" fmla="*/ 6857735 h 6858000"/>
              <a:gd name="connsiteX4" fmla="*/ 122540 w 1349253"/>
              <a:gd name="connsiteY4" fmla="*/ 6776847 h 6858000"/>
              <a:gd name="connsiteX5" fmla="*/ 134040 w 1349253"/>
              <a:gd name="connsiteY5" fmla="*/ 6737706 h 6858000"/>
              <a:gd name="connsiteX6" fmla="*/ 158779 w 1349253"/>
              <a:gd name="connsiteY6" fmla="*/ 6691589 h 6858000"/>
              <a:gd name="connsiteX7" fmla="*/ 150803 w 1349253"/>
              <a:gd name="connsiteY7" fmla="*/ 6659970 h 6858000"/>
              <a:gd name="connsiteX8" fmla="*/ 151427 w 1349253"/>
              <a:gd name="connsiteY8" fmla="*/ 6636211 h 6858000"/>
              <a:gd name="connsiteX9" fmla="*/ 168871 w 1349253"/>
              <a:gd name="connsiteY9" fmla="*/ 6594177 h 6858000"/>
              <a:gd name="connsiteX10" fmla="*/ 182911 w 1349253"/>
              <a:gd name="connsiteY10" fmla="*/ 6557575 h 6858000"/>
              <a:gd name="connsiteX11" fmla="*/ 235868 w 1349253"/>
              <a:gd name="connsiteY11" fmla="*/ 6492130 h 6858000"/>
              <a:gd name="connsiteX12" fmla="*/ 251555 w 1349253"/>
              <a:gd name="connsiteY12" fmla="*/ 6431610 h 6858000"/>
              <a:gd name="connsiteX13" fmla="*/ 295260 w 1349253"/>
              <a:gd name="connsiteY13" fmla="*/ 6379786 h 6858000"/>
              <a:gd name="connsiteX14" fmla="*/ 278483 w 1349253"/>
              <a:gd name="connsiteY14" fmla="*/ 6334727 h 6858000"/>
              <a:gd name="connsiteX15" fmla="*/ 255898 w 1349253"/>
              <a:gd name="connsiteY15" fmla="*/ 6313295 h 6858000"/>
              <a:gd name="connsiteX16" fmla="*/ 263062 w 1349253"/>
              <a:gd name="connsiteY16" fmla="*/ 6280046 h 6858000"/>
              <a:gd name="connsiteX17" fmla="*/ 266061 w 1349253"/>
              <a:gd name="connsiteY17" fmla="*/ 6272987 h 6858000"/>
              <a:gd name="connsiteX18" fmla="*/ 272835 w 1349253"/>
              <a:gd name="connsiteY18" fmla="*/ 6252834 h 6858000"/>
              <a:gd name="connsiteX19" fmla="*/ 250827 w 1349253"/>
              <a:gd name="connsiteY19" fmla="*/ 6202459 h 6858000"/>
              <a:gd name="connsiteX20" fmla="*/ 249625 w 1349253"/>
              <a:gd name="connsiteY20" fmla="*/ 6153037 h 6858000"/>
              <a:gd name="connsiteX21" fmla="*/ 265040 w 1349253"/>
              <a:gd name="connsiteY21" fmla="*/ 6078132 h 6858000"/>
              <a:gd name="connsiteX22" fmla="*/ 252427 w 1349253"/>
              <a:gd name="connsiteY22" fmla="*/ 6028119 h 6858000"/>
              <a:gd name="connsiteX23" fmla="*/ 237656 w 1349253"/>
              <a:gd name="connsiteY23" fmla="*/ 5926735 h 6858000"/>
              <a:gd name="connsiteX24" fmla="*/ 287168 w 1349253"/>
              <a:gd name="connsiteY24" fmla="*/ 5712857 h 6858000"/>
              <a:gd name="connsiteX25" fmla="*/ 316966 w 1349253"/>
              <a:gd name="connsiteY25" fmla="*/ 5660491 h 6858000"/>
              <a:gd name="connsiteX26" fmla="*/ 326089 w 1349253"/>
              <a:gd name="connsiteY26" fmla="*/ 5563435 h 6858000"/>
              <a:gd name="connsiteX27" fmla="*/ 352965 w 1349253"/>
              <a:gd name="connsiteY27" fmla="*/ 5437125 h 6858000"/>
              <a:gd name="connsiteX28" fmla="*/ 366533 w 1349253"/>
              <a:gd name="connsiteY28" fmla="*/ 5396260 h 6858000"/>
              <a:gd name="connsiteX29" fmla="*/ 382514 w 1349253"/>
              <a:gd name="connsiteY29" fmla="*/ 5330009 h 6858000"/>
              <a:gd name="connsiteX30" fmla="*/ 416007 w 1349253"/>
              <a:gd name="connsiteY30" fmla="*/ 5273739 h 6858000"/>
              <a:gd name="connsiteX31" fmla="*/ 425606 w 1349253"/>
              <a:gd name="connsiteY31" fmla="*/ 5241779 h 6858000"/>
              <a:gd name="connsiteX32" fmla="*/ 436832 w 1349253"/>
              <a:gd name="connsiteY32" fmla="*/ 5225268 h 6858000"/>
              <a:gd name="connsiteX33" fmla="*/ 437852 w 1349253"/>
              <a:gd name="connsiteY33" fmla="*/ 5217684 h 6858000"/>
              <a:gd name="connsiteX34" fmla="*/ 445193 w 1349253"/>
              <a:gd name="connsiteY34" fmla="*/ 5193377 h 6858000"/>
              <a:gd name="connsiteX35" fmla="*/ 448496 w 1349253"/>
              <a:gd name="connsiteY35" fmla="*/ 5179288 h 6858000"/>
              <a:gd name="connsiteX36" fmla="*/ 449480 w 1349253"/>
              <a:gd name="connsiteY36" fmla="*/ 5173621 h 6858000"/>
              <a:gd name="connsiteX37" fmla="*/ 445114 w 1349253"/>
              <a:gd name="connsiteY37" fmla="*/ 5159961 h 6858000"/>
              <a:gd name="connsiteX38" fmla="*/ 451791 w 1349253"/>
              <a:gd name="connsiteY38" fmla="*/ 5144295 h 6858000"/>
              <a:gd name="connsiteX39" fmla="*/ 448724 w 1349253"/>
              <a:gd name="connsiteY39" fmla="*/ 5125185 h 6858000"/>
              <a:gd name="connsiteX40" fmla="*/ 455554 w 1349253"/>
              <a:gd name="connsiteY40" fmla="*/ 5121884 h 6858000"/>
              <a:gd name="connsiteX41" fmla="*/ 462590 w 1349253"/>
              <a:gd name="connsiteY41" fmla="*/ 5067850 h 6858000"/>
              <a:gd name="connsiteX42" fmla="*/ 465321 w 1349253"/>
              <a:gd name="connsiteY42" fmla="*/ 5060861 h 6858000"/>
              <a:gd name="connsiteX43" fmla="*/ 462025 w 1349253"/>
              <a:gd name="connsiteY43" fmla="*/ 5034192 h 6858000"/>
              <a:gd name="connsiteX44" fmla="*/ 463579 w 1349253"/>
              <a:gd name="connsiteY44" fmla="*/ 4993030 h 6858000"/>
              <a:gd name="connsiteX45" fmla="*/ 470488 w 1349253"/>
              <a:gd name="connsiteY45" fmla="*/ 4946844 h 6858000"/>
              <a:gd name="connsiteX46" fmla="*/ 466344 w 1349253"/>
              <a:gd name="connsiteY46" fmla="*/ 4932692 h 6858000"/>
              <a:gd name="connsiteX47" fmla="*/ 481747 w 1349253"/>
              <a:gd name="connsiteY47" fmla="*/ 4858827 h 6858000"/>
              <a:gd name="connsiteX48" fmla="*/ 487650 w 1349253"/>
              <a:gd name="connsiteY48" fmla="*/ 4821170 h 6858000"/>
              <a:gd name="connsiteX49" fmla="*/ 492383 w 1349253"/>
              <a:gd name="connsiteY49" fmla="*/ 4780965 h 6858000"/>
              <a:gd name="connsiteX50" fmla="*/ 493676 w 1349253"/>
              <a:gd name="connsiteY50" fmla="*/ 4750867 h 6858000"/>
              <a:gd name="connsiteX51" fmla="*/ 491483 w 1349253"/>
              <a:gd name="connsiteY51" fmla="*/ 4690749 h 6858000"/>
              <a:gd name="connsiteX52" fmla="*/ 486963 w 1349253"/>
              <a:gd name="connsiteY52" fmla="*/ 4584173 h 6858000"/>
              <a:gd name="connsiteX53" fmla="*/ 482046 w 1349253"/>
              <a:gd name="connsiteY53" fmla="*/ 4444346 h 6858000"/>
              <a:gd name="connsiteX54" fmla="*/ 478611 w 1349253"/>
              <a:gd name="connsiteY54" fmla="*/ 4375228 h 6858000"/>
              <a:gd name="connsiteX55" fmla="*/ 459264 w 1349253"/>
              <a:gd name="connsiteY55" fmla="*/ 4214165 h 6858000"/>
              <a:gd name="connsiteX56" fmla="*/ 463337 w 1349253"/>
              <a:gd name="connsiteY56" fmla="*/ 4090296 h 6858000"/>
              <a:gd name="connsiteX57" fmla="*/ 448593 w 1349253"/>
              <a:gd name="connsiteY57" fmla="*/ 4033999 h 6858000"/>
              <a:gd name="connsiteX58" fmla="*/ 449742 w 1349253"/>
              <a:gd name="connsiteY58" fmla="*/ 4031933 h 6858000"/>
              <a:gd name="connsiteX59" fmla="*/ 448318 w 1349253"/>
              <a:gd name="connsiteY59" fmla="*/ 4013953 h 6858000"/>
              <a:gd name="connsiteX60" fmla="*/ 434613 w 1349253"/>
              <a:gd name="connsiteY60" fmla="*/ 3974753 h 6858000"/>
              <a:gd name="connsiteX61" fmla="*/ 436211 w 1349253"/>
              <a:gd name="connsiteY61" fmla="*/ 3969950 h 6858000"/>
              <a:gd name="connsiteX62" fmla="*/ 429633 w 1349253"/>
              <a:gd name="connsiteY62" fmla="*/ 3933779 h 6858000"/>
              <a:gd name="connsiteX63" fmla="*/ 430964 w 1349253"/>
              <a:gd name="connsiteY63" fmla="*/ 3933093 h 6858000"/>
              <a:gd name="connsiteX64" fmla="*/ 435318 w 1349253"/>
              <a:gd name="connsiteY64" fmla="*/ 3922082 h 6858000"/>
              <a:gd name="connsiteX65" fmla="*/ 440396 w 1349253"/>
              <a:gd name="connsiteY65" fmla="*/ 3901461 h 6858000"/>
              <a:gd name="connsiteX66" fmla="*/ 462990 w 1349253"/>
              <a:gd name="connsiteY66" fmla="*/ 3813873 h 6858000"/>
              <a:gd name="connsiteX67" fmla="*/ 462415 w 1349253"/>
              <a:gd name="connsiteY67" fmla="*/ 3806161 h 6858000"/>
              <a:gd name="connsiteX68" fmla="*/ 462722 w 1349253"/>
              <a:gd name="connsiteY68" fmla="*/ 3805957 h 6858000"/>
              <a:gd name="connsiteX69" fmla="*/ 462749 w 1349253"/>
              <a:gd name="connsiteY69" fmla="*/ 3797724 h 6858000"/>
              <a:gd name="connsiteX70" fmla="*/ 461364 w 1349253"/>
              <a:gd name="connsiteY70" fmla="*/ 3792098 h 6858000"/>
              <a:gd name="connsiteX71" fmla="*/ 460248 w 1349253"/>
              <a:gd name="connsiteY71" fmla="*/ 3777135 h 6858000"/>
              <a:gd name="connsiteX72" fmla="*/ 461981 w 1349253"/>
              <a:gd name="connsiteY72" fmla="*/ 3771656 h 6858000"/>
              <a:gd name="connsiteX73" fmla="*/ 465724 w 1349253"/>
              <a:gd name="connsiteY73" fmla="*/ 3769007 h 6858000"/>
              <a:gd name="connsiteX74" fmla="*/ 465190 w 1349253"/>
              <a:gd name="connsiteY74" fmla="*/ 3767709 h 6858000"/>
              <a:gd name="connsiteX75" fmla="*/ 473886 w 1349253"/>
              <a:gd name="connsiteY75" fmla="*/ 3738082 h 6858000"/>
              <a:gd name="connsiteX76" fmla="*/ 481232 w 1349253"/>
              <a:gd name="connsiteY76" fmla="*/ 3673397 h 6858000"/>
              <a:gd name="connsiteX77" fmla="*/ 480528 w 1349253"/>
              <a:gd name="connsiteY77" fmla="*/ 3637109 h 6858000"/>
              <a:gd name="connsiteX78" fmla="*/ 483971 w 1349253"/>
              <a:gd name="connsiteY78" fmla="*/ 3536883 h 6858000"/>
              <a:gd name="connsiteX79" fmla="*/ 491509 w 1349253"/>
              <a:gd name="connsiteY79" fmla="*/ 3435652 h 6858000"/>
              <a:gd name="connsiteX80" fmla="*/ 493180 w 1349253"/>
              <a:gd name="connsiteY80" fmla="*/ 3307769 h 6858000"/>
              <a:gd name="connsiteX81" fmla="*/ 510743 w 1349253"/>
              <a:gd name="connsiteY81" fmla="*/ 3250522 h 6858000"/>
              <a:gd name="connsiteX82" fmla="*/ 511168 w 1349253"/>
              <a:gd name="connsiteY82" fmla="*/ 3229163 h 6858000"/>
              <a:gd name="connsiteX83" fmla="*/ 512991 w 1349253"/>
              <a:gd name="connsiteY83" fmla="*/ 3217217 h 6858000"/>
              <a:gd name="connsiteX84" fmla="*/ 499826 w 1349253"/>
              <a:gd name="connsiteY84" fmla="*/ 3183755 h 6858000"/>
              <a:gd name="connsiteX85" fmla="*/ 500327 w 1349253"/>
              <a:gd name="connsiteY85" fmla="*/ 3178642 h 6858000"/>
              <a:gd name="connsiteX86" fmla="*/ 487927 w 1349253"/>
              <a:gd name="connsiteY86" fmla="*/ 3158586 h 6858000"/>
              <a:gd name="connsiteX87" fmla="*/ 473112 w 1349253"/>
              <a:gd name="connsiteY87" fmla="*/ 3129034 h 6858000"/>
              <a:gd name="connsiteX88" fmla="*/ 473777 w 1349253"/>
              <a:gd name="connsiteY88" fmla="*/ 3126682 h 6858000"/>
              <a:gd name="connsiteX89" fmla="*/ 464645 w 1349253"/>
              <a:gd name="connsiteY89" fmla="*/ 3114519 h 6858000"/>
              <a:gd name="connsiteX90" fmla="*/ 451254 w 1349253"/>
              <a:gd name="connsiteY90" fmla="*/ 3106272 h 6858000"/>
              <a:gd name="connsiteX91" fmla="*/ 423984 w 1349253"/>
              <a:gd name="connsiteY91" fmla="*/ 2958185 h 6858000"/>
              <a:gd name="connsiteX92" fmla="*/ 366598 w 1349253"/>
              <a:gd name="connsiteY92" fmla="*/ 2762989 h 6858000"/>
              <a:gd name="connsiteX93" fmla="*/ 315516 w 1349253"/>
              <a:gd name="connsiteY93" fmla="*/ 2554718 h 6858000"/>
              <a:gd name="connsiteX94" fmla="*/ 295610 w 1349253"/>
              <a:gd name="connsiteY94" fmla="*/ 2485734 h 6858000"/>
              <a:gd name="connsiteX95" fmla="*/ 286333 w 1349253"/>
              <a:gd name="connsiteY95" fmla="*/ 2447068 h 6858000"/>
              <a:gd name="connsiteX96" fmla="*/ 273294 w 1349253"/>
              <a:gd name="connsiteY96" fmla="*/ 2425819 h 6858000"/>
              <a:gd name="connsiteX97" fmla="*/ 279293 w 1349253"/>
              <a:gd name="connsiteY97" fmla="*/ 2402874 h 6858000"/>
              <a:gd name="connsiteX98" fmla="*/ 281905 w 1349253"/>
              <a:gd name="connsiteY98" fmla="*/ 2381443 h 6858000"/>
              <a:gd name="connsiteX99" fmla="*/ 258234 w 1349253"/>
              <a:gd name="connsiteY99" fmla="*/ 2261920 h 6858000"/>
              <a:gd name="connsiteX100" fmla="*/ 248121 w 1349253"/>
              <a:gd name="connsiteY100" fmla="*/ 2195378 h 6858000"/>
              <a:gd name="connsiteX101" fmla="*/ 232338 w 1349253"/>
              <a:gd name="connsiteY101" fmla="*/ 2155135 h 6858000"/>
              <a:gd name="connsiteX102" fmla="*/ 229796 w 1349253"/>
              <a:gd name="connsiteY102" fmla="*/ 2118008 h 6858000"/>
              <a:gd name="connsiteX103" fmla="*/ 230789 w 1349253"/>
              <a:gd name="connsiteY103" fmla="*/ 2050531 h 6858000"/>
              <a:gd name="connsiteX104" fmla="*/ 222595 w 1349253"/>
              <a:gd name="connsiteY104" fmla="*/ 1963269 h 6858000"/>
              <a:gd name="connsiteX105" fmla="*/ 203773 w 1349253"/>
              <a:gd name="connsiteY105" fmla="*/ 1906352 h 6858000"/>
              <a:gd name="connsiteX106" fmla="*/ 180330 w 1349253"/>
              <a:gd name="connsiteY106" fmla="*/ 1861531 h 6858000"/>
              <a:gd name="connsiteX107" fmla="*/ 134129 w 1349253"/>
              <a:gd name="connsiteY107" fmla="*/ 1732919 h 6858000"/>
              <a:gd name="connsiteX108" fmla="*/ 106440 w 1349253"/>
              <a:gd name="connsiteY108" fmla="*/ 1663540 h 6858000"/>
              <a:gd name="connsiteX109" fmla="*/ 105566 w 1349253"/>
              <a:gd name="connsiteY109" fmla="*/ 1615777 h 6858000"/>
              <a:gd name="connsiteX110" fmla="*/ 86361 w 1349253"/>
              <a:gd name="connsiteY110" fmla="*/ 1563678 h 6858000"/>
              <a:gd name="connsiteX111" fmla="*/ 99441 w 1349253"/>
              <a:gd name="connsiteY111" fmla="*/ 1519474 h 6858000"/>
              <a:gd name="connsiteX112" fmla="*/ 92183 w 1349253"/>
              <a:gd name="connsiteY112" fmla="*/ 1477995 h 6858000"/>
              <a:gd name="connsiteX113" fmla="*/ 78268 w 1349253"/>
              <a:gd name="connsiteY113" fmla="*/ 1373769 h 6858000"/>
              <a:gd name="connsiteX114" fmla="*/ 86575 w 1349253"/>
              <a:gd name="connsiteY114" fmla="*/ 1307086 h 6858000"/>
              <a:gd name="connsiteX115" fmla="*/ 87763 w 1349253"/>
              <a:gd name="connsiteY115" fmla="*/ 1189033 h 6858000"/>
              <a:gd name="connsiteX116" fmla="*/ 92448 w 1349253"/>
              <a:gd name="connsiteY116" fmla="*/ 1168288 h 6858000"/>
              <a:gd name="connsiteX117" fmla="*/ 84730 w 1349253"/>
              <a:gd name="connsiteY117" fmla="*/ 1142577 h 6858000"/>
              <a:gd name="connsiteX118" fmla="*/ 74036 w 1349253"/>
              <a:gd name="connsiteY118" fmla="*/ 1088484 h 6858000"/>
              <a:gd name="connsiteX119" fmla="*/ 62772 w 1349253"/>
              <a:gd name="connsiteY119" fmla="*/ 1016103 h 6858000"/>
              <a:gd name="connsiteX120" fmla="*/ 64228 w 1349253"/>
              <a:gd name="connsiteY120" fmla="*/ 954054 h 6858000"/>
              <a:gd name="connsiteX121" fmla="*/ 75144 w 1349253"/>
              <a:gd name="connsiteY121" fmla="*/ 921368 h 6858000"/>
              <a:gd name="connsiteX122" fmla="*/ 59093 w 1349253"/>
              <a:gd name="connsiteY122" fmla="*/ 896999 h 6858000"/>
              <a:gd name="connsiteX123" fmla="*/ 28501 w 1349253"/>
              <a:gd name="connsiteY123" fmla="*/ 821517 h 6858000"/>
              <a:gd name="connsiteX124" fmla="*/ 7451 w 1349253"/>
              <a:gd name="connsiteY124" fmla="*/ 751353 h 6858000"/>
              <a:gd name="connsiteX125" fmla="*/ 7009 w 1349253"/>
              <a:gd name="connsiteY125" fmla="*/ 721230 h 6858000"/>
              <a:gd name="connsiteX126" fmla="*/ 16141 w 1349253"/>
              <a:gd name="connsiteY126" fmla="*/ 619315 h 6858000"/>
              <a:gd name="connsiteX127" fmla="*/ 19 w 1349253"/>
              <a:gd name="connsiteY127" fmla="*/ 585934 h 6858000"/>
              <a:gd name="connsiteX128" fmla="*/ 7093 w 1349253"/>
              <a:gd name="connsiteY128" fmla="*/ 538948 h 6858000"/>
              <a:gd name="connsiteX129" fmla="*/ 11001 w 1349253"/>
              <a:gd name="connsiteY129" fmla="*/ 525163 h 6858000"/>
              <a:gd name="connsiteX130" fmla="*/ 37125 w 1349253"/>
              <a:gd name="connsiteY130" fmla="*/ 446567 h 6858000"/>
              <a:gd name="connsiteX131" fmla="*/ 36373 w 1349253"/>
              <a:gd name="connsiteY131" fmla="*/ 393828 h 6858000"/>
              <a:gd name="connsiteX132" fmla="*/ 36203 w 1349253"/>
              <a:gd name="connsiteY132" fmla="*/ 353137 h 6858000"/>
              <a:gd name="connsiteX133" fmla="*/ 40805 w 1349253"/>
              <a:gd name="connsiteY133" fmla="*/ 321428 h 6858000"/>
              <a:gd name="connsiteX134" fmla="*/ 41896 w 1349253"/>
              <a:gd name="connsiteY134" fmla="*/ 275771 h 6858000"/>
              <a:gd name="connsiteX135" fmla="*/ 58923 w 1349253"/>
              <a:gd name="connsiteY135" fmla="*/ 212860 h 6858000"/>
              <a:gd name="connsiteX136" fmla="*/ 50633 w 1349253"/>
              <a:gd name="connsiteY136" fmla="*/ 144983 h 6858000"/>
              <a:gd name="connsiteX137" fmla="*/ 62917 w 1349253"/>
              <a:gd name="connsiteY137" fmla="*/ 55288 h 6858000"/>
              <a:gd name="connsiteX138" fmla="*/ 22471 w 1349253"/>
              <a:gd name="connsiteY138" fmla="*/ 0 h 6858000"/>
              <a:gd name="connsiteX0" fmla="*/ 22471 w 1349253"/>
              <a:gd name="connsiteY0" fmla="*/ 0 h 6858000"/>
              <a:gd name="connsiteX1" fmla="*/ 1349253 w 1349253"/>
              <a:gd name="connsiteY1" fmla="*/ 0 h 6858000"/>
              <a:gd name="connsiteX2" fmla="*/ 1349253 w 1349253"/>
              <a:gd name="connsiteY2" fmla="*/ 6858000 h 6858000"/>
              <a:gd name="connsiteX3" fmla="*/ 85947 w 1349253"/>
              <a:gd name="connsiteY3" fmla="*/ 6857735 h 6858000"/>
              <a:gd name="connsiteX4" fmla="*/ 122540 w 1349253"/>
              <a:gd name="connsiteY4" fmla="*/ 6776847 h 6858000"/>
              <a:gd name="connsiteX5" fmla="*/ 134040 w 1349253"/>
              <a:gd name="connsiteY5" fmla="*/ 6737706 h 6858000"/>
              <a:gd name="connsiteX6" fmla="*/ 158779 w 1349253"/>
              <a:gd name="connsiteY6" fmla="*/ 6691589 h 6858000"/>
              <a:gd name="connsiteX7" fmla="*/ 150803 w 1349253"/>
              <a:gd name="connsiteY7" fmla="*/ 6659970 h 6858000"/>
              <a:gd name="connsiteX8" fmla="*/ 151427 w 1349253"/>
              <a:gd name="connsiteY8" fmla="*/ 6636211 h 6858000"/>
              <a:gd name="connsiteX9" fmla="*/ 168871 w 1349253"/>
              <a:gd name="connsiteY9" fmla="*/ 6594177 h 6858000"/>
              <a:gd name="connsiteX10" fmla="*/ 182911 w 1349253"/>
              <a:gd name="connsiteY10" fmla="*/ 6557575 h 6858000"/>
              <a:gd name="connsiteX11" fmla="*/ 235868 w 1349253"/>
              <a:gd name="connsiteY11" fmla="*/ 6492130 h 6858000"/>
              <a:gd name="connsiteX12" fmla="*/ 251555 w 1349253"/>
              <a:gd name="connsiteY12" fmla="*/ 6431610 h 6858000"/>
              <a:gd name="connsiteX13" fmla="*/ 295260 w 1349253"/>
              <a:gd name="connsiteY13" fmla="*/ 6379786 h 6858000"/>
              <a:gd name="connsiteX14" fmla="*/ 278483 w 1349253"/>
              <a:gd name="connsiteY14" fmla="*/ 6334727 h 6858000"/>
              <a:gd name="connsiteX15" fmla="*/ 255898 w 1349253"/>
              <a:gd name="connsiteY15" fmla="*/ 6313295 h 6858000"/>
              <a:gd name="connsiteX16" fmla="*/ 263062 w 1349253"/>
              <a:gd name="connsiteY16" fmla="*/ 6280046 h 6858000"/>
              <a:gd name="connsiteX17" fmla="*/ 266061 w 1349253"/>
              <a:gd name="connsiteY17" fmla="*/ 6272987 h 6858000"/>
              <a:gd name="connsiteX18" fmla="*/ 272835 w 1349253"/>
              <a:gd name="connsiteY18" fmla="*/ 6252834 h 6858000"/>
              <a:gd name="connsiteX19" fmla="*/ 250827 w 1349253"/>
              <a:gd name="connsiteY19" fmla="*/ 6202459 h 6858000"/>
              <a:gd name="connsiteX20" fmla="*/ 249625 w 1349253"/>
              <a:gd name="connsiteY20" fmla="*/ 6153037 h 6858000"/>
              <a:gd name="connsiteX21" fmla="*/ 265040 w 1349253"/>
              <a:gd name="connsiteY21" fmla="*/ 6078132 h 6858000"/>
              <a:gd name="connsiteX22" fmla="*/ 252427 w 1349253"/>
              <a:gd name="connsiteY22" fmla="*/ 6028119 h 6858000"/>
              <a:gd name="connsiteX23" fmla="*/ 237656 w 1349253"/>
              <a:gd name="connsiteY23" fmla="*/ 5926735 h 6858000"/>
              <a:gd name="connsiteX24" fmla="*/ 287168 w 1349253"/>
              <a:gd name="connsiteY24" fmla="*/ 5712857 h 6858000"/>
              <a:gd name="connsiteX25" fmla="*/ 316966 w 1349253"/>
              <a:gd name="connsiteY25" fmla="*/ 5660491 h 6858000"/>
              <a:gd name="connsiteX26" fmla="*/ 326089 w 1349253"/>
              <a:gd name="connsiteY26" fmla="*/ 5563435 h 6858000"/>
              <a:gd name="connsiteX27" fmla="*/ 352965 w 1349253"/>
              <a:gd name="connsiteY27" fmla="*/ 5437125 h 6858000"/>
              <a:gd name="connsiteX28" fmla="*/ 366533 w 1349253"/>
              <a:gd name="connsiteY28" fmla="*/ 5396260 h 6858000"/>
              <a:gd name="connsiteX29" fmla="*/ 382514 w 1349253"/>
              <a:gd name="connsiteY29" fmla="*/ 5330009 h 6858000"/>
              <a:gd name="connsiteX30" fmla="*/ 416007 w 1349253"/>
              <a:gd name="connsiteY30" fmla="*/ 5273739 h 6858000"/>
              <a:gd name="connsiteX31" fmla="*/ 425606 w 1349253"/>
              <a:gd name="connsiteY31" fmla="*/ 5241779 h 6858000"/>
              <a:gd name="connsiteX32" fmla="*/ 436832 w 1349253"/>
              <a:gd name="connsiteY32" fmla="*/ 5225268 h 6858000"/>
              <a:gd name="connsiteX33" fmla="*/ 437852 w 1349253"/>
              <a:gd name="connsiteY33" fmla="*/ 5217684 h 6858000"/>
              <a:gd name="connsiteX34" fmla="*/ 445193 w 1349253"/>
              <a:gd name="connsiteY34" fmla="*/ 5193377 h 6858000"/>
              <a:gd name="connsiteX35" fmla="*/ 448496 w 1349253"/>
              <a:gd name="connsiteY35" fmla="*/ 5179288 h 6858000"/>
              <a:gd name="connsiteX36" fmla="*/ 449480 w 1349253"/>
              <a:gd name="connsiteY36" fmla="*/ 5173621 h 6858000"/>
              <a:gd name="connsiteX37" fmla="*/ 445114 w 1349253"/>
              <a:gd name="connsiteY37" fmla="*/ 5159961 h 6858000"/>
              <a:gd name="connsiteX38" fmla="*/ 451791 w 1349253"/>
              <a:gd name="connsiteY38" fmla="*/ 5144295 h 6858000"/>
              <a:gd name="connsiteX39" fmla="*/ 448724 w 1349253"/>
              <a:gd name="connsiteY39" fmla="*/ 5125185 h 6858000"/>
              <a:gd name="connsiteX40" fmla="*/ 455554 w 1349253"/>
              <a:gd name="connsiteY40" fmla="*/ 5121884 h 6858000"/>
              <a:gd name="connsiteX41" fmla="*/ 462590 w 1349253"/>
              <a:gd name="connsiteY41" fmla="*/ 5067850 h 6858000"/>
              <a:gd name="connsiteX42" fmla="*/ 465321 w 1349253"/>
              <a:gd name="connsiteY42" fmla="*/ 5060861 h 6858000"/>
              <a:gd name="connsiteX43" fmla="*/ 462025 w 1349253"/>
              <a:gd name="connsiteY43" fmla="*/ 5034192 h 6858000"/>
              <a:gd name="connsiteX44" fmla="*/ 463579 w 1349253"/>
              <a:gd name="connsiteY44" fmla="*/ 4993030 h 6858000"/>
              <a:gd name="connsiteX45" fmla="*/ 470488 w 1349253"/>
              <a:gd name="connsiteY45" fmla="*/ 4946844 h 6858000"/>
              <a:gd name="connsiteX46" fmla="*/ 466344 w 1349253"/>
              <a:gd name="connsiteY46" fmla="*/ 4932692 h 6858000"/>
              <a:gd name="connsiteX47" fmla="*/ 481747 w 1349253"/>
              <a:gd name="connsiteY47" fmla="*/ 4858827 h 6858000"/>
              <a:gd name="connsiteX48" fmla="*/ 487650 w 1349253"/>
              <a:gd name="connsiteY48" fmla="*/ 4821170 h 6858000"/>
              <a:gd name="connsiteX49" fmla="*/ 492383 w 1349253"/>
              <a:gd name="connsiteY49" fmla="*/ 4780965 h 6858000"/>
              <a:gd name="connsiteX50" fmla="*/ 493676 w 1349253"/>
              <a:gd name="connsiteY50" fmla="*/ 4750867 h 6858000"/>
              <a:gd name="connsiteX51" fmla="*/ 491483 w 1349253"/>
              <a:gd name="connsiteY51" fmla="*/ 4690749 h 6858000"/>
              <a:gd name="connsiteX52" fmla="*/ 486963 w 1349253"/>
              <a:gd name="connsiteY52" fmla="*/ 4584173 h 6858000"/>
              <a:gd name="connsiteX53" fmla="*/ 482046 w 1349253"/>
              <a:gd name="connsiteY53" fmla="*/ 4444346 h 6858000"/>
              <a:gd name="connsiteX54" fmla="*/ 478611 w 1349253"/>
              <a:gd name="connsiteY54" fmla="*/ 4375228 h 6858000"/>
              <a:gd name="connsiteX55" fmla="*/ 459264 w 1349253"/>
              <a:gd name="connsiteY55" fmla="*/ 4214165 h 6858000"/>
              <a:gd name="connsiteX56" fmla="*/ 463337 w 1349253"/>
              <a:gd name="connsiteY56" fmla="*/ 4090296 h 6858000"/>
              <a:gd name="connsiteX57" fmla="*/ 448593 w 1349253"/>
              <a:gd name="connsiteY57" fmla="*/ 4033999 h 6858000"/>
              <a:gd name="connsiteX58" fmla="*/ 449742 w 1349253"/>
              <a:gd name="connsiteY58" fmla="*/ 4031933 h 6858000"/>
              <a:gd name="connsiteX59" fmla="*/ 448318 w 1349253"/>
              <a:gd name="connsiteY59" fmla="*/ 4013953 h 6858000"/>
              <a:gd name="connsiteX60" fmla="*/ 434613 w 1349253"/>
              <a:gd name="connsiteY60" fmla="*/ 3974753 h 6858000"/>
              <a:gd name="connsiteX61" fmla="*/ 436211 w 1349253"/>
              <a:gd name="connsiteY61" fmla="*/ 3969950 h 6858000"/>
              <a:gd name="connsiteX62" fmla="*/ 429633 w 1349253"/>
              <a:gd name="connsiteY62" fmla="*/ 3933779 h 6858000"/>
              <a:gd name="connsiteX63" fmla="*/ 430964 w 1349253"/>
              <a:gd name="connsiteY63" fmla="*/ 3933093 h 6858000"/>
              <a:gd name="connsiteX64" fmla="*/ 435318 w 1349253"/>
              <a:gd name="connsiteY64" fmla="*/ 3922082 h 6858000"/>
              <a:gd name="connsiteX65" fmla="*/ 440396 w 1349253"/>
              <a:gd name="connsiteY65" fmla="*/ 3901461 h 6858000"/>
              <a:gd name="connsiteX66" fmla="*/ 462990 w 1349253"/>
              <a:gd name="connsiteY66" fmla="*/ 3813873 h 6858000"/>
              <a:gd name="connsiteX67" fmla="*/ 462415 w 1349253"/>
              <a:gd name="connsiteY67" fmla="*/ 3806161 h 6858000"/>
              <a:gd name="connsiteX68" fmla="*/ 462722 w 1349253"/>
              <a:gd name="connsiteY68" fmla="*/ 3805957 h 6858000"/>
              <a:gd name="connsiteX69" fmla="*/ 462749 w 1349253"/>
              <a:gd name="connsiteY69" fmla="*/ 3797724 h 6858000"/>
              <a:gd name="connsiteX70" fmla="*/ 461364 w 1349253"/>
              <a:gd name="connsiteY70" fmla="*/ 3792098 h 6858000"/>
              <a:gd name="connsiteX71" fmla="*/ 460248 w 1349253"/>
              <a:gd name="connsiteY71" fmla="*/ 3777135 h 6858000"/>
              <a:gd name="connsiteX72" fmla="*/ 461981 w 1349253"/>
              <a:gd name="connsiteY72" fmla="*/ 3771656 h 6858000"/>
              <a:gd name="connsiteX73" fmla="*/ 465724 w 1349253"/>
              <a:gd name="connsiteY73" fmla="*/ 3769007 h 6858000"/>
              <a:gd name="connsiteX74" fmla="*/ 465190 w 1349253"/>
              <a:gd name="connsiteY74" fmla="*/ 3767709 h 6858000"/>
              <a:gd name="connsiteX75" fmla="*/ 473886 w 1349253"/>
              <a:gd name="connsiteY75" fmla="*/ 3738082 h 6858000"/>
              <a:gd name="connsiteX76" fmla="*/ 481232 w 1349253"/>
              <a:gd name="connsiteY76" fmla="*/ 3673397 h 6858000"/>
              <a:gd name="connsiteX77" fmla="*/ 480528 w 1349253"/>
              <a:gd name="connsiteY77" fmla="*/ 3637109 h 6858000"/>
              <a:gd name="connsiteX78" fmla="*/ 483971 w 1349253"/>
              <a:gd name="connsiteY78" fmla="*/ 3536883 h 6858000"/>
              <a:gd name="connsiteX79" fmla="*/ 491509 w 1349253"/>
              <a:gd name="connsiteY79" fmla="*/ 3435652 h 6858000"/>
              <a:gd name="connsiteX80" fmla="*/ 493180 w 1349253"/>
              <a:gd name="connsiteY80" fmla="*/ 3307769 h 6858000"/>
              <a:gd name="connsiteX81" fmla="*/ 510743 w 1349253"/>
              <a:gd name="connsiteY81" fmla="*/ 3250522 h 6858000"/>
              <a:gd name="connsiteX82" fmla="*/ 511168 w 1349253"/>
              <a:gd name="connsiteY82" fmla="*/ 3229163 h 6858000"/>
              <a:gd name="connsiteX83" fmla="*/ 512991 w 1349253"/>
              <a:gd name="connsiteY83" fmla="*/ 3217217 h 6858000"/>
              <a:gd name="connsiteX84" fmla="*/ 499826 w 1349253"/>
              <a:gd name="connsiteY84" fmla="*/ 3183755 h 6858000"/>
              <a:gd name="connsiteX85" fmla="*/ 500327 w 1349253"/>
              <a:gd name="connsiteY85" fmla="*/ 3178642 h 6858000"/>
              <a:gd name="connsiteX86" fmla="*/ 487927 w 1349253"/>
              <a:gd name="connsiteY86" fmla="*/ 3158586 h 6858000"/>
              <a:gd name="connsiteX87" fmla="*/ 473112 w 1349253"/>
              <a:gd name="connsiteY87" fmla="*/ 3129034 h 6858000"/>
              <a:gd name="connsiteX88" fmla="*/ 473777 w 1349253"/>
              <a:gd name="connsiteY88" fmla="*/ 3126682 h 6858000"/>
              <a:gd name="connsiteX89" fmla="*/ 464645 w 1349253"/>
              <a:gd name="connsiteY89" fmla="*/ 3114519 h 6858000"/>
              <a:gd name="connsiteX90" fmla="*/ 451254 w 1349253"/>
              <a:gd name="connsiteY90" fmla="*/ 3106272 h 6858000"/>
              <a:gd name="connsiteX91" fmla="*/ 423984 w 1349253"/>
              <a:gd name="connsiteY91" fmla="*/ 2958185 h 6858000"/>
              <a:gd name="connsiteX92" fmla="*/ 366598 w 1349253"/>
              <a:gd name="connsiteY92" fmla="*/ 2762989 h 6858000"/>
              <a:gd name="connsiteX93" fmla="*/ 315516 w 1349253"/>
              <a:gd name="connsiteY93" fmla="*/ 2554718 h 6858000"/>
              <a:gd name="connsiteX94" fmla="*/ 295610 w 1349253"/>
              <a:gd name="connsiteY94" fmla="*/ 2485734 h 6858000"/>
              <a:gd name="connsiteX95" fmla="*/ 286333 w 1349253"/>
              <a:gd name="connsiteY95" fmla="*/ 2447068 h 6858000"/>
              <a:gd name="connsiteX96" fmla="*/ 273294 w 1349253"/>
              <a:gd name="connsiteY96" fmla="*/ 2425819 h 6858000"/>
              <a:gd name="connsiteX97" fmla="*/ 279293 w 1349253"/>
              <a:gd name="connsiteY97" fmla="*/ 2402874 h 6858000"/>
              <a:gd name="connsiteX98" fmla="*/ 281905 w 1349253"/>
              <a:gd name="connsiteY98" fmla="*/ 2381443 h 6858000"/>
              <a:gd name="connsiteX99" fmla="*/ 258234 w 1349253"/>
              <a:gd name="connsiteY99" fmla="*/ 2261920 h 6858000"/>
              <a:gd name="connsiteX100" fmla="*/ 248121 w 1349253"/>
              <a:gd name="connsiteY100" fmla="*/ 2195378 h 6858000"/>
              <a:gd name="connsiteX101" fmla="*/ 232338 w 1349253"/>
              <a:gd name="connsiteY101" fmla="*/ 2155135 h 6858000"/>
              <a:gd name="connsiteX102" fmla="*/ 229796 w 1349253"/>
              <a:gd name="connsiteY102" fmla="*/ 2118008 h 6858000"/>
              <a:gd name="connsiteX103" fmla="*/ 230789 w 1349253"/>
              <a:gd name="connsiteY103" fmla="*/ 2050531 h 6858000"/>
              <a:gd name="connsiteX104" fmla="*/ 222595 w 1349253"/>
              <a:gd name="connsiteY104" fmla="*/ 1963269 h 6858000"/>
              <a:gd name="connsiteX105" fmla="*/ 203773 w 1349253"/>
              <a:gd name="connsiteY105" fmla="*/ 1906352 h 6858000"/>
              <a:gd name="connsiteX106" fmla="*/ 180330 w 1349253"/>
              <a:gd name="connsiteY106" fmla="*/ 1861531 h 6858000"/>
              <a:gd name="connsiteX107" fmla="*/ 134129 w 1349253"/>
              <a:gd name="connsiteY107" fmla="*/ 1732919 h 6858000"/>
              <a:gd name="connsiteX108" fmla="*/ 106440 w 1349253"/>
              <a:gd name="connsiteY108" fmla="*/ 1663540 h 6858000"/>
              <a:gd name="connsiteX109" fmla="*/ 105566 w 1349253"/>
              <a:gd name="connsiteY109" fmla="*/ 1615777 h 6858000"/>
              <a:gd name="connsiteX110" fmla="*/ 86361 w 1349253"/>
              <a:gd name="connsiteY110" fmla="*/ 1563678 h 6858000"/>
              <a:gd name="connsiteX111" fmla="*/ 99441 w 1349253"/>
              <a:gd name="connsiteY111" fmla="*/ 1519474 h 6858000"/>
              <a:gd name="connsiteX112" fmla="*/ 92183 w 1349253"/>
              <a:gd name="connsiteY112" fmla="*/ 1477995 h 6858000"/>
              <a:gd name="connsiteX113" fmla="*/ 78268 w 1349253"/>
              <a:gd name="connsiteY113" fmla="*/ 1373769 h 6858000"/>
              <a:gd name="connsiteX114" fmla="*/ 86575 w 1349253"/>
              <a:gd name="connsiteY114" fmla="*/ 1307086 h 6858000"/>
              <a:gd name="connsiteX115" fmla="*/ 87763 w 1349253"/>
              <a:gd name="connsiteY115" fmla="*/ 1189033 h 6858000"/>
              <a:gd name="connsiteX116" fmla="*/ 92448 w 1349253"/>
              <a:gd name="connsiteY116" fmla="*/ 1168288 h 6858000"/>
              <a:gd name="connsiteX117" fmla="*/ 84730 w 1349253"/>
              <a:gd name="connsiteY117" fmla="*/ 1142577 h 6858000"/>
              <a:gd name="connsiteX118" fmla="*/ 74036 w 1349253"/>
              <a:gd name="connsiteY118" fmla="*/ 1088484 h 6858000"/>
              <a:gd name="connsiteX119" fmla="*/ 62772 w 1349253"/>
              <a:gd name="connsiteY119" fmla="*/ 1016103 h 6858000"/>
              <a:gd name="connsiteX120" fmla="*/ 64228 w 1349253"/>
              <a:gd name="connsiteY120" fmla="*/ 954054 h 6858000"/>
              <a:gd name="connsiteX121" fmla="*/ 75144 w 1349253"/>
              <a:gd name="connsiteY121" fmla="*/ 921368 h 6858000"/>
              <a:gd name="connsiteX122" fmla="*/ 59093 w 1349253"/>
              <a:gd name="connsiteY122" fmla="*/ 896999 h 6858000"/>
              <a:gd name="connsiteX123" fmla="*/ 28501 w 1349253"/>
              <a:gd name="connsiteY123" fmla="*/ 821517 h 6858000"/>
              <a:gd name="connsiteX124" fmla="*/ 7451 w 1349253"/>
              <a:gd name="connsiteY124" fmla="*/ 751353 h 6858000"/>
              <a:gd name="connsiteX125" fmla="*/ 7009 w 1349253"/>
              <a:gd name="connsiteY125" fmla="*/ 721230 h 6858000"/>
              <a:gd name="connsiteX126" fmla="*/ 16141 w 1349253"/>
              <a:gd name="connsiteY126" fmla="*/ 619315 h 6858000"/>
              <a:gd name="connsiteX127" fmla="*/ 19 w 1349253"/>
              <a:gd name="connsiteY127" fmla="*/ 585934 h 6858000"/>
              <a:gd name="connsiteX128" fmla="*/ 7093 w 1349253"/>
              <a:gd name="connsiteY128" fmla="*/ 538948 h 6858000"/>
              <a:gd name="connsiteX129" fmla="*/ 11001 w 1349253"/>
              <a:gd name="connsiteY129" fmla="*/ 525163 h 6858000"/>
              <a:gd name="connsiteX130" fmla="*/ 37125 w 1349253"/>
              <a:gd name="connsiteY130" fmla="*/ 446567 h 6858000"/>
              <a:gd name="connsiteX131" fmla="*/ 36373 w 1349253"/>
              <a:gd name="connsiteY131" fmla="*/ 393828 h 6858000"/>
              <a:gd name="connsiteX132" fmla="*/ 36203 w 1349253"/>
              <a:gd name="connsiteY132" fmla="*/ 353137 h 6858000"/>
              <a:gd name="connsiteX133" fmla="*/ 41896 w 1349253"/>
              <a:gd name="connsiteY133" fmla="*/ 275771 h 6858000"/>
              <a:gd name="connsiteX134" fmla="*/ 58923 w 1349253"/>
              <a:gd name="connsiteY134" fmla="*/ 212860 h 6858000"/>
              <a:gd name="connsiteX135" fmla="*/ 50633 w 1349253"/>
              <a:gd name="connsiteY135" fmla="*/ 144983 h 6858000"/>
              <a:gd name="connsiteX136" fmla="*/ 62917 w 1349253"/>
              <a:gd name="connsiteY136" fmla="*/ 55288 h 6858000"/>
              <a:gd name="connsiteX137" fmla="*/ 22471 w 1349253"/>
              <a:gd name="connsiteY137" fmla="*/ 0 h 6858000"/>
              <a:gd name="connsiteX0" fmla="*/ 22471 w 1349253"/>
              <a:gd name="connsiteY0" fmla="*/ 0 h 6858000"/>
              <a:gd name="connsiteX1" fmla="*/ 1349253 w 1349253"/>
              <a:gd name="connsiteY1" fmla="*/ 0 h 6858000"/>
              <a:gd name="connsiteX2" fmla="*/ 1349253 w 1349253"/>
              <a:gd name="connsiteY2" fmla="*/ 6858000 h 6858000"/>
              <a:gd name="connsiteX3" fmla="*/ 85947 w 1349253"/>
              <a:gd name="connsiteY3" fmla="*/ 6857735 h 6858000"/>
              <a:gd name="connsiteX4" fmla="*/ 122540 w 1349253"/>
              <a:gd name="connsiteY4" fmla="*/ 6776847 h 6858000"/>
              <a:gd name="connsiteX5" fmla="*/ 134040 w 1349253"/>
              <a:gd name="connsiteY5" fmla="*/ 6737706 h 6858000"/>
              <a:gd name="connsiteX6" fmla="*/ 158779 w 1349253"/>
              <a:gd name="connsiteY6" fmla="*/ 6691589 h 6858000"/>
              <a:gd name="connsiteX7" fmla="*/ 150803 w 1349253"/>
              <a:gd name="connsiteY7" fmla="*/ 6659970 h 6858000"/>
              <a:gd name="connsiteX8" fmla="*/ 151427 w 1349253"/>
              <a:gd name="connsiteY8" fmla="*/ 6636211 h 6858000"/>
              <a:gd name="connsiteX9" fmla="*/ 168871 w 1349253"/>
              <a:gd name="connsiteY9" fmla="*/ 6594177 h 6858000"/>
              <a:gd name="connsiteX10" fmla="*/ 182911 w 1349253"/>
              <a:gd name="connsiteY10" fmla="*/ 6557575 h 6858000"/>
              <a:gd name="connsiteX11" fmla="*/ 235868 w 1349253"/>
              <a:gd name="connsiteY11" fmla="*/ 6492130 h 6858000"/>
              <a:gd name="connsiteX12" fmla="*/ 251555 w 1349253"/>
              <a:gd name="connsiteY12" fmla="*/ 6431610 h 6858000"/>
              <a:gd name="connsiteX13" fmla="*/ 295260 w 1349253"/>
              <a:gd name="connsiteY13" fmla="*/ 6379786 h 6858000"/>
              <a:gd name="connsiteX14" fmla="*/ 278483 w 1349253"/>
              <a:gd name="connsiteY14" fmla="*/ 6334727 h 6858000"/>
              <a:gd name="connsiteX15" fmla="*/ 255898 w 1349253"/>
              <a:gd name="connsiteY15" fmla="*/ 6313295 h 6858000"/>
              <a:gd name="connsiteX16" fmla="*/ 263062 w 1349253"/>
              <a:gd name="connsiteY16" fmla="*/ 6280046 h 6858000"/>
              <a:gd name="connsiteX17" fmla="*/ 266061 w 1349253"/>
              <a:gd name="connsiteY17" fmla="*/ 6272987 h 6858000"/>
              <a:gd name="connsiteX18" fmla="*/ 272835 w 1349253"/>
              <a:gd name="connsiteY18" fmla="*/ 6252834 h 6858000"/>
              <a:gd name="connsiteX19" fmla="*/ 250827 w 1349253"/>
              <a:gd name="connsiteY19" fmla="*/ 6202459 h 6858000"/>
              <a:gd name="connsiteX20" fmla="*/ 249625 w 1349253"/>
              <a:gd name="connsiteY20" fmla="*/ 6153037 h 6858000"/>
              <a:gd name="connsiteX21" fmla="*/ 265040 w 1349253"/>
              <a:gd name="connsiteY21" fmla="*/ 6078132 h 6858000"/>
              <a:gd name="connsiteX22" fmla="*/ 252427 w 1349253"/>
              <a:gd name="connsiteY22" fmla="*/ 6028119 h 6858000"/>
              <a:gd name="connsiteX23" fmla="*/ 237656 w 1349253"/>
              <a:gd name="connsiteY23" fmla="*/ 5926735 h 6858000"/>
              <a:gd name="connsiteX24" fmla="*/ 287168 w 1349253"/>
              <a:gd name="connsiteY24" fmla="*/ 5712857 h 6858000"/>
              <a:gd name="connsiteX25" fmla="*/ 316966 w 1349253"/>
              <a:gd name="connsiteY25" fmla="*/ 5660491 h 6858000"/>
              <a:gd name="connsiteX26" fmla="*/ 326089 w 1349253"/>
              <a:gd name="connsiteY26" fmla="*/ 5563435 h 6858000"/>
              <a:gd name="connsiteX27" fmla="*/ 352965 w 1349253"/>
              <a:gd name="connsiteY27" fmla="*/ 5437125 h 6858000"/>
              <a:gd name="connsiteX28" fmla="*/ 366533 w 1349253"/>
              <a:gd name="connsiteY28" fmla="*/ 5396260 h 6858000"/>
              <a:gd name="connsiteX29" fmla="*/ 382514 w 1349253"/>
              <a:gd name="connsiteY29" fmla="*/ 5330009 h 6858000"/>
              <a:gd name="connsiteX30" fmla="*/ 416007 w 1349253"/>
              <a:gd name="connsiteY30" fmla="*/ 5273739 h 6858000"/>
              <a:gd name="connsiteX31" fmla="*/ 425606 w 1349253"/>
              <a:gd name="connsiteY31" fmla="*/ 5241779 h 6858000"/>
              <a:gd name="connsiteX32" fmla="*/ 436832 w 1349253"/>
              <a:gd name="connsiteY32" fmla="*/ 5225268 h 6858000"/>
              <a:gd name="connsiteX33" fmla="*/ 437852 w 1349253"/>
              <a:gd name="connsiteY33" fmla="*/ 5217684 h 6858000"/>
              <a:gd name="connsiteX34" fmla="*/ 445193 w 1349253"/>
              <a:gd name="connsiteY34" fmla="*/ 5193377 h 6858000"/>
              <a:gd name="connsiteX35" fmla="*/ 448496 w 1349253"/>
              <a:gd name="connsiteY35" fmla="*/ 5179288 h 6858000"/>
              <a:gd name="connsiteX36" fmla="*/ 449480 w 1349253"/>
              <a:gd name="connsiteY36" fmla="*/ 5173621 h 6858000"/>
              <a:gd name="connsiteX37" fmla="*/ 445114 w 1349253"/>
              <a:gd name="connsiteY37" fmla="*/ 5159961 h 6858000"/>
              <a:gd name="connsiteX38" fmla="*/ 451791 w 1349253"/>
              <a:gd name="connsiteY38" fmla="*/ 5144295 h 6858000"/>
              <a:gd name="connsiteX39" fmla="*/ 448724 w 1349253"/>
              <a:gd name="connsiteY39" fmla="*/ 5125185 h 6858000"/>
              <a:gd name="connsiteX40" fmla="*/ 455554 w 1349253"/>
              <a:gd name="connsiteY40" fmla="*/ 5121884 h 6858000"/>
              <a:gd name="connsiteX41" fmla="*/ 462590 w 1349253"/>
              <a:gd name="connsiteY41" fmla="*/ 5067850 h 6858000"/>
              <a:gd name="connsiteX42" fmla="*/ 465321 w 1349253"/>
              <a:gd name="connsiteY42" fmla="*/ 5060861 h 6858000"/>
              <a:gd name="connsiteX43" fmla="*/ 462025 w 1349253"/>
              <a:gd name="connsiteY43" fmla="*/ 5034192 h 6858000"/>
              <a:gd name="connsiteX44" fmla="*/ 463579 w 1349253"/>
              <a:gd name="connsiteY44" fmla="*/ 4993030 h 6858000"/>
              <a:gd name="connsiteX45" fmla="*/ 470488 w 1349253"/>
              <a:gd name="connsiteY45" fmla="*/ 4946844 h 6858000"/>
              <a:gd name="connsiteX46" fmla="*/ 466344 w 1349253"/>
              <a:gd name="connsiteY46" fmla="*/ 4932692 h 6858000"/>
              <a:gd name="connsiteX47" fmla="*/ 481747 w 1349253"/>
              <a:gd name="connsiteY47" fmla="*/ 4858827 h 6858000"/>
              <a:gd name="connsiteX48" fmla="*/ 487650 w 1349253"/>
              <a:gd name="connsiteY48" fmla="*/ 4821170 h 6858000"/>
              <a:gd name="connsiteX49" fmla="*/ 492383 w 1349253"/>
              <a:gd name="connsiteY49" fmla="*/ 4780965 h 6858000"/>
              <a:gd name="connsiteX50" fmla="*/ 493676 w 1349253"/>
              <a:gd name="connsiteY50" fmla="*/ 4750867 h 6858000"/>
              <a:gd name="connsiteX51" fmla="*/ 491483 w 1349253"/>
              <a:gd name="connsiteY51" fmla="*/ 4690749 h 6858000"/>
              <a:gd name="connsiteX52" fmla="*/ 486963 w 1349253"/>
              <a:gd name="connsiteY52" fmla="*/ 4584173 h 6858000"/>
              <a:gd name="connsiteX53" fmla="*/ 482046 w 1349253"/>
              <a:gd name="connsiteY53" fmla="*/ 4444346 h 6858000"/>
              <a:gd name="connsiteX54" fmla="*/ 478611 w 1349253"/>
              <a:gd name="connsiteY54" fmla="*/ 4375228 h 6858000"/>
              <a:gd name="connsiteX55" fmla="*/ 459264 w 1349253"/>
              <a:gd name="connsiteY55" fmla="*/ 4214165 h 6858000"/>
              <a:gd name="connsiteX56" fmla="*/ 463337 w 1349253"/>
              <a:gd name="connsiteY56" fmla="*/ 4090296 h 6858000"/>
              <a:gd name="connsiteX57" fmla="*/ 448593 w 1349253"/>
              <a:gd name="connsiteY57" fmla="*/ 4033999 h 6858000"/>
              <a:gd name="connsiteX58" fmla="*/ 449742 w 1349253"/>
              <a:gd name="connsiteY58" fmla="*/ 4031933 h 6858000"/>
              <a:gd name="connsiteX59" fmla="*/ 448318 w 1349253"/>
              <a:gd name="connsiteY59" fmla="*/ 4013953 h 6858000"/>
              <a:gd name="connsiteX60" fmla="*/ 434613 w 1349253"/>
              <a:gd name="connsiteY60" fmla="*/ 3974753 h 6858000"/>
              <a:gd name="connsiteX61" fmla="*/ 436211 w 1349253"/>
              <a:gd name="connsiteY61" fmla="*/ 3969950 h 6858000"/>
              <a:gd name="connsiteX62" fmla="*/ 429633 w 1349253"/>
              <a:gd name="connsiteY62" fmla="*/ 3933779 h 6858000"/>
              <a:gd name="connsiteX63" fmla="*/ 430964 w 1349253"/>
              <a:gd name="connsiteY63" fmla="*/ 3933093 h 6858000"/>
              <a:gd name="connsiteX64" fmla="*/ 435318 w 1349253"/>
              <a:gd name="connsiteY64" fmla="*/ 3922082 h 6858000"/>
              <a:gd name="connsiteX65" fmla="*/ 440396 w 1349253"/>
              <a:gd name="connsiteY65" fmla="*/ 3901461 h 6858000"/>
              <a:gd name="connsiteX66" fmla="*/ 462990 w 1349253"/>
              <a:gd name="connsiteY66" fmla="*/ 3813873 h 6858000"/>
              <a:gd name="connsiteX67" fmla="*/ 462415 w 1349253"/>
              <a:gd name="connsiteY67" fmla="*/ 3806161 h 6858000"/>
              <a:gd name="connsiteX68" fmla="*/ 462722 w 1349253"/>
              <a:gd name="connsiteY68" fmla="*/ 3805957 h 6858000"/>
              <a:gd name="connsiteX69" fmla="*/ 462749 w 1349253"/>
              <a:gd name="connsiteY69" fmla="*/ 3797724 h 6858000"/>
              <a:gd name="connsiteX70" fmla="*/ 461364 w 1349253"/>
              <a:gd name="connsiteY70" fmla="*/ 3792098 h 6858000"/>
              <a:gd name="connsiteX71" fmla="*/ 460248 w 1349253"/>
              <a:gd name="connsiteY71" fmla="*/ 3777135 h 6858000"/>
              <a:gd name="connsiteX72" fmla="*/ 461981 w 1349253"/>
              <a:gd name="connsiteY72" fmla="*/ 3771656 h 6858000"/>
              <a:gd name="connsiteX73" fmla="*/ 465724 w 1349253"/>
              <a:gd name="connsiteY73" fmla="*/ 3769007 h 6858000"/>
              <a:gd name="connsiteX74" fmla="*/ 465190 w 1349253"/>
              <a:gd name="connsiteY74" fmla="*/ 3767709 h 6858000"/>
              <a:gd name="connsiteX75" fmla="*/ 473886 w 1349253"/>
              <a:gd name="connsiteY75" fmla="*/ 3738082 h 6858000"/>
              <a:gd name="connsiteX76" fmla="*/ 481232 w 1349253"/>
              <a:gd name="connsiteY76" fmla="*/ 3673397 h 6858000"/>
              <a:gd name="connsiteX77" fmla="*/ 480528 w 1349253"/>
              <a:gd name="connsiteY77" fmla="*/ 3637109 h 6858000"/>
              <a:gd name="connsiteX78" fmla="*/ 483971 w 1349253"/>
              <a:gd name="connsiteY78" fmla="*/ 3536883 h 6858000"/>
              <a:gd name="connsiteX79" fmla="*/ 491509 w 1349253"/>
              <a:gd name="connsiteY79" fmla="*/ 3435652 h 6858000"/>
              <a:gd name="connsiteX80" fmla="*/ 493180 w 1349253"/>
              <a:gd name="connsiteY80" fmla="*/ 3307769 h 6858000"/>
              <a:gd name="connsiteX81" fmla="*/ 510743 w 1349253"/>
              <a:gd name="connsiteY81" fmla="*/ 3250522 h 6858000"/>
              <a:gd name="connsiteX82" fmla="*/ 511168 w 1349253"/>
              <a:gd name="connsiteY82" fmla="*/ 3229163 h 6858000"/>
              <a:gd name="connsiteX83" fmla="*/ 512991 w 1349253"/>
              <a:gd name="connsiteY83" fmla="*/ 3217217 h 6858000"/>
              <a:gd name="connsiteX84" fmla="*/ 499826 w 1349253"/>
              <a:gd name="connsiteY84" fmla="*/ 3183755 h 6858000"/>
              <a:gd name="connsiteX85" fmla="*/ 500327 w 1349253"/>
              <a:gd name="connsiteY85" fmla="*/ 3178642 h 6858000"/>
              <a:gd name="connsiteX86" fmla="*/ 487927 w 1349253"/>
              <a:gd name="connsiteY86" fmla="*/ 3158586 h 6858000"/>
              <a:gd name="connsiteX87" fmla="*/ 473112 w 1349253"/>
              <a:gd name="connsiteY87" fmla="*/ 3129034 h 6858000"/>
              <a:gd name="connsiteX88" fmla="*/ 473777 w 1349253"/>
              <a:gd name="connsiteY88" fmla="*/ 3126682 h 6858000"/>
              <a:gd name="connsiteX89" fmla="*/ 464645 w 1349253"/>
              <a:gd name="connsiteY89" fmla="*/ 3114519 h 6858000"/>
              <a:gd name="connsiteX90" fmla="*/ 451254 w 1349253"/>
              <a:gd name="connsiteY90" fmla="*/ 3106272 h 6858000"/>
              <a:gd name="connsiteX91" fmla="*/ 423984 w 1349253"/>
              <a:gd name="connsiteY91" fmla="*/ 2958185 h 6858000"/>
              <a:gd name="connsiteX92" fmla="*/ 366598 w 1349253"/>
              <a:gd name="connsiteY92" fmla="*/ 2762989 h 6858000"/>
              <a:gd name="connsiteX93" fmla="*/ 315516 w 1349253"/>
              <a:gd name="connsiteY93" fmla="*/ 2554718 h 6858000"/>
              <a:gd name="connsiteX94" fmla="*/ 295610 w 1349253"/>
              <a:gd name="connsiteY94" fmla="*/ 2485734 h 6858000"/>
              <a:gd name="connsiteX95" fmla="*/ 286333 w 1349253"/>
              <a:gd name="connsiteY95" fmla="*/ 2447068 h 6858000"/>
              <a:gd name="connsiteX96" fmla="*/ 273294 w 1349253"/>
              <a:gd name="connsiteY96" fmla="*/ 2425819 h 6858000"/>
              <a:gd name="connsiteX97" fmla="*/ 279293 w 1349253"/>
              <a:gd name="connsiteY97" fmla="*/ 2402874 h 6858000"/>
              <a:gd name="connsiteX98" fmla="*/ 281905 w 1349253"/>
              <a:gd name="connsiteY98" fmla="*/ 2381443 h 6858000"/>
              <a:gd name="connsiteX99" fmla="*/ 258234 w 1349253"/>
              <a:gd name="connsiteY99" fmla="*/ 2261920 h 6858000"/>
              <a:gd name="connsiteX100" fmla="*/ 248121 w 1349253"/>
              <a:gd name="connsiteY100" fmla="*/ 2195378 h 6858000"/>
              <a:gd name="connsiteX101" fmla="*/ 232338 w 1349253"/>
              <a:gd name="connsiteY101" fmla="*/ 2155135 h 6858000"/>
              <a:gd name="connsiteX102" fmla="*/ 229796 w 1349253"/>
              <a:gd name="connsiteY102" fmla="*/ 2118008 h 6858000"/>
              <a:gd name="connsiteX103" fmla="*/ 230789 w 1349253"/>
              <a:gd name="connsiteY103" fmla="*/ 2050531 h 6858000"/>
              <a:gd name="connsiteX104" fmla="*/ 222595 w 1349253"/>
              <a:gd name="connsiteY104" fmla="*/ 1963269 h 6858000"/>
              <a:gd name="connsiteX105" fmla="*/ 203773 w 1349253"/>
              <a:gd name="connsiteY105" fmla="*/ 1906352 h 6858000"/>
              <a:gd name="connsiteX106" fmla="*/ 180330 w 1349253"/>
              <a:gd name="connsiteY106" fmla="*/ 1861531 h 6858000"/>
              <a:gd name="connsiteX107" fmla="*/ 134129 w 1349253"/>
              <a:gd name="connsiteY107" fmla="*/ 1732919 h 6858000"/>
              <a:gd name="connsiteX108" fmla="*/ 106440 w 1349253"/>
              <a:gd name="connsiteY108" fmla="*/ 1663540 h 6858000"/>
              <a:gd name="connsiteX109" fmla="*/ 105566 w 1349253"/>
              <a:gd name="connsiteY109" fmla="*/ 1615777 h 6858000"/>
              <a:gd name="connsiteX110" fmla="*/ 86361 w 1349253"/>
              <a:gd name="connsiteY110" fmla="*/ 1563678 h 6858000"/>
              <a:gd name="connsiteX111" fmla="*/ 92183 w 1349253"/>
              <a:gd name="connsiteY111" fmla="*/ 1477995 h 6858000"/>
              <a:gd name="connsiteX112" fmla="*/ 78268 w 1349253"/>
              <a:gd name="connsiteY112" fmla="*/ 1373769 h 6858000"/>
              <a:gd name="connsiteX113" fmla="*/ 86575 w 1349253"/>
              <a:gd name="connsiteY113" fmla="*/ 1307086 h 6858000"/>
              <a:gd name="connsiteX114" fmla="*/ 87763 w 1349253"/>
              <a:gd name="connsiteY114" fmla="*/ 1189033 h 6858000"/>
              <a:gd name="connsiteX115" fmla="*/ 92448 w 1349253"/>
              <a:gd name="connsiteY115" fmla="*/ 1168288 h 6858000"/>
              <a:gd name="connsiteX116" fmla="*/ 84730 w 1349253"/>
              <a:gd name="connsiteY116" fmla="*/ 1142577 h 6858000"/>
              <a:gd name="connsiteX117" fmla="*/ 74036 w 1349253"/>
              <a:gd name="connsiteY117" fmla="*/ 1088484 h 6858000"/>
              <a:gd name="connsiteX118" fmla="*/ 62772 w 1349253"/>
              <a:gd name="connsiteY118" fmla="*/ 1016103 h 6858000"/>
              <a:gd name="connsiteX119" fmla="*/ 64228 w 1349253"/>
              <a:gd name="connsiteY119" fmla="*/ 954054 h 6858000"/>
              <a:gd name="connsiteX120" fmla="*/ 75144 w 1349253"/>
              <a:gd name="connsiteY120" fmla="*/ 921368 h 6858000"/>
              <a:gd name="connsiteX121" fmla="*/ 59093 w 1349253"/>
              <a:gd name="connsiteY121" fmla="*/ 896999 h 6858000"/>
              <a:gd name="connsiteX122" fmla="*/ 28501 w 1349253"/>
              <a:gd name="connsiteY122" fmla="*/ 821517 h 6858000"/>
              <a:gd name="connsiteX123" fmla="*/ 7451 w 1349253"/>
              <a:gd name="connsiteY123" fmla="*/ 751353 h 6858000"/>
              <a:gd name="connsiteX124" fmla="*/ 7009 w 1349253"/>
              <a:gd name="connsiteY124" fmla="*/ 721230 h 6858000"/>
              <a:gd name="connsiteX125" fmla="*/ 16141 w 1349253"/>
              <a:gd name="connsiteY125" fmla="*/ 619315 h 6858000"/>
              <a:gd name="connsiteX126" fmla="*/ 19 w 1349253"/>
              <a:gd name="connsiteY126" fmla="*/ 585934 h 6858000"/>
              <a:gd name="connsiteX127" fmla="*/ 7093 w 1349253"/>
              <a:gd name="connsiteY127" fmla="*/ 538948 h 6858000"/>
              <a:gd name="connsiteX128" fmla="*/ 11001 w 1349253"/>
              <a:gd name="connsiteY128" fmla="*/ 525163 h 6858000"/>
              <a:gd name="connsiteX129" fmla="*/ 37125 w 1349253"/>
              <a:gd name="connsiteY129" fmla="*/ 446567 h 6858000"/>
              <a:gd name="connsiteX130" fmla="*/ 36373 w 1349253"/>
              <a:gd name="connsiteY130" fmla="*/ 393828 h 6858000"/>
              <a:gd name="connsiteX131" fmla="*/ 36203 w 1349253"/>
              <a:gd name="connsiteY131" fmla="*/ 353137 h 6858000"/>
              <a:gd name="connsiteX132" fmla="*/ 41896 w 1349253"/>
              <a:gd name="connsiteY132" fmla="*/ 275771 h 6858000"/>
              <a:gd name="connsiteX133" fmla="*/ 58923 w 1349253"/>
              <a:gd name="connsiteY133" fmla="*/ 212860 h 6858000"/>
              <a:gd name="connsiteX134" fmla="*/ 50633 w 1349253"/>
              <a:gd name="connsiteY134" fmla="*/ 144983 h 6858000"/>
              <a:gd name="connsiteX135" fmla="*/ 62917 w 1349253"/>
              <a:gd name="connsiteY135" fmla="*/ 55288 h 6858000"/>
              <a:gd name="connsiteX136" fmla="*/ 22471 w 1349253"/>
              <a:gd name="connsiteY136" fmla="*/ 0 h 6858000"/>
              <a:gd name="connsiteX0" fmla="*/ 22471 w 1349253"/>
              <a:gd name="connsiteY0" fmla="*/ 0 h 6858000"/>
              <a:gd name="connsiteX1" fmla="*/ 1349253 w 1349253"/>
              <a:gd name="connsiteY1" fmla="*/ 0 h 6858000"/>
              <a:gd name="connsiteX2" fmla="*/ 1349253 w 1349253"/>
              <a:gd name="connsiteY2" fmla="*/ 6858000 h 6858000"/>
              <a:gd name="connsiteX3" fmla="*/ 85947 w 1349253"/>
              <a:gd name="connsiteY3" fmla="*/ 6857735 h 6858000"/>
              <a:gd name="connsiteX4" fmla="*/ 122540 w 1349253"/>
              <a:gd name="connsiteY4" fmla="*/ 6776847 h 6858000"/>
              <a:gd name="connsiteX5" fmla="*/ 134040 w 1349253"/>
              <a:gd name="connsiteY5" fmla="*/ 6737706 h 6858000"/>
              <a:gd name="connsiteX6" fmla="*/ 158779 w 1349253"/>
              <a:gd name="connsiteY6" fmla="*/ 6691589 h 6858000"/>
              <a:gd name="connsiteX7" fmla="*/ 150803 w 1349253"/>
              <a:gd name="connsiteY7" fmla="*/ 6659970 h 6858000"/>
              <a:gd name="connsiteX8" fmla="*/ 151427 w 1349253"/>
              <a:gd name="connsiteY8" fmla="*/ 6636211 h 6858000"/>
              <a:gd name="connsiteX9" fmla="*/ 168871 w 1349253"/>
              <a:gd name="connsiteY9" fmla="*/ 6594177 h 6858000"/>
              <a:gd name="connsiteX10" fmla="*/ 182911 w 1349253"/>
              <a:gd name="connsiteY10" fmla="*/ 6557575 h 6858000"/>
              <a:gd name="connsiteX11" fmla="*/ 235868 w 1349253"/>
              <a:gd name="connsiteY11" fmla="*/ 6492130 h 6858000"/>
              <a:gd name="connsiteX12" fmla="*/ 251555 w 1349253"/>
              <a:gd name="connsiteY12" fmla="*/ 6431610 h 6858000"/>
              <a:gd name="connsiteX13" fmla="*/ 295260 w 1349253"/>
              <a:gd name="connsiteY13" fmla="*/ 6379786 h 6858000"/>
              <a:gd name="connsiteX14" fmla="*/ 278483 w 1349253"/>
              <a:gd name="connsiteY14" fmla="*/ 6334727 h 6858000"/>
              <a:gd name="connsiteX15" fmla="*/ 255898 w 1349253"/>
              <a:gd name="connsiteY15" fmla="*/ 6313295 h 6858000"/>
              <a:gd name="connsiteX16" fmla="*/ 263062 w 1349253"/>
              <a:gd name="connsiteY16" fmla="*/ 6280046 h 6858000"/>
              <a:gd name="connsiteX17" fmla="*/ 266061 w 1349253"/>
              <a:gd name="connsiteY17" fmla="*/ 6272987 h 6858000"/>
              <a:gd name="connsiteX18" fmla="*/ 272835 w 1349253"/>
              <a:gd name="connsiteY18" fmla="*/ 6252834 h 6858000"/>
              <a:gd name="connsiteX19" fmla="*/ 250827 w 1349253"/>
              <a:gd name="connsiteY19" fmla="*/ 6202459 h 6858000"/>
              <a:gd name="connsiteX20" fmla="*/ 249625 w 1349253"/>
              <a:gd name="connsiteY20" fmla="*/ 6153037 h 6858000"/>
              <a:gd name="connsiteX21" fmla="*/ 265040 w 1349253"/>
              <a:gd name="connsiteY21" fmla="*/ 6078132 h 6858000"/>
              <a:gd name="connsiteX22" fmla="*/ 252427 w 1349253"/>
              <a:gd name="connsiteY22" fmla="*/ 6028119 h 6858000"/>
              <a:gd name="connsiteX23" fmla="*/ 237656 w 1349253"/>
              <a:gd name="connsiteY23" fmla="*/ 5926735 h 6858000"/>
              <a:gd name="connsiteX24" fmla="*/ 287168 w 1349253"/>
              <a:gd name="connsiteY24" fmla="*/ 5712857 h 6858000"/>
              <a:gd name="connsiteX25" fmla="*/ 316966 w 1349253"/>
              <a:gd name="connsiteY25" fmla="*/ 5660491 h 6858000"/>
              <a:gd name="connsiteX26" fmla="*/ 326089 w 1349253"/>
              <a:gd name="connsiteY26" fmla="*/ 5563435 h 6858000"/>
              <a:gd name="connsiteX27" fmla="*/ 352965 w 1349253"/>
              <a:gd name="connsiteY27" fmla="*/ 5437125 h 6858000"/>
              <a:gd name="connsiteX28" fmla="*/ 366533 w 1349253"/>
              <a:gd name="connsiteY28" fmla="*/ 5396260 h 6858000"/>
              <a:gd name="connsiteX29" fmla="*/ 382514 w 1349253"/>
              <a:gd name="connsiteY29" fmla="*/ 5330009 h 6858000"/>
              <a:gd name="connsiteX30" fmla="*/ 416007 w 1349253"/>
              <a:gd name="connsiteY30" fmla="*/ 5273739 h 6858000"/>
              <a:gd name="connsiteX31" fmla="*/ 425606 w 1349253"/>
              <a:gd name="connsiteY31" fmla="*/ 5241779 h 6858000"/>
              <a:gd name="connsiteX32" fmla="*/ 436832 w 1349253"/>
              <a:gd name="connsiteY32" fmla="*/ 5225268 h 6858000"/>
              <a:gd name="connsiteX33" fmla="*/ 437852 w 1349253"/>
              <a:gd name="connsiteY33" fmla="*/ 5217684 h 6858000"/>
              <a:gd name="connsiteX34" fmla="*/ 445193 w 1349253"/>
              <a:gd name="connsiteY34" fmla="*/ 5193377 h 6858000"/>
              <a:gd name="connsiteX35" fmla="*/ 448496 w 1349253"/>
              <a:gd name="connsiteY35" fmla="*/ 5179288 h 6858000"/>
              <a:gd name="connsiteX36" fmla="*/ 449480 w 1349253"/>
              <a:gd name="connsiteY36" fmla="*/ 5173621 h 6858000"/>
              <a:gd name="connsiteX37" fmla="*/ 445114 w 1349253"/>
              <a:gd name="connsiteY37" fmla="*/ 5159961 h 6858000"/>
              <a:gd name="connsiteX38" fmla="*/ 451791 w 1349253"/>
              <a:gd name="connsiteY38" fmla="*/ 5144295 h 6858000"/>
              <a:gd name="connsiteX39" fmla="*/ 448724 w 1349253"/>
              <a:gd name="connsiteY39" fmla="*/ 5125185 h 6858000"/>
              <a:gd name="connsiteX40" fmla="*/ 455554 w 1349253"/>
              <a:gd name="connsiteY40" fmla="*/ 5121884 h 6858000"/>
              <a:gd name="connsiteX41" fmla="*/ 462590 w 1349253"/>
              <a:gd name="connsiteY41" fmla="*/ 5067850 h 6858000"/>
              <a:gd name="connsiteX42" fmla="*/ 465321 w 1349253"/>
              <a:gd name="connsiteY42" fmla="*/ 5060861 h 6858000"/>
              <a:gd name="connsiteX43" fmla="*/ 462025 w 1349253"/>
              <a:gd name="connsiteY43" fmla="*/ 5034192 h 6858000"/>
              <a:gd name="connsiteX44" fmla="*/ 463579 w 1349253"/>
              <a:gd name="connsiteY44" fmla="*/ 4993030 h 6858000"/>
              <a:gd name="connsiteX45" fmla="*/ 470488 w 1349253"/>
              <a:gd name="connsiteY45" fmla="*/ 4946844 h 6858000"/>
              <a:gd name="connsiteX46" fmla="*/ 466344 w 1349253"/>
              <a:gd name="connsiteY46" fmla="*/ 4932692 h 6858000"/>
              <a:gd name="connsiteX47" fmla="*/ 481747 w 1349253"/>
              <a:gd name="connsiteY47" fmla="*/ 4858827 h 6858000"/>
              <a:gd name="connsiteX48" fmla="*/ 487650 w 1349253"/>
              <a:gd name="connsiteY48" fmla="*/ 4821170 h 6858000"/>
              <a:gd name="connsiteX49" fmla="*/ 492383 w 1349253"/>
              <a:gd name="connsiteY49" fmla="*/ 4780965 h 6858000"/>
              <a:gd name="connsiteX50" fmla="*/ 493676 w 1349253"/>
              <a:gd name="connsiteY50" fmla="*/ 4750867 h 6858000"/>
              <a:gd name="connsiteX51" fmla="*/ 491483 w 1349253"/>
              <a:gd name="connsiteY51" fmla="*/ 4690749 h 6858000"/>
              <a:gd name="connsiteX52" fmla="*/ 486963 w 1349253"/>
              <a:gd name="connsiteY52" fmla="*/ 4584173 h 6858000"/>
              <a:gd name="connsiteX53" fmla="*/ 482046 w 1349253"/>
              <a:gd name="connsiteY53" fmla="*/ 4444346 h 6858000"/>
              <a:gd name="connsiteX54" fmla="*/ 478611 w 1349253"/>
              <a:gd name="connsiteY54" fmla="*/ 4375228 h 6858000"/>
              <a:gd name="connsiteX55" fmla="*/ 459264 w 1349253"/>
              <a:gd name="connsiteY55" fmla="*/ 4214165 h 6858000"/>
              <a:gd name="connsiteX56" fmla="*/ 463337 w 1349253"/>
              <a:gd name="connsiteY56" fmla="*/ 4090296 h 6858000"/>
              <a:gd name="connsiteX57" fmla="*/ 448593 w 1349253"/>
              <a:gd name="connsiteY57" fmla="*/ 4033999 h 6858000"/>
              <a:gd name="connsiteX58" fmla="*/ 449742 w 1349253"/>
              <a:gd name="connsiteY58" fmla="*/ 4031933 h 6858000"/>
              <a:gd name="connsiteX59" fmla="*/ 448318 w 1349253"/>
              <a:gd name="connsiteY59" fmla="*/ 4013953 h 6858000"/>
              <a:gd name="connsiteX60" fmla="*/ 434613 w 1349253"/>
              <a:gd name="connsiteY60" fmla="*/ 3974753 h 6858000"/>
              <a:gd name="connsiteX61" fmla="*/ 436211 w 1349253"/>
              <a:gd name="connsiteY61" fmla="*/ 3969950 h 6858000"/>
              <a:gd name="connsiteX62" fmla="*/ 429633 w 1349253"/>
              <a:gd name="connsiteY62" fmla="*/ 3933779 h 6858000"/>
              <a:gd name="connsiteX63" fmla="*/ 430964 w 1349253"/>
              <a:gd name="connsiteY63" fmla="*/ 3933093 h 6858000"/>
              <a:gd name="connsiteX64" fmla="*/ 435318 w 1349253"/>
              <a:gd name="connsiteY64" fmla="*/ 3922082 h 6858000"/>
              <a:gd name="connsiteX65" fmla="*/ 440396 w 1349253"/>
              <a:gd name="connsiteY65" fmla="*/ 3901461 h 6858000"/>
              <a:gd name="connsiteX66" fmla="*/ 462990 w 1349253"/>
              <a:gd name="connsiteY66" fmla="*/ 3813873 h 6858000"/>
              <a:gd name="connsiteX67" fmla="*/ 462415 w 1349253"/>
              <a:gd name="connsiteY67" fmla="*/ 3806161 h 6858000"/>
              <a:gd name="connsiteX68" fmla="*/ 462722 w 1349253"/>
              <a:gd name="connsiteY68" fmla="*/ 3805957 h 6858000"/>
              <a:gd name="connsiteX69" fmla="*/ 462749 w 1349253"/>
              <a:gd name="connsiteY69" fmla="*/ 3797724 h 6858000"/>
              <a:gd name="connsiteX70" fmla="*/ 461364 w 1349253"/>
              <a:gd name="connsiteY70" fmla="*/ 3792098 h 6858000"/>
              <a:gd name="connsiteX71" fmla="*/ 460248 w 1349253"/>
              <a:gd name="connsiteY71" fmla="*/ 3777135 h 6858000"/>
              <a:gd name="connsiteX72" fmla="*/ 461981 w 1349253"/>
              <a:gd name="connsiteY72" fmla="*/ 3771656 h 6858000"/>
              <a:gd name="connsiteX73" fmla="*/ 465724 w 1349253"/>
              <a:gd name="connsiteY73" fmla="*/ 3769007 h 6858000"/>
              <a:gd name="connsiteX74" fmla="*/ 465190 w 1349253"/>
              <a:gd name="connsiteY74" fmla="*/ 3767709 h 6858000"/>
              <a:gd name="connsiteX75" fmla="*/ 473886 w 1349253"/>
              <a:gd name="connsiteY75" fmla="*/ 3738082 h 6858000"/>
              <a:gd name="connsiteX76" fmla="*/ 481232 w 1349253"/>
              <a:gd name="connsiteY76" fmla="*/ 3673397 h 6858000"/>
              <a:gd name="connsiteX77" fmla="*/ 480528 w 1349253"/>
              <a:gd name="connsiteY77" fmla="*/ 3637109 h 6858000"/>
              <a:gd name="connsiteX78" fmla="*/ 483971 w 1349253"/>
              <a:gd name="connsiteY78" fmla="*/ 3536883 h 6858000"/>
              <a:gd name="connsiteX79" fmla="*/ 491509 w 1349253"/>
              <a:gd name="connsiteY79" fmla="*/ 3435652 h 6858000"/>
              <a:gd name="connsiteX80" fmla="*/ 493180 w 1349253"/>
              <a:gd name="connsiteY80" fmla="*/ 3307769 h 6858000"/>
              <a:gd name="connsiteX81" fmla="*/ 510743 w 1349253"/>
              <a:gd name="connsiteY81" fmla="*/ 3250522 h 6858000"/>
              <a:gd name="connsiteX82" fmla="*/ 511168 w 1349253"/>
              <a:gd name="connsiteY82" fmla="*/ 3229163 h 6858000"/>
              <a:gd name="connsiteX83" fmla="*/ 512991 w 1349253"/>
              <a:gd name="connsiteY83" fmla="*/ 3217217 h 6858000"/>
              <a:gd name="connsiteX84" fmla="*/ 499826 w 1349253"/>
              <a:gd name="connsiteY84" fmla="*/ 3183755 h 6858000"/>
              <a:gd name="connsiteX85" fmla="*/ 500327 w 1349253"/>
              <a:gd name="connsiteY85" fmla="*/ 3178642 h 6858000"/>
              <a:gd name="connsiteX86" fmla="*/ 487927 w 1349253"/>
              <a:gd name="connsiteY86" fmla="*/ 3158586 h 6858000"/>
              <a:gd name="connsiteX87" fmla="*/ 473112 w 1349253"/>
              <a:gd name="connsiteY87" fmla="*/ 3129034 h 6858000"/>
              <a:gd name="connsiteX88" fmla="*/ 473777 w 1349253"/>
              <a:gd name="connsiteY88" fmla="*/ 3126682 h 6858000"/>
              <a:gd name="connsiteX89" fmla="*/ 464645 w 1349253"/>
              <a:gd name="connsiteY89" fmla="*/ 3114519 h 6858000"/>
              <a:gd name="connsiteX90" fmla="*/ 451254 w 1349253"/>
              <a:gd name="connsiteY90" fmla="*/ 3106272 h 6858000"/>
              <a:gd name="connsiteX91" fmla="*/ 423984 w 1349253"/>
              <a:gd name="connsiteY91" fmla="*/ 2958185 h 6858000"/>
              <a:gd name="connsiteX92" fmla="*/ 366598 w 1349253"/>
              <a:gd name="connsiteY92" fmla="*/ 2762989 h 6858000"/>
              <a:gd name="connsiteX93" fmla="*/ 315516 w 1349253"/>
              <a:gd name="connsiteY93" fmla="*/ 2554718 h 6858000"/>
              <a:gd name="connsiteX94" fmla="*/ 286333 w 1349253"/>
              <a:gd name="connsiteY94" fmla="*/ 2447068 h 6858000"/>
              <a:gd name="connsiteX95" fmla="*/ 273294 w 1349253"/>
              <a:gd name="connsiteY95" fmla="*/ 2425819 h 6858000"/>
              <a:gd name="connsiteX96" fmla="*/ 279293 w 1349253"/>
              <a:gd name="connsiteY96" fmla="*/ 2402874 h 6858000"/>
              <a:gd name="connsiteX97" fmla="*/ 281905 w 1349253"/>
              <a:gd name="connsiteY97" fmla="*/ 2381443 h 6858000"/>
              <a:gd name="connsiteX98" fmla="*/ 258234 w 1349253"/>
              <a:gd name="connsiteY98" fmla="*/ 2261920 h 6858000"/>
              <a:gd name="connsiteX99" fmla="*/ 248121 w 1349253"/>
              <a:gd name="connsiteY99" fmla="*/ 2195378 h 6858000"/>
              <a:gd name="connsiteX100" fmla="*/ 232338 w 1349253"/>
              <a:gd name="connsiteY100" fmla="*/ 2155135 h 6858000"/>
              <a:gd name="connsiteX101" fmla="*/ 229796 w 1349253"/>
              <a:gd name="connsiteY101" fmla="*/ 2118008 h 6858000"/>
              <a:gd name="connsiteX102" fmla="*/ 230789 w 1349253"/>
              <a:gd name="connsiteY102" fmla="*/ 2050531 h 6858000"/>
              <a:gd name="connsiteX103" fmla="*/ 222595 w 1349253"/>
              <a:gd name="connsiteY103" fmla="*/ 1963269 h 6858000"/>
              <a:gd name="connsiteX104" fmla="*/ 203773 w 1349253"/>
              <a:gd name="connsiteY104" fmla="*/ 1906352 h 6858000"/>
              <a:gd name="connsiteX105" fmla="*/ 180330 w 1349253"/>
              <a:gd name="connsiteY105" fmla="*/ 1861531 h 6858000"/>
              <a:gd name="connsiteX106" fmla="*/ 134129 w 1349253"/>
              <a:gd name="connsiteY106" fmla="*/ 1732919 h 6858000"/>
              <a:gd name="connsiteX107" fmla="*/ 106440 w 1349253"/>
              <a:gd name="connsiteY107" fmla="*/ 1663540 h 6858000"/>
              <a:gd name="connsiteX108" fmla="*/ 105566 w 1349253"/>
              <a:gd name="connsiteY108" fmla="*/ 1615777 h 6858000"/>
              <a:gd name="connsiteX109" fmla="*/ 86361 w 1349253"/>
              <a:gd name="connsiteY109" fmla="*/ 1563678 h 6858000"/>
              <a:gd name="connsiteX110" fmla="*/ 92183 w 1349253"/>
              <a:gd name="connsiteY110" fmla="*/ 1477995 h 6858000"/>
              <a:gd name="connsiteX111" fmla="*/ 78268 w 1349253"/>
              <a:gd name="connsiteY111" fmla="*/ 1373769 h 6858000"/>
              <a:gd name="connsiteX112" fmla="*/ 86575 w 1349253"/>
              <a:gd name="connsiteY112" fmla="*/ 1307086 h 6858000"/>
              <a:gd name="connsiteX113" fmla="*/ 87763 w 1349253"/>
              <a:gd name="connsiteY113" fmla="*/ 1189033 h 6858000"/>
              <a:gd name="connsiteX114" fmla="*/ 92448 w 1349253"/>
              <a:gd name="connsiteY114" fmla="*/ 1168288 h 6858000"/>
              <a:gd name="connsiteX115" fmla="*/ 84730 w 1349253"/>
              <a:gd name="connsiteY115" fmla="*/ 1142577 h 6858000"/>
              <a:gd name="connsiteX116" fmla="*/ 74036 w 1349253"/>
              <a:gd name="connsiteY116" fmla="*/ 1088484 h 6858000"/>
              <a:gd name="connsiteX117" fmla="*/ 62772 w 1349253"/>
              <a:gd name="connsiteY117" fmla="*/ 1016103 h 6858000"/>
              <a:gd name="connsiteX118" fmla="*/ 64228 w 1349253"/>
              <a:gd name="connsiteY118" fmla="*/ 954054 h 6858000"/>
              <a:gd name="connsiteX119" fmla="*/ 75144 w 1349253"/>
              <a:gd name="connsiteY119" fmla="*/ 921368 h 6858000"/>
              <a:gd name="connsiteX120" fmla="*/ 59093 w 1349253"/>
              <a:gd name="connsiteY120" fmla="*/ 896999 h 6858000"/>
              <a:gd name="connsiteX121" fmla="*/ 28501 w 1349253"/>
              <a:gd name="connsiteY121" fmla="*/ 821517 h 6858000"/>
              <a:gd name="connsiteX122" fmla="*/ 7451 w 1349253"/>
              <a:gd name="connsiteY122" fmla="*/ 751353 h 6858000"/>
              <a:gd name="connsiteX123" fmla="*/ 7009 w 1349253"/>
              <a:gd name="connsiteY123" fmla="*/ 721230 h 6858000"/>
              <a:gd name="connsiteX124" fmla="*/ 16141 w 1349253"/>
              <a:gd name="connsiteY124" fmla="*/ 619315 h 6858000"/>
              <a:gd name="connsiteX125" fmla="*/ 19 w 1349253"/>
              <a:gd name="connsiteY125" fmla="*/ 585934 h 6858000"/>
              <a:gd name="connsiteX126" fmla="*/ 7093 w 1349253"/>
              <a:gd name="connsiteY126" fmla="*/ 538948 h 6858000"/>
              <a:gd name="connsiteX127" fmla="*/ 11001 w 1349253"/>
              <a:gd name="connsiteY127" fmla="*/ 525163 h 6858000"/>
              <a:gd name="connsiteX128" fmla="*/ 37125 w 1349253"/>
              <a:gd name="connsiteY128" fmla="*/ 446567 h 6858000"/>
              <a:gd name="connsiteX129" fmla="*/ 36373 w 1349253"/>
              <a:gd name="connsiteY129" fmla="*/ 393828 h 6858000"/>
              <a:gd name="connsiteX130" fmla="*/ 36203 w 1349253"/>
              <a:gd name="connsiteY130" fmla="*/ 353137 h 6858000"/>
              <a:gd name="connsiteX131" fmla="*/ 41896 w 1349253"/>
              <a:gd name="connsiteY131" fmla="*/ 275771 h 6858000"/>
              <a:gd name="connsiteX132" fmla="*/ 58923 w 1349253"/>
              <a:gd name="connsiteY132" fmla="*/ 212860 h 6858000"/>
              <a:gd name="connsiteX133" fmla="*/ 50633 w 1349253"/>
              <a:gd name="connsiteY133" fmla="*/ 144983 h 6858000"/>
              <a:gd name="connsiteX134" fmla="*/ 62917 w 1349253"/>
              <a:gd name="connsiteY134" fmla="*/ 55288 h 6858000"/>
              <a:gd name="connsiteX135" fmla="*/ 22471 w 1349253"/>
              <a:gd name="connsiteY135" fmla="*/ 0 h 6858000"/>
              <a:gd name="connsiteX0" fmla="*/ 22471 w 1349253"/>
              <a:gd name="connsiteY0" fmla="*/ 0 h 6858000"/>
              <a:gd name="connsiteX1" fmla="*/ 1349253 w 1349253"/>
              <a:gd name="connsiteY1" fmla="*/ 0 h 6858000"/>
              <a:gd name="connsiteX2" fmla="*/ 1349253 w 1349253"/>
              <a:gd name="connsiteY2" fmla="*/ 6858000 h 6858000"/>
              <a:gd name="connsiteX3" fmla="*/ 85947 w 1349253"/>
              <a:gd name="connsiteY3" fmla="*/ 6857735 h 6858000"/>
              <a:gd name="connsiteX4" fmla="*/ 122540 w 1349253"/>
              <a:gd name="connsiteY4" fmla="*/ 6776847 h 6858000"/>
              <a:gd name="connsiteX5" fmla="*/ 134040 w 1349253"/>
              <a:gd name="connsiteY5" fmla="*/ 6737706 h 6858000"/>
              <a:gd name="connsiteX6" fmla="*/ 158779 w 1349253"/>
              <a:gd name="connsiteY6" fmla="*/ 6691589 h 6858000"/>
              <a:gd name="connsiteX7" fmla="*/ 150803 w 1349253"/>
              <a:gd name="connsiteY7" fmla="*/ 6659970 h 6858000"/>
              <a:gd name="connsiteX8" fmla="*/ 151427 w 1349253"/>
              <a:gd name="connsiteY8" fmla="*/ 6636211 h 6858000"/>
              <a:gd name="connsiteX9" fmla="*/ 168871 w 1349253"/>
              <a:gd name="connsiteY9" fmla="*/ 6594177 h 6858000"/>
              <a:gd name="connsiteX10" fmla="*/ 182911 w 1349253"/>
              <a:gd name="connsiteY10" fmla="*/ 6557575 h 6858000"/>
              <a:gd name="connsiteX11" fmla="*/ 235868 w 1349253"/>
              <a:gd name="connsiteY11" fmla="*/ 6492130 h 6858000"/>
              <a:gd name="connsiteX12" fmla="*/ 251555 w 1349253"/>
              <a:gd name="connsiteY12" fmla="*/ 6431610 h 6858000"/>
              <a:gd name="connsiteX13" fmla="*/ 295260 w 1349253"/>
              <a:gd name="connsiteY13" fmla="*/ 6379786 h 6858000"/>
              <a:gd name="connsiteX14" fmla="*/ 278483 w 1349253"/>
              <a:gd name="connsiteY14" fmla="*/ 6334727 h 6858000"/>
              <a:gd name="connsiteX15" fmla="*/ 255898 w 1349253"/>
              <a:gd name="connsiteY15" fmla="*/ 6313295 h 6858000"/>
              <a:gd name="connsiteX16" fmla="*/ 263062 w 1349253"/>
              <a:gd name="connsiteY16" fmla="*/ 6280046 h 6858000"/>
              <a:gd name="connsiteX17" fmla="*/ 266061 w 1349253"/>
              <a:gd name="connsiteY17" fmla="*/ 6272987 h 6858000"/>
              <a:gd name="connsiteX18" fmla="*/ 272835 w 1349253"/>
              <a:gd name="connsiteY18" fmla="*/ 6252834 h 6858000"/>
              <a:gd name="connsiteX19" fmla="*/ 250827 w 1349253"/>
              <a:gd name="connsiteY19" fmla="*/ 6202459 h 6858000"/>
              <a:gd name="connsiteX20" fmla="*/ 249625 w 1349253"/>
              <a:gd name="connsiteY20" fmla="*/ 6153037 h 6858000"/>
              <a:gd name="connsiteX21" fmla="*/ 265040 w 1349253"/>
              <a:gd name="connsiteY21" fmla="*/ 6078132 h 6858000"/>
              <a:gd name="connsiteX22" fmla="*/ 252427 w 1349253"/>
              <a:gd name="connsiteY22" fmla="*/ 6028119 h 6858000"/>
              <a:gd name="connsiteX23" fmla="*/ 237656 w 1349253"/>
              <a:gd name="connsiteY23" fmla="*/ 5926735 h 6858000"/>
              <a:gd name="connsiteX24" fmla="*/ 287168 w 1349253"/>
              <a:gd name="connsiteY24" fmla="*/ 5712857 h 6858000"/>
              <a:gd name="connsiteX25" fmla="*/ 316966 w 1349253"/>
              <a:gd name="connsiteY25" fmla="*/ 5660491 h 6858000"/>
              <a:gd name="connsiteX26" fmla="*/ 326089 w 1349253"/>
              <a:gd name="connsiteY26" fmla="*/ 5563435 h 6858000"/>
              <a:gd name="connsiteX27" fmla="*/ 352965 w 1349253"/>
              <a:gd name="connsiteY27" fmla="*/ 5437125 h 6858000"/>
              <a:gd name="connsiteX28" fmla="*/ 366533 w 1349253"/>
              <a:gd name="connsiteY28" fmla="*/ 5396260 h 6858000"/>
              <a:gd name="connsiteX29" fmla="*/ 382514 w 1349253"/>
              <a:gd name="connsiteY29" fmla="*/ 5330009 h 6858000"/>
              <a:gd name="connsiteX30" fmla="*/ 416007 w 1349253"/>
              <a:gd name="connsiteY30" fmla="*/ 5273739 h 6858000"/>
              <a:gd name="connsiteX31" fmla="*/ 425606 w 1349253"/>
              <a:gd name="connsiteY31" fmla="*/ 5241779 h 6858000"/>
              <a:gd name="connsiteX32" fmla="*/ 436832 w 1349253"/>
              <a:gd name="connsiteY32" fmla="*/ 5225268 h 6858000"/>
              <a:gd name="connsiteX33" fmla="*/ 437852 w 1349253"/>
              <a:gd name="connsiteY33" fmla="*/ 5217684 h 6858000"/>
              <a:gd name="connsiteX34" fmla="*/ 445193 w 1349253"/>
              <a:gd name="connsiteY34" fmla="*/ 5193377 h 6858000"/>
              <a:gd name="connsiteX35" fmla="*/ 448496 w 1349253"/>
              <a:gd name="connsiteY35" fmla="*/ 5179288 h 6858000"/>
              <a:gd name="connsiteX36" fmla="*/ 449480 w 1349253"/>
              <a:gd name="connsiteY36" fmla="*/ 5173621 h 6858000"/>
              <a:gd name="connsiteX37" fmla="*/ 445114 w 1349253"/>
              <a:gd name="connsiteY37" fmla="*/ 5159961 h 6858000"/>
              <a:gd name="connsiteX38" fmla="*/ 451791 w 1349253"/>
              <a:gd name="connsiteY38" fmla="*/ 5144295 h 6858000"/>
              <a:gd name="connsiteX39" fmla="*/ 448724 w 1349253"/>
              <a:gd name="connsiteY39" fmla="*/ 5125185 h 6858000"/>
              <a:gd name="connsiteX40" fmla="*/ 455554 w 1349253"/>
              <a:gd name="connsiteY40" fmla="*/ 5121884 h 6858000"/>
              <a:gd name="connsiteX41" fmla="*/ 462590 w 1349253"/>
              <a:gd name="connsiteY41" fmla="*/ 5067850 h 6858000"/>
              <a:gd name="connsiteX42" fmla="*/ 465321 w 1349253"/>
              <a:gd name="connsiteY42" fmla="*/ 5060861 h 6858000"/>
              <a:gd name="connsiteX43" fmla="*/ 462025 w 1349253"/>
              <a:gd name="connsiteY43" fmla="*/ 5034192 h 6858000"/>
              <a:gd name="connsiteX44" fmla="*/ 463579 w 1349253"/>
              <a:gd name="connsiteY44" fmla="*/ 4993030 h 6858000"/>
              <a:gd name="connsiteX45" fmla="*/ 470488 w 1349253"/>
              <a:gd name="connsiteY45" fmla="*/ 4946844 h 6858000"/>
              <a:gd name="connsiteX46" fmla="*/ 466344 w 1349253"/>
              <a:gd name="connsiteY46" fmla="*/ 4932692 h 6858000"/>
              <a:gd name="connsiteX47" fmla="*/ 481747 w 1349253"/>
              <a:gd name="connsiteY47" fmla="*/ 4858827 h 6858000"/>
              <a:gd name="connsiteX48" fmla="*/ 487650 w 1349253"/>
              <a:gd name="connsiteY48" fmla="*/ 4821170 h 6858000"/>
              <a:gd name="connsiteX49" fmla="*/ 492383 w 1349253"/>
              <a:gd name="connsiteY49" fmla="*/ 4780965 h 6858000"/>
              <a:gd name="connsiteX50" fmla="*/ 493676 w 1349253"/>
              <a:gd name="connsiteY50" fmla="*/ 4750867 h 6858000"/>
              <a:gd name="connsiteX51" fmla="*/ 491483 w 1349253"/>
              <a:gd name="connsiteY51" fmla="*/ 4690749 h 6858000"/>
              <a:gd name="connsiteX52" fmla="*/ 486963 w 1349253"/>
              <a:gd name="connsiteY52" fmla="*/ 4584173 h 6858000"/>
              <a:gd name="connsiteX53" fmla="*/ 482046 w 1349253"/>
              <a:gd name="connsiteY53" fmla="*/ 4444346 h 6858000"/>
              <a:gd name="connsiteX54" fmla="*/ 478611 w 1349253"/>
              <a:gd name="connsiteY54" fmla="*/ 4375228 h 6858000"/>
              <a:gd name="connsiteX55" fmla="*/ 459264 w 1349253"/>
              <a:gd name="connsiteY55" fmla="*/ 4214165 h 6858000"/>
              <a:gd name="connsiteX56" fmla="*/ 463337 w 1349253"/>
              <a:gd name="connsiteY56" fmla="*/ 4090296 h 6858000"/>
              <a:gd name="connsiteX57" fmla="*/ 448593 w 1349253"/>
              <a:gd name="connsiteY57" fmla="*/ 4033999 h 6858000"/>
              <a:gd name="connsiteX58" fmla="*/ 449742 w 1349253"/>
              <a:gd name="connsiteY58" fmla="*/ 4031933 h 6858000"/>
              <a:gd name="connsiteX59" fmla="*/ 448318 w 1349253"/>
              <a:gd name="connsiteY59" fmla="*/ 4013953 h 6858000"/>
              <a:gd name="connsiteX60" fmla="*/ 434613 w 1349253"/>
              <a:gd name="connsiteY60" fmla="*/ 3974753 h 6858000"/>
              <a:gd name="connsiteX61" fmla="*/ 436211 w 1349253"/>
              <a:gd name="connsiteY61" fmla="*/ 3969950 h 6858000"/>
              <a:gd name="connsiteX62" fmla="*/ 429633 w 1349253"/>
              <a:gd name="connsiteY62" fmla="*/ 3933779 h 6858000"/>
              <a:gd name="connsiteX63" fmla="*/ 430964 w 1349253"/>
              <a:gd name="connsiteY63" fmla="*/ 3933093 h 6858000"/>
              <a:gd name="connsiteX64" fmla="*/ 435318 w 1349253"/>
              <a:gd name="connsiteY64" fmla="*/ 3922082 h 6858000"/>
              <a:gd name="connsiteX65" fmla="*/ 440396 w 1349253"/>
              <a:gd name="connsiteY65" fmla="*/ 3901461 h 6858000"/>
              <a:gd name="connsiteX66" fmla="*/ 462990 w 1349253"/>
              <a:gd name="connsiteY66" fmla="*/ 3813873 h 6858000"/>
              <a:gd name="connsiteX67" fmla="*/ 462415 w 1349253"/>
              <a:gd name="connsiteY67" fmla="*/ 3806161 h 6858000"/>
              <a:gd name="connsiteX68" fmla="*/ 462722 w 1349253"/>
              <a:gd name="connsiteY68" fmla="*/ 3805957 h 6858000"/>
              <a:gd name="connsiteX69" fmla="*/ 462749 w 1349253"/>
              <a:gd name="connsiteY69" fmla="*/ 3797724 h 6858000"/>
              <a:gd name="connsiteX70" fmla="*/ 461364 w 1349253"/>
              <a:gd name="connsiteY70" fmla="*/ 3792098 h 6858000"/>
              <a:gd name="connsiteX71" fmla="*/ 460248 w 1349253"/>
              <a:gd name="connsiteY71" fmla="*/ 3777135 h 6858000"/>
              <a:gd name="connsiteX72" fmla="*/ 461981 w 1349253"/>
              <a:gd name="connsiteY72" fmla="*/ 3771656 h 6858000"/>
              <a:gd name="connsiteX73" fmla="*/ 465724 w 1349253"/>
              <a:gd name="connsiteY73" fmla="*/ 3769007 h 6858000"/>
              <a:gd name="connsiteX74" fmla="*/ 465190 w 1349253"/>
              <a:gd name="connsiteY74" fmla="*/ 3767709 h 6858000"/>
              <a:gd name="connsiteX75" fmla="*/ 473886 w 1349253"/>
              <a:gd name="connsiteY75" fmla="*/ 3738082 h 6858000"/>
              <a:gd name="connsiteX76" fmla="*/ 481232 w 1349253"/>
              <a:gd name="connsiteY76" fmla="*/ 3673397 h 6858000"/>
              <a:gd name="connsiteX77" fmla="*/ 480528 w 1349253"/>
              <a:gd name="connsiteY77" fmla="*/ 3637109 h 6858000"/>
              <a:gd name="connsiteX78" fmla="*/ 483971 w 1349253"/>
              <a:gd name="connsiteY78" fmla="*/ 3536883 h 6858000"/>
              <a:gd name="connsiteX79" fmla="*/ 491509 w 1349253"/>
              <a:gd name="connsiteY79" fmla="*/ 3435652 h 6858000"/>
              <a:gd name="connsiteX80" fmla="*/ 493180 w 1349253"/>
              <a:gd name="connsiteY80" fmla="*/ 3307769 h 6858000"/>
              <a:gd name="connsiteX81" fmla="*/ 510743 w 1349253"/>
              <a:gd name="connsiteY81" fmla="*/ 3250522 h 6858000"/>
              <a:gd name="connsiteX82" fmla="*/ 511168 w 1349253"/>
              <a:gd name="connsiteY82" fmla="*/ 3229163 h 6858000"/>
              <a:gd name="connsiteX83" fmla="*/ 512991 w 1349253"/>
              <a:gd name="connsiteY83" fmla="*/ 3217217 h 6858000"/>
              <a:gd name="connsiteX84" fmla="*/ 499826 w 1349253"/>
              <a:gd name="connsiteY84" fmla="*/ 3183755 h 6858000"/>
              <a:gd name="connsiteX85" fmla="*/ 500327 w 1349253"/>
              <a:gd name="connsiteY85" fmla="*/ 3178642 h 6858000"/>
              <a:gd name="connsiteX86" fmla="*/ 487927 w 1349253"/>
              <a:gd name="connsiteY86" fmla="*/ 3158586 h 6858000"/>
              <a:gd name="connsiteX87" fmla="*/ 473112 w 1349253"/>
              <a:gd name="connsiteY87" fmla="*/ 3129034 h 6858000"/>
              <a:gd name="connsiteX88" fmla="*/ 473777 w 1349253"/>
              <a:gd name="connsiteY88" fmla="*/ 3126682 h 6858000"/>
              <a:gd name="connsiteX89" fmla="*/ 451254 w 1349253"/>
              <a:gd name="connsiteY89" fmla="*/ 3106272 h 6858000"/>
              <a:gd name="connsiteX90" fmla="*/ 423984 w 1349253"/>
              <a:gd name="connsiteY90" fmla="*/ 2958185 h 6858000"/>
              <a:gd name="connsiteX91" fmla="*/ 366598 w 1349253"/>
              <a:gd name="connsiteY91" fmla="*/ 2762989 h 6858000"/>
              <a:gd name="connsiteX92" fmla="*/ 315516 w 1349253"/>
              <a:gd name="connsiteY92" fmla="*/ 2554718 h 6858000"/>
              <a:gd name="connsiteX93" fmla="*/ 286333 w 1349253"/>
              <a:gd name="connsiteY93" fmla="*/ 2447068 h 6858000"/>
              <a:gd name="connsiteX94" fmla="*/ 273294 w 1349253"/>
              <a:gd name="connsiteY94" fmla="*/ 2425819 h 6858000"/>
              <a:gd name="connsiteX95" fmla="*/ 279293 w 1349253"/>
              <a:gd name="connsiteY95" fmla="*/ 2402874 h 6858000"/>
              <a:gd name="connsiteX96" fmla="*/ 281905 w 1349253"/>
              <a:gd name="connsiteY96" fmla="*/ 2381443 h 6858000"/>
              <a:gd name="connsiteX97" fmla="*/ 258234 w 1349253"/>
              <a:gd name="connsiteY97" fmla="*/ 2261920 h 6858000"/>
              <a:gd name="connsiteX98" fmla="*/ 248121 w 1349253"/>
              <a:gd name="connsiteY98" fmla="*/ 2195378 h 6858000"/>
              <a:gd name="connsiteX99" fmla="*/ 232338 w 1349253"/>
              <a:gd name="connsiteY99" fmla="*/ 2155135 h 6858000"/>
              <a:gd name="connsiteX100" fmla="*/ 229796 w 1349253"/>
              <a:gd name="connsiteY100" fmla="*/ 2118008 h 6858000"/>
              <a:gd name="connsiteX101" fmla="*/ 230789 w 1349253"/>
              <a:gd name="connsiteY101" fmla="*/ 2050531 h 6858000"/>
              <a:gd name="connsiteX102" fmla="*/ 222595 w 1349253"/>
              <a:gd name="connsiteY102" fmla="*/ 1963269 h 6858000"/>
              <a:gd name="connsiteX103" fmla="*/ 203773 w 1349253"/>
              <a:gd name="connsiteY103" fmla="*/ 1906352 h 6858000"/>
              <a:gd name="connsiteX104" fmla="*/ 180330 w 1349253"/>
              <a:gd name="connsiteY104" fmla="*/ 1861531 h 6858000"/>
              <a:gd name="connsiteX105" fmla="*/ 134129 w 1349253"/>
              <a:gd name="connsiteY105" fmla="*/ 1732919 h 6858000"/>
              <a:gd name="connsiteX106" fmla="*/ 106440 w 1349253"/>
              <a:gd name="connsiteY106" fmla="*/ 1663540 h 6858000"/>
              <a:gd name="connsiteX107" fmla="*/ 105566 w 1349253"/>
              <a:gd name="connsiteY107" fmla="*/ 1615777 h 6858000"/>
              <a:gd name="connsiteX108" fmla="*/ 86361 w 1349253"/>
              <a:gd name="connsiteY108" fmla="*/ 1563678 h 6858000"/>
              <a:gd name="connsiteX109" fmla="*/ 92183 w 1349253"/>
              <a:gd name="connsiteY109" fmla="*/ 1477995 h 6858000"/>
              <a:gd name="connsiteX110" fmla="*/ 78268 w 1349253"/>
              <a:gd name="connsiteY110" fmla="*/ 1373769 h 6858000"/>
              <a:gd name="connsiteX111" fmla="*/ 86575 w 1349253"/>
              <a:gd name="connsiteY111" fmla="*/ 1307086 h 6858000"/>
              <a:gd name="connsiteX112" fmla="*/ 87763 w 1349253"/>
              <a:gd name="connsiteY112" fmla="*/ 1189033 h 6858000"/>
              <a:gd name="connsiteX113" fmla="*/ 92448 w 1349253"/>
              <a:gd name="connsiteY113" fmla="*/ 1168288 h 6858000"/>
              <a:gd name="connsiteX114" fmla="*/ 84730 w 1349253"/>
              <a:gd name="connsiteY114" fmla="*/ 1142577 h 6858000"/>
              <a:gd name="connsiteX115" fmla="*/ 74036 w 1349253"/>
              <a:gd name="connsiteY115" fmla="*/ 1088484 h 6858000"/>
              <a:gd name="connsiteX116" fmla="*/ 62772 w 1349253"/>
              <a:gd name="connsiteY116" fmla="*/ 1016103 h 6858000"/>
              <a:gd name="connsiteX117" fmla="*/ 64228 w 1349253"/>
              <a:gd name="connsiteY117" fmla="*/ 954054 h 6858000"/>
              <a:gd name="connsiteX118" fmla="*/ 75144 w 1349253"/>
              <a:gd name="connsiteY118" fmla="*/ 921368 h 6858000"/>
              <a:gd name="connsiteX119" fmla="*/ 59093 w 1349253"/>
              <a:gd name="connsiteY119" fmla="*/ 896999 h 6858000"/>
              <a:gd name="connsiteX120" fmla="*/ 28501 w 1349253"/>
              <a:gd name="connsiteY120" fmla="*/ 821517 h 6858000"/>
              <a:gd name="connsiteX121" fmla="*/ 7451 w 1349253"/>
              <a:gd name="connsiteY121" fmla="*/ 751353 h 6858000"/>
              <a:gd name="connsiteX122" fmla="*/ 7009 w 1349253"/>
              <a:gd name="connsiteY122" fmla="*/ 721230 h 6858000"/>
              <a:gd name="connsiteX123" fmla="*/ 16141 w 1349253"/>
              <a:gd name="connsiteY123" fmla="*/ 619315 h 6858000"/>
              <a:gd name="connsiteX124" fmla="*/ 19 w 1349253"/>
              <a:gd name="connsiteY124" fmla="*/ 585934 h 6858000"/>
              <a:gd name="connsiteX125" fmla="*/ 7093 w 1349253"/>
              <a:gd name="connsiteY125" fmla="*/ 538948 h 6858000"/>
              <a:gd name="connsiteX126" fmla="*/ 11001 w 1349253"/>
              <a:gd name="connsiteY126" fmla="*/ 525163 h 6858000"/>
              <a:gd name="connsiteX127" fmla="*/ 37125 w 1349253"/>
              <a:gd name="connsiteY127" fmla="*/ 446567 h 6858000"/>
              <a:gd name="connsiteX128" fmla="*/ 36373 w 1349253"/>
              <a:gd name="connsiteY128" fmla="*/ 393828 h 6858000"/>
              <a:gd name="connsiteX129" fmla="*/ 36203 w 1349253"/>
              <a:gd name="connsiteY129" fmla="*/ 353137 h 6858000"/>
              <a:gd name="connsiteX130" fmla="*/ 41896 w 1349253"/>
              <a:gd name="connsiteY130" fmla="*/ 275771 h 6858000"/>
              <a:gd name="connsiteX131" fmla="*/ 58923 w 1349253"/>
              <a:gd name="connsiteY131" fmla="*/ 212860 h 6858000"/>
              <a:gd name="connsiteX132" fmla="*/ 50633 w 1349253"/>
              <a:gd name="connsiteY132" fmla="*/ 144983 h 6858000"/>
              <a:gd name="connsiteX133" fmla="*/ 62917 w 1349253"/>
              <a:gd name="connsiteY133" fmla="*/ 55288 h 6858000"/>
              <a:gd name="connsiteX134" fmla="*/ 22471 w 1349253"/>
              <a:gd name="connsiteY134" fmla="*/ 0 h 6858000"/>
              <a:gd name="connsiteX0" fmla="*/ 22471 w 1349253"/>
              <a:gd name="connsiteY0" fmla="*/ 0 h 6858000"/>
              <a:gd name="connsiteX1" fmla="*/ 1349253 w 1349253"/>
              <a:gd name="connsiteY1" fmla="*/ 0 h 6858000"/>
              <a:gd name="connsiteX2" fmla="*/ 1349253 w 1349253"/>
              <a:gd name="connsiteY2" fmla="*/ 6858000 h 6858000"/>
              <a:gd name="connsiteX3" fmla="*/ 85947 w 1349253"/>
              <a:gd name="connsiteY3" fmla="*/ 6857735 h 6858000"/>
              <a:gd name="connsiteX4" fmla="*/ 122540 w 1349253"/>
              <a:gd name="connsiteY4" fmla="*/ 6776847 h 6858000"/>
              <a:gd name="connsiteX5" fmla="*/ 134040 w 1349253"/>
              <a:gd name="connsiteY5" fmla="*/ 6737706 h 6858000"/>
              <a:gd name="connsiteX6" fmla="*/ 158779 w 1349253"/>
              <a:gd name="connsiteY6" fmla="*/ 6691589 h 6858000"/>
              <a:gd name="connsiteX7" fmla="*/ 150803 w 1349253"/>
              <a:gd name="connsiteY7" fmla="*/ 6659970 h 6858000"/>
              <a:gd name="connsiteX8" fmla="*/ 151427 w 1349253"/>
              <a:gd name="connsiteY8" fmla="*/ 6636211 h 6858000"/>
              <a:gd name="connsiteX9" fmla="*/ 168871 w 1349253"/>
              <a:gd name="connsiteY9" fmla="*/ 6594177 h 6858000"/>
              <a:gd name="connsiteX10" fmla="*/ 182911 w 1349253"/>
              <a:gd name="connsiteY10" fmla="*/ 6557575 h 6858000"/>
              <a:gd name="connsiteX11" fmla="*/ 235868 w 1349253"/>
              <a:gd name="connsiteY11" fmla="*/ 6492130 h 6858000"/>
              <a:gd name="connsiteX12" fmla="*/ 251555 w 1349253"/>
              <a:gd name="connsiteY12" fmla="*/ 6431610 h 6858000"/>
              <a:gd name="connsiteX13" fmla="*/ 295260 w 1349253"/>
              <a:gd name="connsiteY13" fmla="*/ 6379786 h 6858000"/>
              <a:gd name="connsiteX14" fmla="*/ 278483 w 1349253"/>
              <a:gd name="connsiteY14" fmla="*/ 6334727 h 6858000"/>
              <a:gd name="connsiteX15" fmla="*/ 255898 w 1349253"/>
              <a:gd name="connsiteY15" fmla="*/ 6313295 h 6858000"/>
              <a:gd name="connsiteX16" fmla="*/ 263062 w 1349253"/>
              <a:gd name="connsiteY16" fmla="*/ 6280046 h 6858000"/>
              <a:gd name="connsiteX17" fmla="*/ 266061 w 1349253"/>
              <a:gd name="connsiteY17" fmla="*/ 6272987 h 6858000"/>
              <a:gd name="connsiteX18" fmla="*/ 272835 w 1349253"/>
              <a:gd name="connsiteY18" fmla="*/ 6252834 h 6858000"/>
              <a:gd name="connsiteX19" fmla="*/ 250827 w 1349253"/>
              <a:gd name="connsiteY19" fmla="*/ 6202459 h 6858000"/>
              <a:gd name="connsiteX20" fmla="*/ 249625 w 1349253"/>
              <a:gd name="connsiteY20" fmla="*/ 6153037 h 6858000"/>
              <a:gd name="connsiteX21" fmla="*/ 265040 w 1349253"/>
              <a:gd name="connsiteY21" fmla="*/ 6078132 h 6858000"/>
              <a:gd name="connsiteX22" fmla="*/ 252427 w 1349253"/>
              <a:gd name="connsiteY22" fmla="*/ 6028119 h 6858000"/>
              <a:gd name="connsiteX23" fmla="*/ 237656 w 1349253"/>
              <a:gd name="connsiteY23" fmla="*/ 5926735 h 6858000"/>
              <a:gd name="connsiteX24" fmla="*/ 287168 w 1349253"/>
              <a:gd name="connsiteY24" fmla="*/ 5712857 h 6858000"/>
              <a:gd name="connsiteX25" fmla="*/ 316966 w 1349253"/>
              <a:gd name="connsiteY25" fmla="*/ 5660491 h 6858000"/>
              <a:gd name="connsiteX26" fmla="*/ 326089 w 1349253"/>
              <a:gd name="connsiteY26" fmla="*/ 5563435 h 6858000"/>
              <a:gd name="connsiteX27" fmla="*/ 352965 w 1349253"/>
              <a:gd name="connsiteY27" fmla="*/ 5437125 h 6858000"/>
              <a:gd name="connsiteX28" fmla="*/ 366533 w 1349253"/>
              <a:gd name="connsiteY28" fmla="*/ 5396260 h 6858000"/>
              <a:gd name="connsiteX29" fmla="*/ 382514 w 1349253"/>
              <a:gd name="connsiteY29" fmla="*/ 5330009 h 6858000"/>
              <a:gd name="connsiteX30" fmla="*/ 416007 w 1349253"/>
              <a:gd name="connsiteY30" fmla="*/ 5273739 h 6858000"/>
              <a:gd name="connsiteX31" fmla="*/ 425606 w 1349253"/>
              <a:gd name="connsiteY31" fmla="*/ 5241779 h 6858000"/>
              <a:gd name="connsiteX32" fmla="*/ 436832 w 1349253"/>
              <a:gd name="connsiteY32" fmla="*/ 5225268 h 6858000"/>
              <a:gd name="connsiteX33" fmla="*/ 437852 w 1349253"/>
              <a:gd name="connsiteY33" fmla="*/ 5217684 h 6858000"/>
              <a:gd name="connsiteX34" fmla="*/ 445193 w 1349253"/>
              <a:gd name="connsiteY34" fmla="*/ 5193377 h 6858000"/>
              <a:gd name="connsiteX35" fmla="*/ 448496 w 1349253"/>
              <a:gd name="connsiteY35" fmla="*/ 5179288 h 6858000"/>
              <a:gd name="connsiteX36" fmla="*/ 449480 w 1349253"/>
              <a:gd name="connsiteY36" fmla="*/ 5173621 h 6858000"/>
              <a:gd name="connsiteX37" fmla="*/ 445114 w 1349253"/>
              <a:gd name="connsiteY37" fmla="*/ 5159961 h 6858000"/>
              <a:gd name="connsiteX38" fmla="*/ 451791 w 1349253"/>
              <a:gd name="connsiteY38" fmla="*/ 5144295 h 6858000"/>
              <a:gd name="connsiteX39" fmla="*/ 448724 w 1349253"/>
              <a:gd name="connsiteY39" fmla="*/ 5125185 h 6858000"/>
              <a:gd name="connsiteX40" fmla="*/ 455554 w 1349253"/>
              <a:gd name="connsiteY40" fmla="*/ 5121884 h 6858000"/>
              <a:gd name="connsiteX41" fmla="*/ 462590 w 1349253"/>
              <a:gd name="connsiteY41" fmla="*/ 5067850 h 6858000"/>
              <a:gd name="connsiteX42" fmla="*/ 465321 w 1349253"/>
              <a:gd name="connsiteY42" fmla="*/ 5060861 h 6858000"/>
              <a:gd name="connsiteX43" fmla="*/ 462025 w 1349253"/>
              <a:gd name="connsiteY43" fmla="*/ 5034192 h 6858000"/>
              <a:gd name="connsiteX44" fmla="*/ 463579 w 1349253"/>
              <a:gd name="connsiteY44" fmla="*/ 4993030 h 6858000"/>
              <a:gd name="connsiteX45" fmla="*/ 470488 w 1349253"/>
              <a:gd name="connsiteY45" fmla="*/ 4946844 h 6858000"/>
              <a:gd name="connsiteX46" fmla="*/ 466344 w 1349253"/>
              <a:gd name="connsiteY46" fmla="*/ 4932692 h 6858000"/>
              <a:gd name="connsiteX47" fmla="*/ 481747 w 1349253"/>
              <a:gd name="connsiteY47" fmla="*/ 4858827 h 6858000"/>
              <a:gd name="connsiteX48" fmla="*/ 487650 w 1349253"/>
              <a:gd name="connsiteY48" fmla="*/ 4821170 h 6858000"/>
              <a:gd name="connsiteX49" fmla="*/ 492383 w 1349253"/>
              <a:gd name="connsiteY49" fmla="*/ 4780965 h 6858000"/>
              <a:gd name="connsiteX50" fmla="*/ 493676 w 1349253"/>
              <a:gd name="connsiteY50" fmla="*/ 4750867 h 6858000"/>
              <a:gd name="connsiteX51" fmla="*/ 491483 w 1349253"/>
              <a:gd name="connsiteY51" fmla="*/ 4690749 h 6858000"/>
              <a:gd name="connsiteX52" fmla="*/ 486963 w 1349253"/>
              <a:gd name="connsiteY52" fmla="*/ 4584173 h 6858000"/>
              <a:gd name="connsiteX53" fmla="*/ 482046 w 1349253"/>
              <a:gd name="connsiteY53" fmla="*/ 4444346 h 6858000"/>
              <a:gd name="connsiteX54" fmla="*/ 478611 w 1349253"/>
              <a:gd name="connsiteY54" fmla="*/ 4375228 h 6858000"/>
              <a:gd name="connsiteX55" fmla="*/ 459264 w 1349253"/>
              <a:gd name="connsiteY55" fmla="*/ 4214165 h 6858000"/>
              <a:gd name="connsiteX56" fmla="*/ 463337 w 1349253"/>
              <a:gd name="connsiteY56" fmla="*/ 4090296 h 6858000"/>
              <a:gd name="connsiteX57" fmla="*/ 448593 w 1349253"/>
              <a:gd name="connsiteY57" fmla="*/ 4033999 h 6858000"/>
              <a:gd name="connsiteX58" fmla="*/ 449742 w 1349253"/>
              <a:gd name="connsiteY58" fmla="*/ 4031933 h 6858000"/>
              <a:gd name="connsiteX59" fmla="*/ 448318 w 1349253"/>
              <a:gd name="connsiteY59" fmla="*/ 4013953 h 6858000"/>
              <a:gd name="connsiteX60" fmla="*/ 434613 w 1349253"/>
              <a:gd name="connsiteY60" fmla="*/ 3974753 h 6858000"/>
              <a:gd name="connsiteX61" fmla="*/ 436211 w 1349253"/>
              <a:gd name="connsiteY61" fmla="*/ 3969950 h 6858000"/>
              <a:gd name="connsiteX62" fmla="*/ 429633 w 1349253"/>
              <a:gd name="connsiteY62" fmla="*/ 3933779 h 6858000"/>
              <a:gd name="connsiteX63" fmla="*/ 430964 w 1349253"/>
              <a:gd name="connsiteY63" fmla="*/ 3933093 h 6858000"/>
              <a:gd name="connsiteX64" fmla="*/ 435318 w 1349253"/>
              <a:gd name="connsiteY64" fmla="*/ 3922082 h 6858000"/>
              <a:gd name="connsiteX65" fmla="*/ 440396 w 1349253"/>
              <a:gd name="connsiteY65" fmla="*/ 3901461 h 6858000"/>
              <a:gd name="connsiteX66" fmla="*/ 462990 w 1349253"/>
              <a:gd name="connsiteY66" fmla="*/ 3813873 h 6858000"/>
              <a:gd name="connsiteX67" fmla="*/ 462415 w 1349253"/>
              <a:gd name="connsiteY67" fmla="*/ 3806161 h 6858000"/>
              <a:gd name="connsiteX68" fmla="*/ 462722 w 1349253"/>
              <a:gd name="connsiteY68" fmla="*/ 3805957 h 6858000"/>
              <a:gd name="connsiteX69" fmla="*/ 462749 w 1349253"/>
              <a:gd name="connsiteY69" fmla="*/ 3797724 h 6858000"/>
              <a:gd name="connsiteX70" fmla="*/ 461364 w 1349253"/>
              <a:gd name="connsiteY70" fmla="*/ 3792098 h 6858000"/>
              <a:gd name="connsiteX71" fmla="*/ 460248 w 1349253"/>
              <a:gd name="connsiteY71" fmla="*/ 3777135 h 6858000"/>
              <a:gd name="connsiteX72" fmla="*/ 461981 w 1349253"/>
              <a:gd name="connsiteY72" fmla="*/ 3771656 h 6858000"/>
              <a:gd name="connsiteX73" fmla="*/ 465724 w 1349253"/>
              <a:gd name="connsiteY73" fmla="*/ 3769007 h 6858000"/>
              <a:gd name="connsiteX74" fmla="*/ 465190 w 1349253"/>
              <a:gd name="connsiteY74" fmla="*/ 3767709 h 6858000"/>
              <a:gd name="connsiteX75" fmla="*/ 473886 w 1349253"/>
              <a:gd name="connsiteY75" fmla="*/ 3738082 h 6858000"/>
              <a:gd name="connsiteX76" fmla="*/ 481232 w 1349253"/>
              <a:gd name="connsiteY76" fmla="*/ 3673397 h 6858000"/>
              <a:gd name="connsiteX77" fmla="*/ 480528 w 1349253"/>
              <a:gd name="connsiteY77" fmla="*/ 3637109 h 6858000"/>
              <a:gd name="connsiteX78" fmla="*/ 483971 w 1349253"/>
              <a:gd name="connsiteY78" fmla="*/ 3536883 h 6858000"/>
              <a:gd name="connsiteX79" fmla="*/ 491509 w 1349253"/>
              <a:gd name="connsiteY79" fmla="*/ 3435652 h 6858000"/>
              <a:gd name="connsiteX80" fmla="*/ 493180 w 1349253"/>
              <a:gd name="connsiteY80" fmla="*/ 3307769 h 6858000"/>
              <a:gd name="connsiteX81" fmla="*/ 510743 w 1349253"/>
              <a:gd name="connsiteY81" fmla="*/ 3250522 h 6858000"/>
              <a:gd name="connsiteX82" fmla="*/ 511168 w 1349253"/>
              <a:gd name="connsiteY82" fmla="*/ 3229163 h 6858000"/>
              <a:gd name="connsiteX83" fmla="*/ 512991 w 1349253"/>
              <a:gd name="connsiteY83" fmla="*/ 3217217 h 6858000"/>
              <a:gd name="connsiteX84" fmla="*/ 499826 w 1349253"/>
              <a:gd name="connsiteY84" fmla="*/ 3183755 h 6858000"/>
              <a:gd name="connsiteX85" fmla="*/ 487927 w 1349253"/>
              <a:gd name="connsiteY85" fmla="*/ 3158586 h 6858000"/>
              <a:gd name="connsiteX86" fmla="*/ 473112 w 1349253"/>
              <a:gd name="connsiteY86" fmla="*/ 3129034 h 6858000"/>
              <a:gd name="connsiteX87" fmla="*/ 473777 w 1349253"/>
              <a:gd name="connsiteY87" fmla="*/ 3126682 h 6858000"/>
              <a:gd name="connsiteX88" fmla="*/ 451254 w 1349253"/>
              <a:gd name="connsiteY88" fmla="*/ 3106272 h 6858000"/>
              <a:gd name="connsiteX89" fmla="*/ 423984 w 1349253"/>
              <a:gd name="connsiteY89" fmla="*/ 2958185 h 6858000"/>
              <a:gd name="connsiteX90" fmla="*/ 366598 w 1349253"/>
              <a:gd name="connsiteY90" fmla="*/ 2762989 h 6858000"/>
              <a:gd name="connsiteX91" fmla="*/ 315516 w 1349253"/>
              <a:gd name="connsiteY91" fmla="*/ 2554718 h 6858000"/>
              <a:gd name="connsiteX92" fmla="*/ 286333 w 1349253"/>
              <a:gd name="connsiteY92" fmla="*/ 2447068 h 6858000"/>
              <a:gd name="connsiteX93" fmla="*/ 273294 w 1349253"/>
              <a:gd name="connsiteY93" fmla="*/ 2425819 h 6858000"/>
              <a:gd name="connsiteX94" fmla="*/ 279293 w 1349253"/>
              <a:gd name="connsiteY94" fmla="*/ 2402874 h 6858000"/>
              <a:gd name="connsiteX95" fmla="*/ 281905 w 1349253"/>
              <a:gd name="connsiteY95" fmla="*/ 2381443 h 6858000"/>
              <a:gd name="connsiteX96" fmla="*/ 258234 w 1349253"/>
              <a:gd name="connsiteY96" fmla="*/ 2261920 h 6858000"/>
              <a:gd name="connsiteX97" fmla="*/ 248121 w 1349253"/>
              <a:gd name="connsiteY97" fmla="*/ 2195378 h 6858000"/>
              <a:gd name="connsiteX98" fmla="*/ 232338 w 1349253"/>
              <a:gd name="connsiteY98" fmla="*/ 2155135 h 6858000"/>
              <a:gd name="connsiteX99" fmla="*/ 229796 w 1349253"/>
              <a:gd name="connsiteY99" fmla="*/ 2118008 h 6858000"/>
              <a:gd name="connsiteX100" fmla="*/ 230789 w 1349253"/>
              <a:gd name="connsiteY100" fmla="*/ 2050531 h 6858000"/>
              <a:gd name="connsiteX101" fmla="*/ 222595 w 1349253"/>
              <a:gd name="connsiteY101" fmla="*/ 1963269 h 6858000"/>
              <a:gd name="connsiteX102" fmla="*/ 203773 w 1349253"/>
              <a:gd name="connsiteY102" fmla="*/ 1906352 h 6858000"/>
              <a:gd name="connsiteX103" fmla="*/ 180330 w 1349253"/>
              <a:gd name="connsiteY103" fmla="*/ 1861531 h 6858000"/>
              <a:gd name="connsiteX104" fmla="*/ 134129 w 1349253"/>
              <a:gd name="connsiteY104" fmla="*/ 1732919 h 6858000"/>
              <a:gd name="connsiteX105" fmla="*/ 106440 w 1349253"/>
              <a:gd name="connsiteY105" fmla="*/ 1663540 h 6858000"/>
              <a:gd name="connsiteX106" fmla="*/ 105566 w 1349253"/>
              <a:gd name="connsiteY106" fmla="*/ 1615777 h 6858000"/>
              <a:gd name="connsiteX107" fmla="*/ 86361 w 1349253"/>
              <a:gd name="connsiteY107" fmla="*/ 1563678 h 6858000"/>
              <a:gd name="connsiteX108" fmla="*/ 92183 w 1349253"/>
              <a:gd name="connsiteY108" fmla="*/ 1477995 h 6858000"/>
              <a:gd name="connsiteX109" fmla="*/ 78268 w 1349253"/>
              <a:gd name="connsiteY109" fmla="*/ 1373769 h 6858000"/>
              <a:gd name="connsiteX110" fmla="*/ 86575 w 1349253"/>
              <a:gd name="connsiteY110" fmla="*/ 1307086 h 6858000"/>
              <a:gd name="connsiteX111" fmla="*/ 87763 w 1349253"/>
              <a:gd name="connsiteY111" fmla="*/ 1189033 h 6858000"/>
              <a:gd name="connsiteX112" fmla="*/ 92448 w 1349253"/>
              <a:gd name="connsiteY112" fmla="*/ 1168288 h 6858000"/>
              <a:gd name="connsiteX113" fmla="*/ 84730 w 1349253"/>
              <a:gd name="connsiteY113" fmla="*/ 1142577 h 6858000"/>
              <a:gd name="connsiteX114" fmla="*/ 74036 w 1349253"/>
              <a:gd name="connsiteY114" fmla="*/ 1088484 h 6858000"/>
              <a:gd name="connsiteX115" fmla="*/ 62772 w 1349253"/>
              <a:gd name="connsiteY115" fmla="*/ 1016103 h 6858000"/>
              <a:gd name="connsiteX116" fmla="*/ 64228 w 1349253"/>
              <a:gd name="connsiteY116" fmla="*/ 954054 h 6858000"/>
              <a:gd name="connsiteX117" fmla="*/ 75144 w 1349253"/>
              <a:gd name="connsiteY117" fmla="*/ 921368 h 6858000"/>
              <a:gd name="connsiteX118" fmla="*/ 59093 w 1349253"/>
              <a:gd name="connsiteY118" fmla="*/ 896999 h 6858000"/>
              <a:gd name="connsiteX119" fmla="*/ 28501 w 1349253"/>
              <a:gd name="connsiteY119" fmla="*/ 821517 h 6858000"/>
              <a:gd name="connsiteX120" fmla="*/ 7451 w 1349253"/>
              <a:gd name="connsiteY120" fmla="*/ 751353 h 6858000"/>
              <a:gd name="connsiteX121" fmla="*/ 7009 w 1349253"/>
              <a:gd name="connsiteY121" fmla="*/ 721230 h 6858000"/>
              <a:gd name="connsiteX122" fmla="*/ 16141 w 1349253"/>
              <a:gd name="connsiteY122" fmla="*/ 619315 h 6858000"/>
              <a:gd name="connsiteX123" fmla="*/ 19 w 1349253"/>
              <a:gd name="connsiteY123" fmla="*/ 585934 h 6858000"/>
              <a:gd name="connsiteX124" fmla="*/ 7093 w 1349253"/>
              <a:gd name="connsiteY124" fmla="*/ 538948 h 6858000"/>
              <a:gd name="connsiteX125" fmla="*/ 11001 w 1349253"/>
              <a:gd name="connsiteY125" fmla="*/ 525163 h 6858000"/>
              <a:gd name="connsiteX126" fmla="*/ 37125 w 1349253"/>
              <a:gd name="connsiteY126" fmla="*/ 446567 h 6858000"/>
              <a:gd name="connsiteX127" fmla="*/ 36373 w 1349253"/>
              <a:gd name="connsiteY127" fmla="*/ 393828 h 6858000"/>
              <a:gd name="connsiteX128" fmla="*/ 36203 w 1349253"/>
              <a:gd name="connsiteY128" fmla="*/ 353137 h 6858000"/>
              <a:gd name="connsiteX129" fmla="*/ 41896 w 1349253"/>
              <a:gd name="connsiteY129" fmla="*/ 275771 h 6858000"/>
              <a:gd name="connsiteX130" fmla="*/ 58923 w 1349253"/>
              <a:gd name="connsiteY130" fmla="*/ 212860 h 6858000"/>
              <a:gd name="connsiteX131" fmla="*/ 50633 w 1349253"/>
              <a:gd name="connsiteY131" fmla="*/ 144983 h 6858000"/>
              <a:gd name="connsiteX132" fmla="*/ 62917 w 1349253"/>
              <a:gd name="connsiteY132" fmla="*/ 55288 h 6858000"/>
              <a:gd name="connsiteX133" fmla="*/ 22471 w 1349253"/>
              <a:gd name="connsiteY133" fmla="*/ 0 h 6858000"/>
              <a:gd name="connsiteX0" fmla="*/ 22471 w 1349253"/>
              <a:gd name="connsiteY0" fmla="*/ 0 h 6858000"/>
              <a:gd name="connsiteX1" fmla="*/ 1349253 w 1349253"/>
              <a:gd name="connsiteY1" fmla="*/ 0 h 6858000"/>
              <a:gd name="connsiteX2" fmla="*/ 1349253 w 1349253"/>
              <a:gd name="connsiteY2" fmla="*/ 6858000 h 6858000"/>
              <a:gd name="connsiteX3" fmla="*/ 85947 w 1349253"/>
              <a:gd name="connsiteY3" fmla="*/ 6857735 h 6858000"/>
              <a:gd name="connsiteX4" fmla="*/ 122540 w 1349253"/>
              <a:gd name="connsiteY4" fmla="*/ 6776847 h 6858000"/>
              <a:gd name="connsiteX5" fmla="*/ 134040 w 1349253"/>
              <a:gd name="connsiteY5" fmla="*/ 6737706 h 6858000"/>
              <a:gd name="connsiteX6" fmla="*/ 158779 w 1349253"/>
              <a:gd name="connsiteY6" fmla="*/ 6691589 h 6858000"/>
              <a:gd name="connsiteX7" fmla="*/ 150803 w 1349253"/>
              <a:gd name="connsiteY7" fmla="*/ 6659970 h 6858000"/>
              <a:gd name="connsiteX8" fmla="*/ 151427 w 1349253"/>
              <a:gd name="connsiteY8" fmla="*/ 6636211 h 6858000"/>
              <a:gd name="connsiteX9" fmla="*/ 168871 w 1349253"/>
              <a:gd name="connsiteY9" fmla="*/ 6594177 h 6858000"/>
              <a:gd name="connsiteX10" fmla="*/ 182911 w 1349253"/>
              <a:gd name="connsiteY10" fmla="*/ 6557575 h 6858000"/>
              <a:gd name="connsiteX11" fmla="*/ 235868 w 1349253"/>
              <a:gd name="connsiteY11" fmla="*/ 6492130 h 6858000"/>
              <a:gd name="connsiteX12" fmla="*/ 251555 w 1349253"/>
              <a:gd name="connsiteY12" fmla="*/ 6431610 h 6858000"/>
              <a:gd name="connsiteX13" fmla="*/ 295260 w 1349253"/>
              <a:gd name="connsiteY13" fmla="*/ 6379786 h 6858000"/>
              <a:gd name="connsiteX14" fmla="*/ 278483 w 1349253"/>
              <a:gd name="connsiteY14" fmla="*/ 6334727 h 6858000"/>
              <a:gd name="connsiteX15" fmla="*/ 255898 w 1349253"/>
              <a:gd name="connsiteY15" fmla="*/ 6313295 h 6858000"/>
              <a:gd name="connsiteX16" fmla="*/ 263062 w 1349253"/>
              <a:gd name="connsiteY16" fmla="*/ 6280046 h 6858000"/>
              <a:gd name="connsiteX17" fmla="*/ 266061 w 1349253"/>
              <a:gd name="connsiteY17" fmla="*/ 6272987 h 6858000"/>
              <a:gd name="connsiteX18" fmla="*/ 272835 w 1349253"/>
              <a:gd name="connsiteY18" fmla="*/ 6252834 h 6858000"/>
              <a:gd name="connsiteX19" fmla="*/ 250827 w 1349253"/>
              <a:gd name="connsiteY19" fmla="*/ 6202459 h 6858000"/>
              <a:gd name="connsiteX20" fmla="*/ 249625 w 1349253"/>
              <a:gd name="connsiteY20" fmla="*/ 6153037 h 6858000"/>
              <a:gd name="connsiteX21" fmla="*/ 265040 w 1349253"/>
              <a:gd name="connsiteY21" fmla="*/ 6078132 h 6858000"/>
              <a:gd name="connsiteX22" fmla="*/ 252427 w 1349253"/>
              <a:gd name="connsiteY22" fmla="*/ 6028119 h 6858000"/>
              <a:gd name="connsiteX23" fmla="*/ 237656 w 1349253"/>
              <a:gd name="connsiteY23" fmla="*/ 5926735 h 6858000"/>
              <a:gd name="connsiteX24" fmla="*/ 287168 w 1349253"/>
              <a:gd name="connsiteY24" fmla="*/ 5712857 h 6858000"/>
              <a:gd name="connsiteX25" fmla="*/ 316966 w 1349253"/>
              <a:gd name="connsiteY25" fmla="*/ 5660491 h 6858000"/>
              <a:gd name="connsiteX26" fmla="*/ 326089 w 1349253"/>
              <a:gd name="connsiteY26" fmla="*/ 5563435 h 6858000"/>
              <a:gd name="connsiteX27" fmla="*/ 352965 w 1349253"/>
              <a:gd name="connsiteY27" fmla="*/ 5437125 h 6858000"/>
              <a:gd name="connsiteX28" fmla="*/ 366533 w 1349253"/>
              <a:gd name="connsiteY28" fmla="*/ 5396260 h 6858000"/>
              <a:gd name="connsiteX29" fmla="*/ 382514 w 1349253"/>
              <a:gd name="connsiteY29" fmla="*/ 5330009 h 6858000"/>
              <a:gd name="connsiteX30" fmla="*/ 416007 w 1349253"/>
              <a:gd name="connsiteY30" fmla="*/ 5273739 h 6858000"/>
              <a:gd name="connsiteX31" fmla="*/ 425606 w 1349253"/>
              <a:gd name="connsiteY31" fmla="*/ 5241779 h 6858000"/>
              <a:gd name="connsiteX32" fmla="*/ 436832 w 1349253"/>
              <a:gd name="connsiteY32" fmla="*/ 5225268 h 6858000"/>
              <a:gd name="connsiteX33" fmla="*/ 437852 w 1349253"/>
              <a:gd name="connsiteY33" fmla="*/ 5217684 h 6858000"/>
              <a:gd name="connsiteX34" fmla="*/ 445193 w 1349253"/>
              <a:gd name="connsiteY34" fmla="*/ 5193377 h 6858000"/>
              <a:gd name="connsiteX35" fmla="*/ 448496 w 1349253"/>
              <a:gd name="connsiteY35" fmla="*/ 5179288 h 6858000"/>
              <a:gd name="connsiteX36" fmla="*/ 449480 w 1349253"/>
              <a:gd name="connsiteY36" fmla="*/ 5173621 h 6858000"/>
              <a:gd name="connsiteX37" fmla="*/ 445114 w 1349253"/>
              <a:gd name="connsiteY37" fmla="*/ 5159961 h 6858000"/>
              <a:gd name="connsiteX38" fmla="*/ 451791 w 1349253"/>
              <a:gd name="connsiteY38" fmla="*/ 5144295 h 6858000"/>
              <a:gd name="connsiteX39" fmla="*/ 448724 w 1349253"/>
              <a:gd name="connsiteY39" fmla="*/ 5125185 h 6858000"/>
              <a:gd name="connsiteX40" fmla="*/ 455554 w 1349253"/>
              <a:gd name="connsiteY40" fmla="*/ 5121884 h 6858000"/>
              <a:gd name="connsiteX41" fmla="*/ 462590 w 1349253"/>
              <a:gd name="connsiteY41" fmla="*/ 5067850 h 6858000"/>
              <a:gd name="connsiteX42" fmla="*/ 465321 w 1349253"/>
              <a:gd name="connsiteY42" fmla="*/ 5060861 h 6858000"/>
              <a:gd name="connsiteX43" fmla="*/ 462025 w 1349253"/>
              <a:gd name="connsiteY43" fmla="*/ 5034192 h 6858000"/>
              <a:gd name="connsiteX44" fmla="*/ 463579 w 1349253"/>
              <a:gd name="connsiteY44" fmla="*/ 4993030 h 6858000"/>
              <a:gd name="connsiteX45" fmla="*/ 470488 w 1349253"/>
              <a:gd name="connsiteY45" fmla="*/ 4946844 h 6858000"/>
              <a:gd name="connsiteX46" fmla="*/ 466344 w 1349253"/>
              <a:gd name="connsiteY46" fmla="*/ 4932692 h 6858000"/>
              <a:gd name="connsiteX47" fmla="*/ 481747 w 1349253"/>
              <a:gd name="connsiteY47" fmla="*/ 4858827 h 6858000"/>
              <a:gd name="connsiteX48" fmla="*/ 487650 w 1349253"/>
              <a:gd name="connsiteY48" fmla="*/ 4821170 h 6858000"/>
              <a:gd name="connsiteX49" fmla="*/ 492383 w 1349253"/>
              <a:gd name="connsiteY49" fmla="*/ 4780965 h 6858000"/>
              <a:gd name="connsiteX50" fmla="*/ 493676 w 1349253"/>
              <a:gd name="connsiteY50" fmla="*/ 4750867 h 6858000"/>
              <a:gd name="connsiteX51" fmla="*/ 491483 w 1349253"/>
              <a:gd name="connsiteY51" fmla="*/ 4690749 h 6858000"/>
              <a:gd name="connsiteX52" fmla="*/ 486963 w 1349253"/>
              <a:gd name="connsiteY52" fmla="*/ 4584173 h 6858000"/>
              <a:gd name="connsiteX53" fmla="*/ 482046 w 1349253"/>
              <a:gd name="connsiteY53" fmla="*/ 4444346 h 6858000"/>
              <a:gd name="connsiteX54" fmla="*/ 478611 w 1349253"/>
              <a:gd name="connsiteY54" fmla="*/ 4375228 h 6858000"/>
              <a:gd name="connsiteX55" fmla="*/ 459264 w 1349253"/>
              <a:gd name="connsiteY55" fmla="*/ 4214165 h 6858000"/>
              <a:gd name="connsiteX56" fmla="*/ 463337 w 1349253"/>
              <a:gd name="connsiteY56" fmla="*/ 4090296 h 6858000"/>
              <a:gd name="connsiteX57" fmla="*/ 448593 w 1349253"/>
              <a:gd name="connsiteY57" fmla="*/ 4033999 h 6858000"/>
              <a:gd name="connsiteX58" fmla="*/ 449742 w 1349253"/>
              <a:gd name="connsiteY58" fmla="*/ 4031933 h 6858000"/>
              <a:gd name="connsiteX59" fmla="*/ 448318 w 1349253"/>
              <a:gd name="connsiteY59" fmla="*/ 4013953 h 6858000"/>
              <a:gd name="connsiteX60" fmla="*/ 434613 w 1349253"/>
              <a:gd name="connsiteY60" fmla="*/ 3974753 h 6858000"/>
              <a:gd name="connsiteX61" fmla="*/ 436211 w 1349253"/>
              <a:gd name="connsiteY61" fmla="*/ 3969950 h 6858000"/>
              <a:gd name="connsiteX62" fmla="*/ 429633 w 1349253"/>
              <a:gd name="connsiteY62" fmla="*/ 3933779 h 6858000"/>
              <a:gd name="connsiteX63" fmla="*/ 430964 w 1349253"/>
              <a:gd name="connsiteY63" fmla="*/ 3933093 h 6858000"/>
              <a:gd name="connsiteX64" fmla="*/ 435318 w 1349253"/>
              <a:gd name="connsiteY64" fmla="*/ 3922082 h 6858000"/>
              <a:gd name="connsiteX65" fmla="*/ 440396 w 1349253"/>
              <a:gd name="connsiteY65" fmla="*/ 3901461 h 6858000"/>
              <a:gd name="connsiteX66" fmla="*/ 462990 w 1349253"/>
              <a:gd name="connsiteY66" fmla="*/ 3813873 h 6858000"/>
              <a:gd name="connsiteX67" fmla="*/ 462415 w 1349253"/>
              <a:gd name="connsiteY67" fmla="*/ 3806161 h 6858000"/>
              <a:gd name="connsiteX68" fmla="*/ 462722 w 1349253"/>
              <a:gd name="connsiteY68" fmla="*/ 3805957 h 6858000"/>
              <a:gd name="connsiteX69" fmla="*/ 462749 w 1349253"/>
              <a:gd name="connsiteY69" fmla="*/ 3797724 h 6858000"/>
              <a:gd name="connsiteX70" fmla="*/ 461364 w 1349253"/>
              <a:gd name="connsiteY70" fmla="*/ 3792098 h 6858000"/>
              <a:gd name="connsiteX71" fmla="*/ 460248 w 1349253"/>
              <a:gd name="connsiteY71" fmla="*/ 3777135 h 6858000"/>
              <a:gd name="connsiteX72" fmla="*/ 461981 w 1349253"/>
              <a:gd name="connsiteY72" fmla="*/ 3771656 h 6858000"/>
              <a:gd name="connsiteX73" fmla="*/ 465724 w 1349253"/>
              <a:gd name="connsiteY73" fmla="*/ 3769007 h 6858000"/>
              <a:gd name="connsiteX74" fmla="*/ 465190 w 1349253"/>
              <a:gd name="connsiteY74" fmla="*/ 3767709 h 6858000"/>
              <a:gd name="connsiteX75" fmla="*/ 473886 w 1349253"/>
              <a:gd name="connsiteY75" fmla="*/ 3738082 h 6858000"/>
              <a:gd name="connsiteX76" fmla="*/ 481232 w 1349253"/>
              <a:gd name="connsiteY76" fmla="*/ 3673397 h 6858000"/>
              <a:gd name="connsiteX77" fmla="*/ 480528 w 1349253"/>
              <a:gd name="connsiteY77" fmla="*/ 3637109 h 6858000"/>
              <a:gd name="connsiteX78" fmla="*/ 483971 w 1349253"/>
              <a:gd name="connsiteY78" fmla="*/ 3536883 h 6858000"/>
              <a:gd name="connsiteX79" fmla="*/ 491509 w 1349253"/>
              <a:gd name="connsiteY79" fmla="*/ 3435652 h 6858000"/>
              <a:gd name="connsiteX80" fmla="*/ 493180 w 1349253"/>
              <a:gd name="connsiteY80" fmla="*/ 3307769 h 6858000"/>
              <a:gd name="connsiteX81" fmla="*/ 510743 w 1349253"/>
              <a:gd name="connsiteY81" fmla="*/ 3250522 h 6858000"/>
              <a:gd name="connsiteX82" fmla="*/ 511168 w 1349253"/>
              <a:gd name="connsiteY82" fmla="*/ 3229163 h 6858000"/>
              <a:gd name="connsiteX83" fmla="*/ 512991 w 1349253"/>
              <a:gd name="connsiteY83" fmla="*/ 3217217 h 6858000"/>
              <a:gd name="connsiteX84" fmla="*/ 487927 w 1349253"/>
              <a:gd name="connsiteY84" fmla="*/ 3158586 h 6858000"/>
              <a:gd name="connsiteX85" fmla="*/ 473112 w 1349253"/>
              <a:gd name="connsiteY85" fmla="*/ 3129034 h 6858000"/>
              <a:gd name="connsiteX86" fmla="*/ 473777 w 1349253"/>
              <a:gd name="connsiteY86" fmla="*/ 3126682 h 6858000"/>
              <a:gd name="connsiteX87" fmla="*/ 451254 w 1349253"/>
              <a:gd name="connsiteY87" fmla="*/ 3106272 h 6858000"/>
              <a:gd name="connsiteX88" fmla="*/ 423984 w 1349253"/>
              <a:gd name="connsiteY88" fmla="*/ 2958185 h 6858000"/>
              <a:gd name="connsiteX89" fmla="*/ 366598 w 1349253"/>
              <a:gd name="connsiteY89" fmla="*/ 2762989 h 6858000"/>
              <a:gd name="connsiteX90" fmla="*/ 315516 w 1349253"/>
              <a:gd name="connsiteY90" fmla="*/ 2554718 h 6858000"/>
              <a:gd name="connsiteX91" fmla="*/ 286333 w 1349253"/>
              <a:gd name="connsiteY91" fmla="*/ 2447068 h 6858000"/>
              <a:gd name="connsiteX92" fmla="*/ 273294 w 1349253"/>
              <a:gd name="connsiteY92" fmla="*/ 2425819 h 6858000"/>
              <a:gd name="connsiteX93" fmla="*/ 279293 w 1349253"/>
              <a:gd name="connsiteY93" fmla="*/ 2402874 h 6858000"/>
              <a:gd name="connsiteX94" fmla="*/ 281905 w 1349253"/>
              <a:gd name="connsiteY94" fmla="*/ 2381443 h 6858000"/>
              <a:gd name="connsiteX95" fmla="*/ 258234 w 1349253"/>
              <a:gd name="connsiteY95" fmla="*/ 2261920 h 6858000"/>
              <a:gd name="connsiteX96" fmla="*/ 248121 w 1349253"/>
              <a:gd name="connsiteY96" fmla="*/ 2195378 h 6858000"/>
              <a:gd name="connsiteX97" fmla="*/ 232338 w 1349253"/>
              <a:gd name="connsiteY97" fmla="*/ 2155135 h 6858000"/>
              <a:gd name="connsiteX98" fmla="*/ 229796 w 1349253"/>
              <a:gd name="connsiteY98" fmla="*/ 2118008 h 6858000"/>
              <a:gd name="connsiteX99" fmla="*/ 230789 w 1349253"/>
              <a:gd name="connsiteY99" fmla="*/ 2050531 h 6858000"/>
              <a:gd name="connsiteX100" fmla="*/ 222595 w 1349253"/>
              <a:gd name="connsiteY100" fmla="*/ 1963269 h 6858000"/>
              <a:gd name="connsiteX101" fmla="*/ 203773 w 1349253"/>
              <a:gd name="connsiteY101" fmla="*/ 1906352 h 6858000"/>
              <a:gd name="connsiteX102" fmla="*/ 180330 w 1349253"/>
              <a:gd name="connsiteY102" fmla="*/ 1861531 h 6858000"/>
              <a:gd name="connsiteX103" fmla="*/ 134129 w 1349253"/>
              <a:gd name="connsiteY103" fmla="*/ 1732919 h 6858000"/>
              <a:gd name="connsiteX104" fmla="*/ 106440 w 1349253"/>
              <a:gd name="connsiteY104" fmla="*/ 1663540 h 6858000"/>
              <a:gd name="connsiteX105" fmla="*/ 105566 w 1349253"/>
              <a:gd name="connsiteY105" fmla="*/ 1615777 h 6858000"/>
              <a:gd name="connsiteX106" fmla="*/ 86361 w 1349253"/>
              <a:gd name="connsiteY106" fmla="*/ 1563678 h 6858000"/>
              <a:gd name="connsiteX107" fmla="*/ 92183 w 1349253"/>
              <a:gd name="connsiteY107" fmla="*/ 1477995 h 6858000"/>
              <a:gd name="connsiteX108" fmla="*/ 78268 w 1349253"/>
              <a:gd name="connsiteY108" fmla="*/ 1373769 h 6858000"/>
              <a:gd name="connsiteX109" fmla="*/ 86575 w 1349253"/>
              <a:gd name="connsiteY109" fmla="*/ 1307086 h 6858000"/>
              <a:gd name="connsiteX110" fmla="*/ 87763 w 1349253"/>
              <a:gd name="connsiteY110" fmla="*/ 1189033 h 6858000"/>
              <a:gd name="connsiteX111" fmla="*/ 92448 w 1349253"/>
              <a:gd name="connsiteY111" fmla="*/ 1168288 h 6858000"/>
              <a:gd name="connsiteX112" fmla="*/ 84730 w 1349253"/>
              <a:gd name="connsiteY112" fmla="*/ 1142577 h 6858000"/>
              <a:gd name="connsiteX113" fmla="*/ 74036 w 1349253"/>
              <a:gd name="connsiteY113" fmla="*/ 1088484 h 6858000"/>
              <a:gd name="connsiteX114" fmla="*/ 62772 w 1349253"/>
              <a:gd name="connsiteY114" fmla="*/ 1016103 h 6858000"/>
              <a:gd name="connsiteX115" fmla="*/ 64228 w 1349253"/>
              <a:gd name="connsiteY115" fmla="*/ 954054 h 6858000"/>
              <a:gd name="connsiteX116" fmla="*/ 75144 w 1349253"/>
              <a:gd name="connsiteY116" fmla="*/ 921368 h 6858000"/>
              <a:gd name="connsiteX117" fmla="*/ 59093 w 1349253"/>
              <a:gd name="connsiteY117" fmla="*/ 896999 h 6858000"/>
              <a:gd name="connsiteX118" fmla="*/ 28501 w 1349253"/>
              <a:gd name="connsiteY118" fmla="*/ 821517 h 6858000"/>
              <a:gd name="connsiteX119" fmla="*/ 7451 w 1349253"/>
              <a:gd name="connsiteY119" fmla="*/ 751353 h 6858000"/>
              <a:gd name="connsiteX120" fmla="*/ 7009 w 1349253"/>
              <a:gd name="connsiteY120" fmla="*/ 721230 h 6858000"/>
              <a:gd name="connsiteX121" fmla="*/ 16141 w 1349253"/>
              <a:gd name="connsiteY121" fmla="*/ 619315 h 6858000"/>
              <a:gd name="connsiteX122" fmla="*/ 19 w 1349253"/>
              <a:gd name="connsiteY122" fmla="*/ 585934 h 6858000"/>
              <a:gd name="connsiteX123" fmla="*/ 7093 w 1349253"/>
              <a:gd name="connsiteY123" fmla="*/ 538948 h 6858000"/>
              <a:gd name="connsiteX124" fmla="*/ 11001 w 1349253"/>
              <a:gd name="connsiteY124" fmla="*/ 525163 h 6858000"/>
              <a:gd name="connsiteX125" fmla="*/ 37125 w 1349253"/>
              <a:gd name="connsiteY125" fmla="*/ 446567 h 6858000"/>
              <a:gd name="connsiteX126" fmla="*/ 36373 w 1349253"/>
              <a:gd name="connsiteY126" fmla="*/ 393828 h 6858000"/>
              <a:gd name="connsiteX127" fmla="*/ 36203 w 1349253"/>
              <a:gd name="connsiteY127" fmla="*/ 353137 h 6858000"/>
              <a:gd name="connsiteX128" fmla="*/ 41896 w 1349253"/>
              <a:gd name="connsiteY128" fmla="*/ 275771 h 6858000"/>
              <a:gd name="connsiteX129" fmla="*/ 58923 w 1349253"/>
              <a:gd name="connsiteY129" fmla="*/ 212860 h 6858000"/>
              <a:gd name="connsiteX130" fmla="*/ 50633 w 1349253"/>
              <a:gd name="connsiteY130" fmla="*/ 144983 h 6858000"/>
              <a:gd name="connsiteX131" fmla="*/ 62917 w 1349253"/>
              <a:gd name="connsiteY131" fmla="*/ 55288 h 6858000"/>
              <a:gd name="connsiteX132" fmla="*/ 22471 w 1349253"/>
              <a:gd name="connsiteY132" fmla="*/ 0 h 6858000"/>
              <a:gd name="connsiteX0" fmla="*/ 22471 w 1349253"/>
              <a:gd name="connsiteY0" fmla="*/ 0 h 6858000"/>
              <a:gd name="connsiteX1" fmla="*/ 1349253 w 1349253"/>
              <a:gd name="connsiteY1" fmla="*/ 0 h 6858000"/>
              <a:gd name="connsiteX2" fmla="*/ 1349253 w 1349253"/>
              <a:gd name="connsiteY2" fmla="*/ 6858000 h 6858000"/>
              <a:gd name="connsiteX3" fmla="*/ 85947 w 1349253"/>
              <a:gd name="connsiteY3" fmla="*/ 6857735 h 6858000"/>
              <a:gd name="connsiteX4" fmla="*/ 122540 w 1349253"/>
              <a:gd name="connsiteY4" fmla="*/ 6776847 h 6858000"/>
              <a:gd name="connsiteX5" fmla="*/ 134040 w 1349253"/>
              <a:gd name="connsiteY5" fmla="*/ 6737706 h 6858000"/>
              <a:gd name="connsiteX6" fmla="*/ 158779 w 1349253"/>
              <a:gd name="connsiteY6" fmla="*/ 6691589 h 6858000"/>
              <a:gd name="connsiteX7" fmla="*/ 150803 w 1349253"/>
              <a:gd name="connsiteY7" fmla="*/ 6659970 h 6858000"/>
              <a:gd name="connsiteX8" fmla="*/ 151427 w 1349253"/>
              <a:gd name="connsiteY8" fmla="*/ 6636211 h 6858000"/>
              <a:gd name="connsiteX9" fmla="*/ 168871 w 1349253"/>
              <a:gd name="connsiteY9" fmla="*/ 6594177 h 6858000"/>
              <a:gd name="connsiteX10" fmla="*/ 182911 w 1349253"/>
              <a:gd name="connsiteY10" fmla="*/ 6557575 h 6858000"/>
              <a:gd name="connsiteX11" fmla="*/ 235868 w 1349253"/>
              <a:gd name="connsiteY11" fmla="*/ 6492130 h 6858000"/>
              <a:gd name="connsiteX12" fmla="*/ 251555 w 1349253"/>
              <a:gd name="connsiteY12" fmla="*/ 6431610 h 6858000"/>
              <a:gd name="connsiteX13" fmla="*/ 295260 w 1349253"/>
              <a:gd name="connsiteY13" fmla="*/ 6379786 h 6858000"/>
              <a:gd name="connsiteX14" fmla="*/ 278483 w 1349253"/>
              <a:gd name="connsiteY14" fmla="*/ 6334727 h 6858000"/>
              <a:gd name="connsiteX15" fmla="*/ 255898 w 1349253"/>
              <a:gd name="connsiteY15" fmla="*/ 6313295 h 6858000"/>
              <a:gd name="connsiteX16" fmla="*/ 263062 w 1349253"/>
              <a:gd name="connsiteY16" fmla="*/ 6280046 h 6858000"/>
              <a:gd name="connsiteX17" fmla="*/ 266061 w 1349253"/>
              <a:gd name="connsiteY17" fmla="*/ 6272987 h 6858000"/>
              <a:gd name="connsiteX18" fmla="*/ 272835 w 1349253"/>
              <a:gd name="connsiteY18" fmla="*/ 6252834 h 6858000"/>
              <a:gd name="connsiteX19" fmla="*/ 250827 w 1349253"/>
              <a:gd name="connsiteY19" fmla="*/ 6202459 h 6858000"/>
              <a:gd name="connsiteX20" fmla="*/ 249625 w 1349253"/>
              <a:gd name="connsiteY20" fmla="*/ 6153037 h 6858000"/>
              <a:gd name="connsiteX21" fmla="*/ 265040 w 1349253"/>
              <a:gd name="connsiteY21" fmla="*/ 6078132 h 6858000"/>
              <a:gd name="connsiteX22" fmla="*/ 252427 w 1349253"/>
              <a:gd name="connsiteY22" fmla="*/ 6028119 h 6858000"/>
              <a:gd name="connsiteX23" fmla="*/ 237656 w 1349253"/>
              <a:gd name="connsiteY23" fmla="*/ 5926735 h 6858000"/>
              <a:gd name="connsiteX24" fmla="*/ 287168 w 1349253"/>
              <a:gd name="connsiteY24" fmla="*/ 5712857 h 6858000"/>
              <a:gd name="connsiteX25" fmla="*/ 316966 w 1349253"/>
              <a:gd name="connsiteY25" fmla="*/ 5660491 h 6858000"/>
              <a:gd name="connsiteX26" fmla="*/ 326089 w 1349253"/>
              <a:gd name="connsiteY26" fmla="*/ 5563435 h 6858000"/>
              <a:gd name="connsiteX27" fmla="*/ 352965 w 1349253"/>
              <a:gd name="connsiteY27" fmla="*/ 5437125 h 6858000"/>
              <a:gd name="connsiteX28" fmla="*/ 366533 w 1349253"/>
              <a:gd name="connsiteY28" fmla="*/ 5396260 h 6858000"/>
              <a:gd name="connsiteX29" fmla="*/ 382514 w 1349253"/>
              <a:gd name="connsiteY29" fmla="*/ 5330009 h 6858000"/>
              <a:gd name="connsiteX30" fmla="*/ 416007 w 1349253"/>
              <a:gd name="connsiteY30" fmla="*/ 5273739 h 6858000"/>
              <a:gd name="connsiteX31" fmla="*/ 425606 w 1349253"/>
              <a:gd name="connsiteY31" fmla="*/ 5241779 h 6858000"/>
              <a:gd name="connsiteX32" fmla="*/ 436832 w 1349253"/>
              <a:gd name="connsiteY32" fmla="*/ 5225268 h 6858000"/>
              <a:gd name="connsiteX33" fmla="*/ 437852 w 1349253"/>
              <a:gd name="connsiteY33" fmla="*/ 5217684 h 6858000"/>
              <a:gd name="connsiteX34" fmla="*/ 445193 w 1349253"/>
              <a:gd name="connsiteY34" fmla="*/ 5193377 h 6858000"/>
              <a:gd name="connsiteX35" fmla="*/ 448496 w 1349253"/>
              <a:gd name="connsiteY35" fmla="*/ 5179288 h 6858000"/>
              <a:gd name="connsiteX36" fmla="*/ 449480 w 1349253"/>
              <a:gd name="connsiteY36" fmla="*/ 5173621 h 6858000"/>
              <a:gd name="connsiteX37" fmla="*/ 445114 w 1349253"/>
              <a:gd name="connsiteY37" fmla="*/ 5159961 h 6858000"/>
              <a:gd name="connsiteX38" fmla="*/ 451791 w 1349253"/>
              <a:gd name="connsiteY38" fmla="*/ 5144295 h 6858000"/>
              <a:gd name="connsiteX39" fmla="*/ 448724 w 1349253"/>
              <a:gd name="connsiteY39" fmla="*/ 5125185 h 6858000"/>
              <a:gd name="connsiteX40" fmla="*/ 455554 w 1349253"/>
              <a:gd name="connsiteY40" fmla="*/ 5121884 h 6858000"/>
              <a:gd name="connsiteX41" fmla="*/ 462590 w 1349253"/>
              <a:gd name="connsiteY41" fmla="*/ 5067850 h 6858000"/>
              <a:gd name="connsiteX42" fmla="*/ 465321 w 1349253"/>
              <a:gd name="connsiteY42" fmla="*/ 5060861 h 6858000"/>
              <a:gd name="connsiteX43" fmla="*/ 462025 w 1349253"/>
              <a:gd name="connsiteY43" fmla="*/ 5034192 h 6858000"/>
              <a:gd name="connsiteX44" fmla="*/ 463579 w 1349253"/>
              <a:gd name="connsiteY44" fmla="*/ 4993030 h 6858000"/>
              <a:gd name="connsiteX45" fmla="*/ 470488 w 1349253"/>
              <a:gd name="connsiteY45" fmla="*/ 4946844 h 6858000"/>
              <a:gd name="connsiteX46" fmla="*/ 466344 w 1349253"/>
              <a:gd name="connsiteY46" fmla="*/ 4932692 h 6858000"/>
              <a:gd name="connsiteX47" fmla="*/ 481747 w 1349253"/>
              <a:gd name="connsiteY47" fmla="*/ 4858827 h 6858000"/>
              <a:gd name="connsiteX48" fmla="*/ 487650 w 1349253"/>
              <a:gd name="connsiteY48" fmla="*/ 4821170 h 6858000"/>
              <a:gd name="connsiteX49" fmla="*/ 492383 w 1349253"/>
              <a:gd name="connsiteY49" fmla="*/ 4780965 h 6858000"/>
              <a:gd name="connsiteX50" fmla="*/ 493676 w 1349253"/>
              <a:gd name="connsiteY50" fmla="*/ 4750867 h 6858000"/>
              <a:gd name="connsiteX51" fmla="*/ 491483 w 1349253"/>
              <a:gd name="connsiteY51" fmla="*/ 4690749 h 6858000"/>
              <a:gd name="connsiteX52" fmla="*/ 486963 w 1349253"/>
              <a:gd name="connsiteY52" fmla="*/ 4584173 h 6858000"/>
              <a:gd name="connsiteX53" fmla="*/ 482046 w 1349253"/>
              <a:gd name="connsiteY53" fmla="*/ 4444346 h 6858000"/>
              <a:gd name="connsiteX54" fmla="*/ 478611 w 1349253"/>
              <a:gd name="connsiteY54" fmla="*/ 4375228 h 6858000"/>
              <a:gd name="connsiteX55" fmla="*/ 459264 w 1349253"/>
              <a:gd name="connsiteY55" fmla="*/ 4214165 h 6858000"/>
              <a:gd name="connsiteX56" fmla="*/ 463337 w 1349253"/>
              <a:gd name="connsiteY56" fmla="*/ 4090296 h 6858000"/>
              <a:gd name="connsiteX57" fmla="*/ 448593 w 1349253"/>
              <a:gd name="connsiteY57" fmla="*/ 4033999 h 6858000"/>
              <a:gd name="connsiteX58" fmla="*/ 449742 w 1349253"/>
              <a:gd name="connsiteY58" fmla="*/ 4031933 h 6858000"/>
              <a:gd name="connsiteX59" fmla="*/ 448318 w 1349253"/>
              <a:gd name="connsiteY59" fmla="*/ 4013953 h 6858000"/>
              <a:gd name="connsiteX60" fmla="*/ 434613 w 1349253"/>
              <a:gd name="connsiteY60" fmla="*/ 3974753 h 6858000"/>
              <a:gd name="connsiteX61" fmla="*/ 436211 w 1349253"/>
              <a:gd name="connsiteY61" fmla="*/ 3969950 h 6858000"/>
              <a:gd name="connsiteX62" fmla="*/ 429633 w 1349253"/>
              <a:gd name="connsiteY62" fmla="*/ 3933779 h 6858000"/>
              <a:gd name="connsiteX63" fmla="*/ 430964 w 1349253"/>
              <a:gd name="connsiteY63" fmla="*/ 3933093 h 6858000"/>
              <a:gd name="connsiteX64" fmla="*/ 435318 w 1349253"/>
              <a:gd name="connsiteY64" fmla="*/ 3922082 h 6858000"/>
              <a:gd name="connsiteX65" fmla="*/ 440396 w 1349253"/>
              <a:gd name="connsiteY65" fmla="*/ 3901461 h 6858000"/>
              <a:gd name="connsiteX66" fmla="*/ 462990 w 1349253"/>
              <a:gd name="connsiteY66" fmla="*/ 3813873 h 6858000"/>
              <a:gd name="connsiteX67" fmla="*/ 462415 w 1349253"/>
              <a:gd name="connsiteY67" fmla="*/ 3806161 h 6858000"/>
              <a:gd name="connsiteX68" fmla="*/ 462722 w 1349253"/>
              <a:gd name="connsiteY68" fmla="*/ 3805957 h 6858000"/>
              <a:gd name="connsiteX69" fmla="*/ 462749 w 1349253"/>
              <a:gd name="connsiteY69" fmla="*/ 3797724 h 6858000"/>
              <a:gd name="connsiteX70" fmla="*/ 461364 w 1349253"/>
              <a:gd name="connsiteY70" fmla="*/ 3792098 h 6858000"/>
              <a:gd name="connsiteX71" fmla="*/ 460248 w 1349253"/>
              <a:gd name="connsiteY71" fmla="*/ 3777135 h 6858000"/>
              <a:gd name="connsiteX72" fmla="*/ 461981 w 1349253"/>
              <a:gd name="connsiteY72" fmla="*/ 3771656 h 6858000"/>
              <a:gd name="connsiteX73" fmla="*/ 465724 w 1349253"/>
              <a:gd name="connsiteY73" fmla="*/ 3769007 h 6858000"/>
              <a:gd name="connsiteX74" fmla="*/ 465190 w 1349253"/>
              <a:gd name="connsiteY74" fmla="*/ 3767709 h 6858000"/>
              <a:gd name="connsiteX75" fmla="*/ 473886 w 1349253"/>
              <a:gd name="connsiteY75" fmla="*/ 3738082 h 6858000"/>
              <a:gd name="connsiteX76" fmla="*/ 481232 w 1349253"/>
              <a:gd name="connsiteY76" fmla="*/ 3673397 h 6858000"/>
              <a:gd name="connsiteX77" fmla="*/ 480528 w 1349253"/>
              <a:gd name="connsiteY77" fmla="*/ 3637109 h 6858000"/>
              <a:gd name="connsiteX78" fmla="*/ 483971 w 1349253"/>
              <a:gd name="connsiteY78" fmla="*/ 3536883 h 6858000"/>
              <a:gd name="connsiteX79" fmla="*/ 491509 w 1349253"/>
              <a:gd name="connsiteY79" fmla="*/ 3435652 h 6858000"/>
              <a:gd name="connsiteX80" fmla="*/ 493180 w 1349253"/>
              <a:gd name="connsiteY80" fmla="*/ 3307769 h 6858000"/>
              <a:gd name="connsiteX81" fmla="*/ 510743 w 1349253"/>
              <a:gd name="connsiteY81" fmla="*/ 3250522 h 6858000"/>
              <a:gd name="connsiteX82" fmla="*/ 511168 w 1349253"/>
              <a:gd name="connsiteY82" fmla="*/ 3229163 h 6858000"/>
              <a:gd name="connsiteX83" fmla="*/ 487927 w 1349253"/>
              <a:gd name="connsiteY83" fmla="*/ 3158586 h 6858000"/>
              <a:gd name="connsiteX84" fmla="*/ 473112 w 1349253"/>
              <a:gd name="connsiteY84" fmla="*/ 3129034 h 6858000"/>
              <a:gd name="connsiteX85" fmla="*/ 473777 w 1349253"/>
              <a:gd name="connsiteY85" fmla="*/ 3126682 h 6858000"/>
              <a:gd name="connsiteX86" fmla="*/ 451254 w 1349253"/>
              <a:gd name="connsiteY86" fmla="*/ 3106272 h 6858000"/>
              <a:gd name="connsiteX87" fmla="*/ 423984 w 1349253"/>
              <a:gd name="connsiteY87" fmla="*/ 2958185 h 6858000"/>
              <a:gd name="connsiteX88" fmla="*/ 366598 w 1349253"/>
              <a:gd name="connsiteY88" fmla="*/ 2762989 h 6858000"/>
              <a:gd name="connsiteX89" fmla="*/ 315516 w 1349253"/>
              <a:gd name="connsiteY89" fmla="*/ 2554718 h 6858000"/>
              <a:gd name="connsiteX90" fmla="*/ 286333 w 1349253"/>
              <a:gd name="connsiteY90" fmla="*/ 2447068 h 6858000"/>
              <a:gd name="connsiteX91" fmla="*/ 273294 w 1349253"/>
              <a:gd name="connsiteY91" fmla="*/ 2425819 h 6858000"/>
              <a:gd name="connsiteX92" fmla="*/ 279293 w 1349253"/>
              <a:gd name="connsiteY92" fmla="*/ 2402874 h 6858000"/>
              <a:gd name="connsiteX93" fmla="*/ 281905 w 1349253"/>
              <a:gd name="connsiteY93" fmla="*/ 2381443 h 6858000"/>
              <a:gd name="connsiteX94" fmla="*/ 258234 w 1349253"/>
              <a:gd name="connsiteY94" fmla="*/ 2261920 h 6858000"/>
              <a:gd name="connsiteX95" fmla="*/ 248121 w 1349253"/>
              <a:gd name="connsiteY95" fmla="*/ 2195378 h 6858000"/>
              <a:gd name="connsiteX96" fmla="*/ 232338 w 1349253"/>
              <a:gd name="connsiteY96" fmla="*/ 2155135 h 6858000"/>
              <a:gd name="connsiteX97" fmla="*/ 229796 w 1349253"/>
              <a:gd name="connsiteY97" fmla="*/ 2118008 h 6858000"/>
              <a:gd name="connsiteX98" fmla="*/ 230789 w 1349253"/>
              <a:gd name="connsiteY98" fmla="*/ 2050531 h 6858000"/>
              <a:gd name="connsiteX99" fmla="*/ 222595 w 1349253"/>
              <a:gd name="connsiteY99" fmla="*/ 1963269 h 6858000"/>
              <a:gd name="connsiteX100" fmla="*/ 203773 w 1349253"/>
              <a:gd name="connsiteY100" fmla="*/ 1906352 h 6858000"/>
              <a:gd name="connsiteX101" fmla="*/ 180330 w 1349253"/>
              <a:gd name="connsiteY101" fmla="*/ 1861531 h 6858000"/>
              <a:gd name="connsiteX102" fmla="*/ 134129 w 1349253"/>
              <a:gd name="connsiteY102" fmla="*/ 1732919 h 6858000"/>
              <a:gd name="connsiteX103" fmla="*/ 106440 w 1349253"/>
              <a:gd name="connsiteY103" fmla="*/ 1663540 h 6858000"/>
              <a:gd name="connsiteX104" fmla="*/ 105566 w 1349253"/>
              <a:gd name="connsiteY104" fmla="*/ 1615777 h 6858000"/>
              <a:gd name="connsiteX105" fmla="*/ 86361 w 1349253"/>
              <a:gd name="connsiteY105" fmla="*/ 1563678 h 6858000"/>
              <a:gd name="connsiteX106" fmla="*/ 92183 w 1349253"/>
              <a:gd name="connsiteY106" fmla="*/ 1477995 h 6858000"/>
              <a:gd name="connsiteX107" fmla="*/ 78268 w 1349253"/>
              <a:gd name="connsiteY107" fmla="*/ 1373769 h 6858000"/>
              <a:gd name="connsiteX108" fmla="*/ 86575 w 1349253"/>
              <a:gd name="connsiteY108" fmla="*/ 1307086 h 6858000"/>
              <a:gd name="connsiteX109" fmla="*/ 87763 w 1349253"/>
              <a:gd name="connsiteY109" fmla="*/ 1189033 h 6858000"/>
              <a:gd name="connsiteX110" fmla="*/ 92448 w 1349253"/>
              <a:gd name="connsiteY110" fmla="*/ 1168288 h 6858000"/>
              <a:gd name="connsiteX111" fmla="*/ 84730 w 1349253"/>
              <a:gd name="connsiteY111" fmla="*/ 1142577 h 6858000"/>
              <a:gd name="connsiteX112" fmla="*/ 74036 w 1349253"/>
              <a:gd name="connsiteY112" fmla="*/ 1088484 h 6858000"/>
              <a:gd name="connsiteX113" fmla="*/ 62772 w 1349253"/>
              <a:gd name="connsiteY113" fmla="*/ 1016103 h 6858000"/>
              <a:gd name="connsiteX114" fmla="*/ 64228 w 1349253"/>
              <a:gd name="connsiteY114" fmla="*/ 954054 h 6858000"/>
              <a:gd name="connsiteX115" fmla="*/ 75144 w 1349253"/>
              <a:gd name="connsiteY115" fmla="*/ 921368 h 6858000"/>
              <a:gd name="connsiteX116" fmla="*/ 59093 w 1349253"/>
              <a:gd name="connsiteY116" fmla="*/ 896999 h 6858000"/>
              <a:gd name="connsiteX117" fmla="*/ 28501 w 1349253"/>
              <a:gd name="connsiteY117" fmla="*/ 821517 h 6858000"/>
              <a:gd name="connsiteX118" fmla="*/ 7451 w 1349253"/>
              <a:gd name="connsiteY118" fmla="*/ 751353 h 6858000"/>
              <a:gd name="connsiteX119" fmla="*/ 7009 w 1349253"/>
              <a:gd name="connsiteY119" fmla="*/ 721230 h 6858000"/>
              <a:gd name="connsiteX120" fmla="*/ 16141 w 1349253"/>
              <a:gd name="connsiteY120" fmla="*/ 619315 h 6858000"/>
              <a:gd name="connsiteX121" fmla="*/ 19 w 1349253"/>
              <a:gd name="connsiteY121" fmla="*/ 585934 h 6858000"/>
              <a:gd name="connsiteX122" fmla="*/ 7093 w 1349253"/>
              <a:gd name="connsiteY122" fmla="*/ 538948 h 6858000"/>
              <a:gd name="connsiteX123" fmla="*/ 11001 w 1349253"/>
              <a:gd name="connsiteY123" fmla="*/ 525163 h 6858000"/>
              <a:gd name="connsiteX124" fmla="*/ 37125 w 1349253"/>
              <a:gd name="connsiteY124" fmla="*/ 446567 h 6858000"/>
              <a:gd name="connsiteX125" fmla="*/ 36373 w 1349253"/>
              <a:gd name="connsiteY125" fmla="*/ 393828 h 6858000"/>
              <a:gd name="connsiteX126" fmla="*/ 36203 w 1349253"/>
              <a:gd name="connsiteY126" fmla="*/ 353137 h 6858000"/>
              <a:gd name="connsiteX127" fmla="*/ 41896 w 1349253"/>
              <a:gd name="connsiteY127" fmla="*/ 275771 h 6858000"/>
              <a:gd name="connsiteX128" fmla="*/ 58923 w 1349253"/>
              <a:gd name="connsiteY128" fmla="*/ 212860 h 6858000"/>
              <a:gd name="connsiteX129" fmla="*/ 50633 w 1349253"/>
              <a:gd name="connsiteY129" fmla="*/ 144983 h 6858000"/>
              <a:gd name="connsiteX130" fmla="*/ 62917 w 1349253"/>
              <a:gd name="connsiteY130" fmla="*/ 55288 h 6858000"/>
              <a:gd name="connsiteX131" fmla="*/ 22471 w 1349253"/>
              <a:gd name="connsiteY131" fmla="*/ 0 h 6858000"/>
              <a:gd name="connsiteX0" fmla="*/ 22471 w 1349253"/>
              <a:gd name="connsiteY0" fmla="*/ 0 h 6858000"/>
              <a:gd name="connsiteX1" fmla="*/ 1349253 w 1349253"/>
              <a:gd name="connsiteY1" fmla="*/ 0 h 6858000"/>
              <a:gd name="connsiteX2" fmla="*/ 1349253 w 1349253"/>
              <a:gd name="connsiteY2" fmla="*/ 6858000 h 6858000"/>
              <a:gd name="connsiteX3" fmla="*/ 85947 w 1349253"/>
              <a:gd name="connsiteY3" fmla="*/ 6857735 h 6858000"/>
              <a:gd name="connsiteX4" fmla="*/ 122540 w 1349253"/>
              <a:gd name="connsiteY4" fmla="*/ 6776847 h 6858000"/>
              <a:gd name="connsiteX5" fmla="*/ 134040 w 1349253"/>
              <a:gd name="connsiteY5" fmla="*/ 6737706 h 6858000"/>
              <a:gd name="connsiteX6" fmla="*/ 158779 w 1349253"/>
              <a:gd name="connsiteY6" fmla="*/ 6691589 h 6858000"/>
              <a:gd name="connsiteX7" fmla="*/ 150803 w 1349253"/>
              <a:gd name="connsiteY7" fmla="*/ 6659970 h 6858000"/>
              <a:gd name="connsiteX8" fmla="*/ 151427 w 1349253"/>
              <a:gd name="connsiteY8" fmla="*/ 6636211 h 6858000"/>
              <a:gd name="connsiteX9" fmla="*/ 168871 w 1349253"/>
              <a:gd name="connsiteY9" fmla="*/ 6594177 h 6858000"/>
              <a:gd name="connsiteX10" fmla="*/ 182911 w 1349253"/>
              <a:gd name="connsiteY10" fmla="*/ 6557575 h 6858000"/>
              <a:gd name="connsiteX11" fmla="*/ 235868 w 1349253"/>
              <a:gd name="connsiteY11" fmla="*/ 6492130 h 6858000"/>
              <a:gd name="connsiteX12" fmla="*/ 251555 w 1349253"/>
              <a:gd name="connsiteY12" fmla="*/ 6431610 h 6858000"/>
              <a:gd name="connsiteX13" fmla="*/ 295260 w 1349253"/>
              <a:gd name="connsiteY13" fmla="*/ 6379786 h 6858000"/>
              <a:gd name="connsiteX14" fmla="*/ 278483 w 1349253"/>
              <a:gd name="connsiteY14" fmla="*/ 6334727 h 6858000"/>
              <a:gd name="connsiteX15" fmla="*/ 255898 w 1349253"/>
              <a:gd name="connsiteY15" fmla="*/ 6313295 h 6858000"/>
              <a:gd name="connsiteX16" fmla="*/ 263062 w 1349253"/>
              <a:gd name="connsiteY16" fmla="*/ 6280046 h 6858000"/>
              <a:gd name="connsiteX17" fmla="*/ 266061 w 1349253"/>
              <a:gd name="connsiteY17" fmla="*/ 6272987 h 6858000"/>
              <a:gd name="connsiteX18" fmla="*/ 272835 w 1349253"/>
              <a:gd name="connsiteY18" fmla="*/ 6252834 h 6858000"/>
              <a:gd name="connsiteX19" fmla="*/ 250827 w 1349253"/>
              <a:gd name="connsiteY19" fmla="*/ 6202459 h 6858000"/>
              <a:gd name="connsiteX20" fmla="*/ 249625 w 1349253"/>
              <a:gd name="connsiteY20" fmla="*/ 6153037 h 6858000"/>
              <a:gd name="connsiteX21" fmla="*/ 265040 w 1349253"/>
              <a:gd name="connsiteY21" fmla="*/ 6078132 h 6858000"/>
              <a:gd name="connsiteX22" fmla="*/ 252427 w 1349253"/>
              <a:gd name="connsiteY22" fmla="*/ 6028119 h 6858000"/>
              <a:gd name="connsiteX23" fmla="*/ 237656 w 1349253"/>
              <a:gd name="connsiteY23" fmla="*/ 5926735 h 6858000"/>
              <a:gd name="connsiteX24" fmla="*/ 287168 w 1349253"/>
              <a:gd name="connsiteY24" fmla="*/ 5712857 h 6858000"/>
              <a:gd name="connsiteX25" fmla="*/ 316966 w 1349253"/>
              <a:gd name="connsiteY25" fmla="*/ 5660491 h 6858000"/>
              <a:gd name="connsiteX26" fmla="*/ 326089 w 1349253"/>
              <a:gd name="connsiteY26" fmla="*/ 5563435 h 6858000"/>
              <a:gd name="connsiteX27" fmla="*/ 352965 w 1349253"/>
              <a:gd name="connsiteY27" fmla="*/ 5437125 h 6858000"/>
              <a:gd name="connsiteX28" fmla="*/ 366533 w 1349253"/>
              <a:gd name="connsiteY28" fmla="*/ 5396260 h 6858000"/>
              <a:gd name="connsiteX29" fmla="*/ 382514 w 1349253"/>
              <a:gd name="connsiteY29" fmla="*/ 5330009 h 6858000"/>
              <a:gd name="connsiteX30" fmla="*/ 416007 w 1349253"/>
              <a:gd name="connsiteY30" fmla="*/ 5273739 h 6858000"/>
              <a:gd name="connsiteX31" fmla="*/ 425606 w 1349253"/>
              <a:gd name="connsiteY31" fmla="*/ 5241779 h 6858000"/>
              <a:gd name="connsiteX32" fmla="*/ 436832 w 1349253"/>
              <a:gd name="connsiteY32" fmla="*/ 5225268 h 6858000"/>
              <a:gd name="connsiteX33" fmla="*/ 437852 w 1349253"/>
              <a:gd name="connsiteY33" fmla="*/ 5217684 h 6858000"/>
              <a:gd name="connsiteX34" fmla="*/ 445193 w 1349253"/>
              <a:gd name="connsiteY34" fmla="*/ 5193377 h 6858000"/>
              <a:gd name="connsiteX35" fmla="*/ 448496 w 1349253"/>
              <a:gd name="connsiteY35" fmla="*/ 5179288 h 6858000"/>
              <a:gd name="connsiteX36" fmla="*/ 449480 w 1349253"/>
              <a:gd name="connsiteY36" fmla="*/ 5173621 h 6858000"/>
              <a:gd name="connsiteX37" fmla="*/ 445114 w 1349253"/>
              <a:gd name="connsiteY37" fmla="*/ 5159961 h 6858000"/>
              <a:gd name="connsiteX38" fmla="*/ 451791 w 1349253"/>
              <a:gd name="connsiteY38" fmla="*/ 5144295 h 6858000"/>
              <a:gd name="connsiteX39" fmla="*/ 448724 w 1349253"/>
              <a:gd name="connsiteY39" fmla="*/ 5125185 h 6858000"/>
              <a:gd name="connsiteX40" fmla="*/ 455554 w 1349253"/>
              <a:gd name="connsiteY40" fmla="*/ 5121884 h 6858000"/>
              <a:gd name="connsiteX41" fmla="*/ 462590 w 1349253"/>
              <a:gd name="connsiteY41" fmla="*/ 5067850 h 6858000"/>
              <a:gd name="connsiteX42" fmla="*/ 465321 w 1349253"/>
              <a:gd name="connsiteY42" fmla="*/ 5060861 h 6858000"/>
              <a:gd name="connsiteX43" fmla="*/ 462025 w 1349253"/>
              <a:gd name="connsiteY43" fmla="*/ 5034192 h 6858000"/>
              <a:gd name="connsiteX44" fmla="*/ 463579 w 1349253"/>
              <a:gd name="connsiteY44" fmla="*/ 4993030 h 6858000"/>
              <a:gd name="connsiteX45" fmla="*/ 470488 w 1349253"/>
              <a:gd name="connsiteY45" fmla="*/ 4946844 h 6858000"/>
              <a:gd name="connsiteX46" fmla="*/ 466344 w 1349253"/>
              <a:gd name="connsiteY46" fmla="*/ 4932692 h 6858000"/>
              <a:gd name="connsiteX47" fmla="*/ 481747 w 1349253"/>
              <a:gd name="connsiteY47" fmla="*/ 4858827 h 6858000"/>
              <a:gd name="connsiteX48" fmla="*/ 487650 w 1349253"/>
              <a:gd name="connsiteY48" fmla="*/ 4821170 h 6858000"/>
              <a:gd name="connsiteX49" fmla="*/ 492383 w 1349253"/>
              <a:gd name="connsiteY49" fmla="*/ 4780965 h 6858000"/>
              <a:gd name="connsiteX50" fmla="*/ 493676 w 1349253"/>
              <a:gd name="connsiteY50" fmla="*/ 4750867 h 6858000"/>
              <a:gd name="connsiteX51" fmla="*/ 491483 w 1349253"/>
              <a:gd name="connsiteY51" fmla="*/ 4690749 h 6858000"/>
              <a:gd name="connsiteX52" fmla="*/ 486963 w 1349253"/>
              <a:gd name="connsiteY52" fmla="*/ 4584173 h 6858000"/>
              <a:gd name="connsiteX53" fmla="*/ 482046 w 1349253"/>
              <a:gd name="connsiteY53" fmla="*/ 4444346 h 6858000"/>
              <a:gd name="connsiteX54" fmla="*/ 478611 w 1349253"/>
              <a:gd name="connsiteY54" fmla="*/ 4375228 h 6858000"/>
              <a:gd name="connsiteX55" fmla="*/ 459264 w 1349253"/>
              <a:gd name="connsiteY55" fmla="*/ 4214165 h 6858000"/>
              <a:gd name="connsiteX56" fmla="*/ 463337 w 1349253"/>
              <a:gd name="connsiteY56" fmla="*/ 4090296 h 6858000"/>
              <a:gd name="connsiteX57" fmla="*/ 448593 w 1349253"/>
              <a:gd name="connsiteY57" fmla="*/ 4033999 h 6858000"/>
              <a:gd name="connsiteX58" fmla="*/ 449742 w 1349253"/>
              <a:gd name="connsiteY58" fmla="*/ 4031933 h 6858000"/>
              <a:gd name="connsiteX59" fmla="*/ 448318 w 1349253"/>
              <a:gd name="connsiteY59" fmla="*/ 4013953 h 6858000"/>
              <a:gd name="connsiteX60" fmla="*/ 434613 w 1349253"/>
              <a:gd name="connsiteY60" fmla="*/ 3974753 h 6858000"/>
              <a:gd name="connsiteX61" fmla="*/ 436211 w 1349253"/>
              <a:gd name="connsiteY61" fmla="*/ 3969950 h 6858000"/>
              <a:gd name="connsiteX62" fmla="*/ 429633 w 1349253"/>
              <a:gd name="connsiteY62" fmla="*/ 3933779 h 6858000"/>
              <a:gd name="connsiteX63" fmla="*/ 430964 w 1349253"/>
              <a:gd name="connsiteY63" fmla="*/ 3933093 h 6858000"/>
              <a:gd name="connsiteX64" fmla="*/ 435318 w 1349253"/>
              <a:gd name="connsiteY64" fmla="*/ 3922082 h 6858000"/>
              <a:gd name="connsiteX65" fmla="*/ 440396 w 1349253"/>
              <a:gd name="connsiteY65" fmla="*/ 3901461 h 6858000"/>
              <a:gd name="connsiteX66" fmla="*/ 462990 w 1349253"/>
              <a:gd name="connsiteY66" fmla="*/ 3813873 h 6858000"/>
              <a:gd name="connsiteX67" fmla="*/ 462415 w 1349253"/>
              <a:gd name="connsiteY67" fmla="*/ 3806161 h 6858000"/>
              <a:gd name="connsiteX68" fmla="*/ 462722 w 1349253"/>
              <a:gd name="connsiteY68" fmla="*/ 3805957 h 6858000"/>
              <a:gd name="connsiteX69" fmla="*/ 462749 w 1349253"/>
              <a:gd name="connsiteY69" fmla="*/ 3797724 h 6858000"/>
              <a:gd name="connsiteX70" fmla="*/ 461364 w 1349253"/>
              <a:gd name="connsiteY70" fmla="*/ 3792098 h 6858000"/>
              <a:gd name="connsiteX71" fmla="*/ 460248 w 1349253"/>
              <a:gd name="connsiteY71" fmla="*/ 3777135 h 6858000"/>
              <a:gd name="connsiteX72" fmla="*/ 461981 w 1349253"/>
              <a:gd name="connsiteY72" fmla="*/ 3771656 h 6858000"/>
              <a:gd name="connsiteX73" fmla="*/ 465724 w 1349253"/>
              <a:gd name="connsiteY73" fmla="*/ 3769007 h 6858000"/>
              <a:gd name="connsiteX74" fmla="*/ 465190 w 1349253"/>
              <a:gd name="connsiteY74" fmla="*/ 3767709 h 6858000"/>
              <a:gd name="connsiteX75" fmla="*/ 473886 w 1349253"/>
              <a:gd name="connsiteY75" fmla="*/ 3738082 h 6858000"/>
              <a:gd name="connsiteX76" fmla="*/ 481232 w 1349253"/>
              <a:gd name="connsiteY76" fmla="*/ 3673397 h 6858000"/>
              <a:gd name="connsiteX77" fmla="*/ 480528 w 1349253"/>
              <a:gd name="connsiteY77" fmla="*/ 3637109 h 6858000"/>
              <a:gd name="connsiteX78" fmla="*/ 483971 w 1349253"/>
              <a:gd name="connsiteY78" fmla="*/ 3536883 h 6858000"/>
              <a:gd name="connsiteX79" fmla="*/ 491509 w 1349253"/>
              <a:gd name="connsiteY79" fmla="*/ 3435652 h 6858000"/>
              <a:gd name="connsiteX80" fmla="*/ 493180 w 1349253"/>
              <a:gd name="connsiteY80" fmla="*/ 3307769 h 6858000"/>
              <a:gd name="connsiteX81" fmla="*/ 510743 w 1349253"/>
              <a:gd name="connsiteY81" fmla="*/ 3250522 h 6858000"/>
              <a:gd name="connsiteX82" fmla="*/ 511168 w 1349253"/>
              <a:gd name="connsiteY82" fmla="*/ 3229163 h 6858000"/>
              <a:gd name="connsiteX83" fmla="*/ 487927 w 1349253"/>
              <a:gd name="connsiteY83" fmla="*/ 3158586 h 6858000"/>
              <a:gd name="connsiteX84" fmla="*/ 473112 w 1349253"/>
              <a:gd name="connsiteY84" fmla="*/ 3129034 h 6858000"/>
              <a:gd name="connsiteX85" fmla="*/ 473777 w 1349253"/>
              <a:gd name="connsiteY85" fmla="*/ 3126682 h 6858000"/>
              <a:gd name="connsiteX86" fmla="*/ 451254 w 1349253"/>
              <a:gd name="connsiteY86" fmla="*/ 3106272 h 6858000"/>
              <a:gd name="connsiteX87" fmla="*/ 423984 w 1349253"/>
              <a:gd name="connsiteY87" fmla="*/ 2958185 h 6858000"/>
              <a:gd name="connsiteX88" fmla="*/ 381264 w 1349253"/>
              <a:gd name="connsiteY88" fmla="*/ 2843952 h 6858000"/>
              <a:gd name="connsiteX89" fmla="*/ 315516 w 1349253"/>
              <a:gd name="connsiteY89" fmla="*/ 2554718 h 6858000"/>
              <a:gd name="connsiteX90" fmla="*/ 286333 w 1349253"/>
              <a:gd name="connsiteY90" fmla="*/ 2447068 h 6858000"/>
              <a:gd name="connsiteX91" fmla="*/ 273294 w 1349253"/>
              <a:gd name="connsiteY91" fmla="*/ 2425819 h 6858000"/>
              <a:gd name="connsiteX92" fmla="*/ 279293 w 1349253"/>
              <a:gd name="connsiteY92" fmla="*/ 2402874 h 6858000"/>
              <a:gd name="connsiteX93" fmla="*/ 281905 w 1349253"/>
              <a:gd name="connsiteY93" fmla="*/ 2381443 h 6858000"/>
              <a:gd name="connsiteX94" fmla="*/ 258234 w 1349253"/>
              <a:gd name="connsiteY94" fmla="*/ 2261920 h 6858000"/>
              <a:gd name="connsiteX95" fmla="*/ 248121 w 1349253"/>
              <a:gd name="connsiteY95" fmla="*/ 2195378 h 6858000"/>
              <a:gd name="connsiteX96" fmla="*/ 232338 w 1349253"/>
              <a:gd name="connsiteY96" fmla="*/ 2155135 h 6858000"/>
              <a:gd name="connsiteX97" fmla="*/ 229796 w 1349253"/>
              <a:gd name="connsiteY97" fmla="*/ 2118008 h 6858000"/>
              <a:gd name="connsiteX98" fmla="*/ 230789 w 1349253"/>
              <a:gd name="connsiteY98" fmla="*/ 2050531 h 6858000"/>
              <a:gd name="connsiteX99" fmla="*/ 222595 w 1349253"/>
              <a:gd name="connsiteY99" fmla="*/ 1963269 h 6858000"/>
              <a:gd name="connsiteX100" fmla="*/ 203773 w 1349253"/>
              <a:gd name="connsiteY100" fmla="*/ 1906352 h 6858000"/>
              <a:gd name="connsiteX101" fmla="*/ 180330 w 1349253"/>
              <a:gd name="connsiteY101" fmla="*/ 1861531 h 6858000"/>
              <a:gd name="connsiteX102" fmla="*/ 134129 w 1349253"/>
              <a:gd name="connsiteY102" fmla="*/ 1732919 h 6858000"/>
              <a:gd name="connsiteX103" fmla="*/ 106440 w 1349253"/>
              <a:gd name="connsiteY103" fmla="*/ 1663540 h 6858000"/>
              <a:gd name="connsiteX104" fmla="*/ 105566 w 1349253"/>
              <a:gd name="connsiteY104" fmla="*/ 1615777 h 6858000"/>
              <a:gd name="connsiteX105" fmla="*/ 86361 w 1349253"/>
              <a:gd name="connsiteY105" fmla="*/ 1563678 h 6858000"/>
              <a:gd name="connsiteX106" fmla="*/ 92183 w 1349253"/>
              <a:gd name="connsiteY106" fmla="*/ 1477995 h 6858000"/>
              <a:gd name="connsiteX107" fmla="*/ 78268 w 1349253"/>
              <a:gd name="connsiteY107" fmla="*/ 1373769 h 6858000"/>
              <a:gd name="connsiteX108" fmla="*/ 86575 w 1349253"/>
              <a:gd name="connsiteY108" fmla="*/ 1307086 h 6858000"/>
              <a:gd name="connsiteX109" fmla="*/ 87763 w 1349253"/>
              <a:gd name="connsiteY109" fmla="*/ 1189033 h 6858000"/>
              <a:gd name="connsiteX110" fmla="*/ 92448 w 1349253"/>
              <a:gd name="connsiteY110" fmla="*/ 1168288 h 6858000"/>
              <a:gd name="connsiteX111" fmla="*/ 84730 w 1349253"/>
              <a:gd name="connsiteY111" fmla="*/ 1142577 h 6858000"/>
              <a:gd name="connsiteX112" fmla="*/ 74036 w 1349253"/>
              <a:gd name="connsiteY112" fmla="*/ 1088484 h 6858000"/>
              <a:gd name="connsiteX113" fmla="*/ 62772 w 1349253"/>
              <a:gd name="connsiteY113" fmla="*/ 1016103 h 6858000"/>
              <a:gd name="connsiteX114" fmla="*/ 64228 w 1349253"/>
              <a:gd name="connsiteY114" fmla="*/ 954054 h 6858000"/>
              <a:gd name="connsiteX115" fmla="*/ 75144 w 1349253"/>
              <a:gd name="connsiteY115" fmla="*/ 921368 h 6858000"/>
              <a:gd name="connsiteX116" fmla="*/ 59093 w 1349253"/>
              <a:gd name="connsiteY116" fmla="*/ 896999 h 6858000"/>
              <a:gd name="connsiteX117" fmla="*/ 28501 w 1349253"/>
              <a:gd name="connsiteY117" fmla="*/ 821517 h 6858000"/>
              <a:gd name="connsiteX118" fmla="*/ 7451 w 1349253"/>
              <a:gd name="connsiteY118" fmla="*/ 751353 h 6858000"/>
              <a:gd name="connsiteX119" fmla="*/ 7009 w 1349253"/>
              <a:gd name="connsiteY119" fmla="*/ 721230 h 6858000"/>
              <a:gd name="connsiteX120" fmla="*/ 16141 w 1349253"/>
              <a:gd name="connsiteY120" fmla="*/ 619315 h 6858000"/>
              <a:gd name="connsiteX121" fmla="*/ 19 w 1349253"/>
              <a:gd name="connsiteY121" fmla="*/ 585934 h 6858000"/>
              <a:gd name="connsiteX122" fmla="*/ 7093 w 1349253"/>
              <a:gd name="connsiteY122" fmla="*/ 538948 h 6858000"/>
              <a:gd name="connsiteX123" fmla="*/ 11001 w 1349253"/>
              <a:gd name="connsiteY123" fmla="*/ 525163 h 6858000"/>
              <a:gd name="connsiteX124" fmla="*/ 37125 w 1349253"/>
              <a:gd name="connsiteY124" fmla="*/ 446567 h 6858000"/>
              <a:gd name="connsiteX125" fmla="*/ 36373 w 1349253"/>
              <a:gd name="connsiteY125" fmla="*/ 393828 h 6858000"/>
              <a:gd name="connsiteX126" fmla="*/ 36203 w 1349253"/>
              <a:gd name="connsiteY126" fmla="*/ 353137 h 6858000"/>
              <a:gd name="connsiteX127" fmla="*/ 41896 w 1349253"/>
              <a:gd name="connsiteY127" fmla="*/ 275771 h 6858000"/>
              <a:gd name="connsiteX128" fmla="*/ 58923 w 1349253"/>
              <a:gd name="connsiteY128" fmla="*/ 212860 h 6858000"/>
              <a:gd name="connsiteX129" fmla="*/ 50633 w 1349253"/>
              <a:gd name="connsiteY129" fmla="*/ 144983 h 6858000"/>
              <a:gd name="connsiteX130" fmla="*/ 62917 w 1349253"/>
              <a:gd name="connsiteY130" fmla="*/ 55288 h 6858000"/>
              <a:gd name="connsiteX131" fmla="*/ 22471 w 1349253"/>
              <a:gd name="connsiteY131" fmla="*/ 0 h 6858000"/>
              <a:gd name="connsiteX0" fmla="*/ 22471 w 1349253"/>
              <a:gd name="connsiteY0" fmla="*/ 0 h 6858000"/>
              <a:gd name="connsiteX1" fmla="*/ 1349253 w 1349253"/>
              <a:gd name="connsiteY1" fmla="*/ 0 h 6858000"/>
              <a:gd name="connsiteX2" fmla="*/ 1349253 w 1349253"/>
              <a:gd name="connsiteY2" fmla="*/ 6858000 h 6858000"/>
              <a:gd name="connsiteX3" fmla="*/ 85947 w 1349253"/>
              <a:gd name="connsiteY3" fmla="*/ 6857735 h 6858000"/>
              <a:gd name="connsiteX4" fmla="*/ 122540 w 1349253"/>
              <a:gd name="connsiteY4" fmla="*/ 6776847 h 6858000"/>
              <a:gd name="connsiteX5" fmla="*/ 134040 w 1349253"/>
              <a:gd name="connsiteY5" fmla="*/ 6737706 h 6858000"/>
              <a:gd name="connsiteX6" fmla="*/ 158779 w 1349253"/>
              <a:gd name="connsiteY6" fmla="*/ 6691589 h 6858000"/>
              <a:gd name="connsiteX7" fmla="*/ 150803 w 1349253"/>
              <a:gd name="connsiteY7" fmla="*/ 6659970 h 6858000"/>
              <a:gd name="connsiteX8" fmla="*/ 151427 w 1349253"/>
              <a:gd name="connsiteY8" fmla="*/ 6636211 h 6858000"/>
              <a:gd name="connsiteX9" fmla="*/ 168871 w 1349253"/>
              <a:gd name="connsiteY9" fmla="*/ 6594177 h 6858000"/>
              <a:gd name="connsiteX10" fmla="*/ 182911 w 1349253"/>
              <a:gd name="connsiteY10" fmla="*/ 6557575 h 6858000"/>
              <a:gd name="connsiteX11" fmla="*/ 235868 w 1349253"/>
              <a:gd name="connsiteY11" fmla="*/ 6492130 h 6858000"/>
              <a:gd name="connsiteX12" fmla="*/ 251555 w 1349253"/>
              <a:gd name="connsiteY12" fmla="*/ 6431610 h 6858000"/>
              <a:gd name="connsiteX13" fmla="*/ 295260 w 1349253"/>
              <a:gd name="connsiteY13" fmla="*/ 6379786 h 6858000"/>
              <a:gd name="connsiteX14" fmla="*/ 278483 w 1349253"/>
              <a:gd name="connsiteY14" fmla="*/ 6334727 h 6858000"/>
              <a:gd name="connsiteX15" fmla="*/ 255898 w 1349253"/>
              <a:gd name="connsiteY15" fmla="*/ 6313295 h 6858000"/>
              <a:gd name="connsiteX16" fmla="*/ 263062 w 1349253"/>
              <a:gd name="connsiteY16" fmla="*/ 6280046 h 6858000"/>
              <a:gd name="connsiteX17" fmla="*/ 266061 w 1349253"/>
              <a:gd name="connsiteY17" fmla="*/ 6272987 h 6858000"/>
              <a:gd name="connsiteX18" fmla="*/ 272835 w 1349253"/>
              <a:gd name="connsiteY18" fmla="*/ 6252834 h 6858000"/>
              <a:gd name="connsiteX19" fmla="*/ 250827 w 1349253"/>
              <a:gd name="connsiteY19" fmla="*/ 6202459 h 6858000"/>
              <a:gd name="connsiteX20" fmla="*/ 249625 w 1349253"/>
              <a:gd name="connsiteY20" fmla="*/ 6153037 h 6858000"/>
              <a:gd name="connsiteX21" fmla="*/ 265040 w 1349253"/>
              <a:gd name="connsiteY21" fmla="*/ 6078132 h 6858000"/>
              <a:gd name="connsiteX22" fmla="*/ 252427 w 1349253"/>
              <a:gd name="connsiteY22" fmla="*/ 6028119 h 6858000"/>
              <a:gd name="connsiteX23" fmla="*/ 237656 w 1349253"/>
              <a:gd name="connsiteY23" fmla="*/ 5926735 h 6858000"/>
              <a:gd name="connsiteX24" fmla="*/ 287168 w 1349253"/>
              <a:gd name="connsiteY24" fmla="*/ 5712857 h 6858000"/>
              <a:gd name="connsiteX25" fmla="*/ 316966 w 1349253"/>
              <a:gd name="connsiteY25" fmla="*/ 5660491 h 6858000"/>
              <a:gd name="connsiteX26" fmla="*/ 326089 w 1349253"/>
              <a:gd name="connsiteY26" fmla="*/ 5563435 h 6858000"/>
              <a:gd name="connsiteX27" fmla="*/ 352965 w 1349253"/>
              <a:gd name="connsiteY27" fmla="*/ 5437125 h 6858000"/>
              <a:gd name="connsiteX28" fmla="*/ 366533 w 1349253"/>
              <a:gd name="connsiteY28" fmla="*/ 5396260 h 6858000"/>
              <a:gd name="connsiteX29" fmla="*/ 382514 w 1349253"/>
              <a:gd name="connsiteY29" fmla="*/ 5330009 h 6858000"/>
              <a:gd name="connsiteX30" fmla="*/ 416007 w 1349253"/>
              <a:gd name="connsiteY30" fmla="*/ 5273739 h 6858000"/>
              <a:gd name="connsiteX31" fmla="*/ 425606 w 1349253"/>
              <a:gd name="connsiteY31" fmla="*/ 5241779 h 6858000"/>
              <a:gd name="connsiteX32" fmla="*/ 436832 w 1349253"/>
              <a:gd name="connsiteY32" fmla="*/ 5225268 h 6858000"/>
              <a:gd name="connsiteX33" fmla="*/ 437852 w 1349253"/>
              <a:gd name="connsiteY33" fmla="*/ 5217684 h 6858000"/>
              <a:gd name="connsiteX34" fmla="*/ 445193 w 1349253"/>
              <a:gd name="connsiteY34" fmla="*/ 5193377 h 6858000"/>
              <a:gd name="connsiteX35" fmla="*/ 448496 w 1349253"/>
              <a:gd name="connsiteY35" fmla="*/ 5179288 h 6858000"/>
              <a:gd name="connsiteX36" fmla="*/ 449480 w 1349253"/>
              <a:gd name="connsiteY36" fmla="*/ 5173621 h 6858000"/>
              <a:gd name="connsiteX37" fmla="*/ 445114 w 1349253"/>
              <a:gd name="connsiteY37" fmla="*/ 5159961 h 6858000"/>
              <a:gd name="connsiteX38" fmla="*/ 451791 w 1349253"/>
              <a:gd name="connsiteY38" fmla="*/ 5144295 h 6858000"/>
              <a:gd name="connsiteX39" fmla="*/ 448724 w 1349253"/>
              <a:gd name="connsiteY39" fmla="*/ 5125185 h 6858000"/>
              <a:gd name="connsiteX40" fmla="*/ 455554 w 1349253"/>
              <a:gd name="connsiteY40" fmla="*/ 5121884 h 6858000"/>
              <a:gd name="connsiteX41" fmla="*/ 462590 w 1349253"/>
              <a:gd name="connsiteY41" fmla="*/ 5067850 h 6858000"/>
              <a:gd name="connsiteX42" fmla="*/ 465321 w 1349253"/>
              <a:gd name="connsiteY42" fmla="*/ 5060861 h 6858000"/>
              <a:gd name="connsiteX43" fmla="*/ 462025 w 1349253"/>
              <a:gd name="connsiteY43" fmla="*/ 5034192 h 6858000"/>
              <a:gd name="connsiteX44" fmla="*/ 463579 w 1349253"/>
              <a:gd name="connsiteY44" fmla="*/ 4993030 h 6858000"/>
              <a:gd name="connsiteX45" fmla="*/ 470488 w 1349253"/>
              <a:gd name="connsiteY45" fmla="*/ 4946844 h 6858000"/>
              <a:gd name="connsiteX46" fmla="*/ 466344 w 1349253"/>
              <a:gd name="connsiteY46" fmla="*/ 4932692 h 6858000"/>
              <a:gd name="connsiteX47" fmla="*/ 481747 w 1349253"/>
              <a:gd name="connsiteY47" fmla="*/ 4858827 h 6858000"/>
              <a:gd name="connsiteX48" fmla="*/ 487650 w 1349253"/>
              <a:gd name="connsiteY48" fmla="*/ 4821170 h 6858000"/>
              <a:gd name="connsiteX49" fmla="*/ 492383 w 1349253"/>
              <a:gd name="connsiteY49" fmla="*/ 4780965 h 6858000"/>
              <a:gd name="connsiteX50" fmla="*/ 493676 w 1349253"/>
              <a:gd name="connsiteY50" fmla="*/ 4750867 h 6858000"/>
              <a:gd name="connsiteX51" fmla="*/ 491483 w 1349253"/>
              <a:gd name="connsiteY51" fmla="*/ 4690749 h 6858000"/>
              <a:gd name="connsiteX52" fmla="*/ 486963 w 1349253"/>
              <a:gd name="connsiteY52" fmla="*/ 4584173 h 6858000"/>
              <a:gd name="connsiteX53" fmla="*/ 482046 w 1349253"/>
              <a:gd name="connsiteY53" fmla="*/ 4444346 h 6858000"/>
              <a:gd name="connsiteX54" fmla="*/ 478611 w 1349253"/>
              <a:gd name="connsiteY54" fmla="*/ 4375228 h 6858000"/>
              <a:gd name="connsiteX55" fmla="*/ 459264 w 1349253"/>
              <a:gd name="connsiteY55" fmla="*/ 4214165 h 6858000"/>
              <a:gd name="connsiteX56" fmla="*/ 463337 w 1349253"/>
              <a:gd name="connsiteY56" fmla="*/ 4090296 h 6858000"/>
              <a:gd name="connsiteX57" fmla="*/ 448593 w 1349253"/>
              <a:gd name="connsiteY57" fmla="*/ 4033999 h 6858000"/>
              <a:gd name="connsiteX58" fmla="*/ 449742 w 1349253"/>
              <a:gd name="connsiteY58" fmla="*/ 4031933 h 6858000"/>
              <a:gd name="connsiteX59" fmla="*/ 448318 w 1349253"/>
              <a:gd name="connsiteY59" fmla="*/ 4013953 h 6858000"/>
              <a:gd name="connsiteX60" fmla="*/ 434613 w 1349253"/>
              <a:gd name="connsiteY60" fmla="*/ 3974753 h 6858000"/>
              <a:gd name="connsiteX61" fmla="*/ 436211 w 1349253"/>
              <a:gd name="connsiteY61" fmla="*/ 3969950 h 6858000"/>
              <a:gd name="connsiteX62" fmla="*/ 429633 w 1349253"/>
              <a:gd name="connsiteY62" fmla="*/ 3933779 h 6858000"/>
              <a:gd name="connsiteX63" fmla="*/ 430964 w 1349253"/>
              <a:gd name="connsiteY63" fmla="*/ 3933093 h 6858000"/>
              <a:gd name="connsiteX64" fmla="*/ 435318 w 1349253"/>
              <a:gd name="connsiteY64" fmla="*/ 3922082 h 6858000"/>
              <a:gd name="connsiteX65" fmla="*/ 440396 w 1349253"/>
              <a:gd name="connsiteY65" fmla="*/ 3901461 h 6858000"/>
              <a:gd name="connsiteX66" fmla="*/ 462990 w 1349253"/>
              <a:gd name="connsiteY66" fmla="*/ 3813873 h 6858000"/>
              <a:gd name="connsiteX67" fmla="*/ 462415 w 1349253"/>
              <a:gd name="connsiteY67" fmla="*/ 3806161 h 6858000"/>
              <a:gd name="connsiteX68" fmla="*/ 462722 w 1349253"/>
              <a:gd name="connsiteY68" fmla="*/ 3805957 h 6858000"/>
              <a:gd name="connsiteX69" fmla="*/ 462749 w 1349253"/>
              <a:gd name="connsiteY69" fmla="*/ 3797724 h 6858000"/>
              <a:gd name="connsiteX70" fmla="*/ 460248 w 1349253"/>
              <a:gd name="connsiteY70" fmla="*/ 3777135 h 6858000"/>
              <a:gd name="connsiteX71" fmla="*/ 461981 w 1349253"/>
              <a:gd name="connsiteY71" fmla="*/ 3771656 h 6858000"/>
              <a:gd name="connsiteX72" fmla="*/ 465724 w 1349253"/>
              <a:gd name="connsiteY72" fmla="*/ 3769007 h 6858000"/>
              <a:gd name="connsiteX73" fmla="*/ 465190 w 1349253"/>
              <a:gd name="connsiteY73" fmla="*/ 3767709 h 6858000"/>
              <a:gd name="connsiteX74" fmla="*/ 473886 w 1349253"/>
              <a:gd name="connsiteY74" fmla="*/ 3738082 h 6858000"/>
              <a:gd name="connsiteX75" fmla="*/ 481232 w 1349253"/>
              <a:gd name="connsiteY75" fmla="*/ 3673397 h 6858000"/>
              <a:gd name="connsiteX76" fmla="*/ 480528 w 1349253"/>
              <a:gd name="connsiteY76" fmla="*/ 3637109 h 6858000"/>
              <a:gd name="connsiteX77" fmla="*/ 483971 w 1349253"/>
              <a:gd name="connsiteY77" fmla="*/ 3536883 h 6858000"/>
              <a:gd name="connsiteX78" fmla="*/ 491509 w 1349253"/>
              <a:gd name="connsiteY78" fmla="*/ 3435652 h 6858000"/>
              <a:gd name="connsiteX79" fmla="*/ 493180 w 1349253"/>
              <a:gd name="connsiteY79" fmla="*/ 3307769 h 6858000"/>
              <a:gd name="connsiteX80" fmla="*/ 510743 w 1349253"/>
              <a:gd name="connsiteY80" fmla="*/ 3250522 h 6858000"/>
              <a:gd name="connsiteX81" fmla="*/ 511168 w 1349253"/>
              <a:gd name="connsiteY81" fmla="*/ 3229163 h 6858000"/>
              <a:gd name="connsiteX82" fmla="*/ 487927 w 1349253"/>
              <a:gd name="connsiteY82" fmla="*/ 3158586 h 6858000"/>
              <a:gd name="connsiteX83" fmla="*/ 473112 w 1349253"/>
              <a:gd name="connsiteY83" fmla="*/ 3129034 h 6858000"/>
              <a:gd name="connsiteX84" fmla="*/ 473777 w 1349253"/>
              <a:gd name="connsiteY84" fmla="*/ 3126682 h 6858000"/>
              <a:gd name="connsiteX85" fmla="*/ 451254 w 1349253"/>
              <a:gd name="connsiteY85" fmla="*/ 3106272 h 6858000"/>
              <a:gd name="connsiteX86" fmla="*/ 423984 w 1349253"/>
              <a:gd name="connsiteY86" fmla="*/ 2958185 h 6858000"/>
              <a:gd name="connsiteX87" fmla="*/ 381264 w 1349253"/>
              <a:gd name="connsiteY87" fmla="*/ 2843952 h 6858000"/>
              <a:gd name="connsiteX88" fmla="*/ 315516 w 1349253"/>
              <a:gd name="connsiteY88" fmla="*/ 2554718 h 6858000"/>
              <a:gd name="connsiteX89" fmla="*/ 286333 w 1349253"/>
              <a:gd name="connsiteY89" fmla="*/ 2447068 h 6858000"/>
              <a:gd name="connsiteX90" fmla="*/ 273294 w 1349253"/>
              <a:gd name="connsiteY90" fmla="*/ 2425819 h 6858000"/>
              <a:gd name="connsiteX91" fmla="*/ 279293 w 1349253"/>
              <a:gd name="connsiteY91" fmla="*/ 2402874 h 6858000"/>
              <a:gd name="connsiteX92" fmla="*/ 281905 w 1349253"/>
              <a:gd name="connsiteY92" fmla="*/ 2381443 h 6858000"/>
              <a:gd name="connsiteX93" fmla="*/ 258234 w 1349253"/>
              <a:gd name="connsiteY93" fmla="*/ 2261920 h 6858000"/>
              <a:gd name="connsiteX94" fmla="*/ 248121 w 1349253"/>
              <a:gd name="connsiteY94" fmla="*/ 2195378 h 6858000"/>
              <a:gd name="connsiteX95" fmla="*/ 232338 w 1349253"/>
              <a:gd name="connsiteY95" fmla="*/ 2155135 h 6858000"/>
              <a:gd name="connsiteX96" fmla="*/ 229796 w 1349253"/>
              <a:gd name="connsiteY96" fmla="*/ 2118008 h 6858000"/>
              <a:gd name="connsiteX97" fmla="*/ 230789 w 1349253"/>
              <a:gd name="connsiteY97" fmla="*/ 2050531 h 6858000"/>
              <a:gd name="connsiteX98" fmla="*/ 222595 w 1349253"/>
              <a:gd name="connsiteY98" fmla="*/ 1963269 h 6858000"/>
              <a:gd name="connsiteX99" fmla="*/ 203773 w 1349253"/>
              <a:gd name="connsiteY99" fmla="*/ 1906352 h 6858000"/>
              <a:gd name="connsiteX100" fmla="*/ 180330 w 1349253"/>
              <a:gd name="connsiteY100" fmla="*/ 1861531 h 6858000"/>
              <a:gd name="connsiteX101" fmla="*/ 134129 w 1349253"/>
              <a:gd name="connsiteY101" fmla="*/ 1732919 h 6858000"/>
              <a:gd name="connsiteX102" fmla="*/ 106440 w 1349253"/>
              <a:gd name="connsiteY102" fmla="*/ 1663540 h 6858000"/>
              <a:gd name="connsiteX103" fmla="*/ 105566 w 1349253"/>
              <a:gd name="connsiteY103" fmla="*/ 1615777 h 6858000"/>
              <a:gd name="connsiteX104" fmla="*/ 86361 w 1349253"/>
              <a:gd name="connsiteY104" fmla="*/ 1563678 h 6858000"/>
              <a:gd name="connsiteX105" fmla="*/ 92183 w 1349253"/>
              <a:gd name="connsiteY105" fmla="*/ 1477995 h 6858000"/>
              <a:gd name="connsiteX106" fmla="*/ 78268 w 1349253"/>
              <a:gd name="connsiteY106" fmla="*/ 1373769 h 6858000"/>
              <a:gd name="connsiteX107" fmla="*/ 86575 w 1349253"/>
              <a:gd name="connsiteY107" fmla="*/ 1307086 h 6858000"/>
              <a:gd name="connsiteX108" fmla="*/ 87763 w 1349253"/>
              <a:gd name="connsiteY108" fmla="*/ 1189033 h 6858000"/>
              <a:gd name="connsiteX109" fmla="*/ 92448 w 1349253"/>
              <a:gd name="connsiteY109" fmla="*/ 1168288 h 6858000"/>
              <a:gd name="connsiteX110" fmla="*/ 84730 w 1349253"/>
              <a:gd name="connsiteY110" fmla="*/ 1142577 h 6858000"/>
              <a:gd name="connsiteX111" fmla="*/ 74036 w 1349253"/>
              <a:gd name="connsiteY111" fmla="*/ 1088484 h 6858000"/>
              <a:gd name="connsiteX112" fmla="*/ 62772 w 1349253"/>
              <a:gd name="connsiteY112" fmla="*/ 1016103 h 6858000"/>
              <a:gd name="connsiteX113" fmla="*/ 64228 w 1349253"/>
              <a:gd name="connsiteY113" fmla="*/ 954054 h 6858000"/>
              <a:gd name="connsiteX114" fmla="*/ 75144 w 1349253"/>
              <a:gd name="connsiteY114" fmla="*/ 921368 h 6858000"/>
              <a:gd name="connsiteX115" fmla="*/ 59093 w 1349253"/>
              <a:gd name="connsiteY115" fmla="*/ 896999 h 6858000"/>
              <a:gd name="connsiteX116" fmla="*/ 28501 w 1349253"/>
              <a:gd name="connsiteY116" fmla="*/ 821517 h 6858000"/>
              <a:gd name="connsiteX117" fmla="*/ 7451 w 1349253"/>
              <a:gd name="connsiteY117" fmla="*/ 751353 h 6858000"/>
              <a:gd name="connsiteX118" fmla="*/ 7009 w 1349253"/>
              <a:gd name="connsiteY118" fmla="*/ 721230 h 6858000"/>
              <a:gd name="connsiteX119" fmla="*/ 16141 w 1349253"/>
              <a:gd name="connsiteY119" fmla="*/ 619315 h 6858000"/>
              <a:gd name="connsiteX120" fmla="*/ 19 w 1349253"/>
              <a:gd name="connsiteY120" fmla="*/ 585934 h 6858000"/>
              <a:gd name="connsiteX121" fmla="*/ 7093 w 1349253"/>
              <a:gd name="connsiteY121" fmla="*/ 538948 h 6858000"/>
              <a:gd name="connsiteX122" fmla="*/ 11001 w 1349253"/>
              <a:gd name="connsiteY122" fmla="*/ 525163 h 6858000"/>
              <a:gd name="connsiteX123" fmla="*/ 37125 w 1349253"/>
              <a:gd name="connsiteY123" fmla="*/ 446567 h 6858000"/>
              <a:gd name="connsiteX124" fmla="*/ 36373 w 1349253"/>
              <a:gd name="connsiteY124" fmla="*/ 393828 h 6858000"/>
              <a:gd name="connsiteX125" fmla="*/ 36203 w 1349253"/>
              <a:gd name="connsiteY125" fmla="*/ 353137 h 6858000"/>
              <a:gd name="connsiteX126" fmla="*/ 41896 w 1349253"/>
              <a:gd name="connsiteY126" fmla="*/ 275771 h 6858000"/>
              <a:gd name="connsiteX127" fmla="*/ 58923 w 1349253"/>
              <a:gd name="connsiteY127" fmla="*/ 212860 h 6858000"/>
              <a:gd name="connsiteX128" fmla="*/ 50633 w 1349253"/>
              <a:gd name="connsiteY128" fmla="*/ 144983 h 6858000"/>
              <a:gd name="connsiteX129" fmla="*/ 62917 w 1349253"/>
              <a:gd name="connsiteY129" fmla="*/ 55288 h 6858000"/>
              <a:gd name="connsiteX130" fmla="*/ 22471 w 1349253"/>
              <a:gd name="connsiteY130" fmla="*/ 0 h 6858000"/>
              <a:gd name="connsiteX0" fmla="*/ 22471 w 1349253"/>
              <a:gd name="connsiteY0" fmla="*/ 0 h 6858000"/>
              <a:gd name="connsiteX1" fmla="*/ 1349253 w 1349253"/>
              <a:gd name="connsiteY1" fmla="*/ 0 h 6858000"/>
              <a:gd name="connsiteX2" fmla="*/ 1349253 w 1349253"/>
              <a:gd name="connsiteY2" fmla="*/ 6858000 h 6858000"/>
              <a:gd name="connsiteX3" fmla="*/ 85947 w 1349253"/>
              <a:gd name="connsiteY3" fmla="*/ 6857735 h 6858000"/>
              <a:gd name="connsiteX4" fmla="*/ 122540 w 1349253"/>
              <a:gd name="connsiteY4" fmla="*/ 6776847 h 6858000"/>
              <a:gd name="connsiteX5" fmla="*/ 134040 w 1349253"/>
              <a:gd name="connsiteY5" fmla="*/ 6737706 h 6858000"/>
              <a:gd name="connsiteX6" fmla="*/ 158779 w 1349253"/>
              <a:gd name="connsiteY6" fmla="*/ 6691589 h 6858000"/>
              <a:gd name="connsiteX7" fmla="*/ 150803 w 1349253"/>
              <a:gd name="connsiteY7" fmla="*/ 6659970 h 6858000"/>
              <a:gd name="connsiteX8" fmla="*/ 151427 w 1349253"/>
              <a:gd name="connsiteY8" fmla="*/ 6636211 h 6858000"/>
              <a:gd name="connsiteX9" fmla="*/ 168871 w 1349253"/>
              <a:gd name="connsiteY9" fmla="*/ 6594177 h 6858000"/>
              <a:gd name="connsiteX10" fmla="*/ 182911 w 1349253"/>
              <a:gd name="connsiteY10" fmla="*/ 6557575 h 6858000"/>
              <a:gd name="connsiteX11" fmla="*/ 235868 w 1349253"/>
              <a:gd name="connsiteY11" fmla="*/ 6492130 h 6858000"/>
              <a:gd name="connsiteX12" fmla="*/ 251555 w 1349253"/>
              <a:gd name="connsiteY12" fmla="*/ 6431610 h 6858000"/>
              <a:gd name="connsiteX13" fmla="*/ 295260 w 1349253"/>
              <a:gd name="connsiteY13" fmla="*/ 6379786 h 6858000"/>
              <a:gd name="connsiteX14" fmla="*/ 278483 w 1349253"/>
              <a:gd name="connsiteY14" fmla="*/ 6334727 h 6858000"/>
              <a:gd name="connsiteX15" fmla="*/ 255898 w 1349253"/>
              <a:gd name="connsiteY15" fmla="*/ 6313295 h 6858000"/>
              <a:gd name="connsiteX16" fmla="*/ 263062 w 1349253"/>
              <a:gd name="connsiteY16" fmla="*/ 6280046 h 6858000"/>
              <a:gd name="connsiteX17" fmla="*/ 266061 w 1349253"/>
              <a:gd name="connsiteY17" fmla="*/ 6272987 h 6858000"/>
              <a:gd name="connsiteX18" fmla="*/ 272835 w 1349253"/>
              <a:gd name="connsiteY18" fmla="*/ 6252834 h 6858000"/>
              <a:gd name="connsiteX19" fmla="*/ 250827 w 1349253"/>
              <a:gd name="connsiteY19" fmla="*/ 6202459 h 6858000"/>
              <a:gd name="connsiteX20" fmla="*/ 249625 w 1349253"/>
              <a:gd name="connsiteY20" fmla="*/ 6153037 h 6858000"/>
              <a:gd name="connsiteX21" fmla="*/ 265040 w 1349253"/>
              <a:gd name="connsiteY21" fmla="*/ 6078132 h 6858000"/>
              <a:gd name="connsiteX22" fmla="*/ 252427 w 1349253"/>
              <a:gd name="connsiteY22" fmla="*/ 6028119 h 6858000"/>
              <a:gd name="connsiteX23" fmla="*/ 237656 w 1349253"/>
              <a:gd name="connsiteY23" fmla="*/ 5926735 h 6858000"/>
              <a:gd name="connsiteX24" fmla="*/ 287168 w 1349253"/>
              <a:gd name="connsiteY24" fmla="*/ 5712857 h 6858000"/>
              <a:gd name="connsiteX25" fmla="*/ 316966 w 1349253"/>
              <a:gd name="connsiteY25" fmla="*/ 5660491 h 6858000"/>
              <a:gd name="connsiteX26" fmla="*/ 326089 w 1349253"/>
              <a:gd name="connsiteY26" fmla="*/ 5563435 h 6858000"/>
              <a:gd name="connsiteX27" fmla="*/ 352965 w 1349253"/>
              <a:gd name="connsiteY27" fmla="*/ 5437125 h 6858000"/>
              <a:gd name="connsiteX28" fmla="*/ 366533 w 1349253"/>
              <a:gd name="connsiteY28" fmla="*/ 5396260 h 6858000"/>
              <a:gd name="connsiteX29" fmla="*/ 382514 w 1349253"/>
              <a:gd name="connsiteY29" fmla="*/ 5330009 h 6858000"/>
              <a:gd name="connsiteX30" fmla="*/ 416007 w 1349253"/>
              <a:gd name="connsiteY30" fmla="*/ 5273739 h 6858000"/>
              <a:gd name="connsiteX31" fmla="*/ 425606 w 1349253"/>
              <a:gd name="connsiteY31" fmla="*/ 5241779 h 6858000"/>
              <a:gd name="connsiteX32" fmla="*/ 436832 w 1349253"/>
              <a:gd name="connsiteY32" fmla="*/ 5225268 h 6858000"/>
              <a:gd name="connsiteX33" fmla="*/ 437852 w 1349253"/>
              <a:gd name="connsiteY33" fmla="*/ 5217684 h 6858000"/>
              <a:gd name="connsiteX34" fmla="*/ 445193 w 1349253"/>
              <a:gd name="connsiteY34" fmla="*/ 5193377 h 6858000"/>
              <a:gd name="connsiteX35" fmla="*/ 448496 w 1349253"/>
              <a:gd name="connsiteY35" fmla="*/ 5179288 h 6858000"/>
              <a:gd name="connsiteX36" fmla="*/ 449480 w 1349253"/>
              <a:gd name="connsiteY36" fmla="*/ 5173621 h 6858000"/>
              <a:gd name="connsiteX37" fmla="*/ 445114 w 1349253"/>
              <a:gd name="connsiteY37" fmla="*/ 5159961 h 6858000"/>
              <a:gd name="connsiteX38" fmla="*/ 451791 w 1349253"/>
              <a:gd name="connsiteY38" fmla="*/ 5144295 h 6858000"/>
              <a:gd name="connsiteX39" fmla="*/ 448724 w 1349253"/>
              <a:gd name="connsiteY39" fmla="*/ 5125185 h 6858000"/>
              <a:gd name="connsiteX40" fmla="*/ 455554 w 1349253"/>
              <a:gd name="connsiteY40" fmla="*/ 5121884 h 6858000"/>
              <a:gd name="connsiteX41" fmla="*/ 462590 w 1349253"/>
              <a:gd name="connsiteY41" fmla="*/ 5067850 h 6858000"/>
              <a:gd name="connsiteX42" fmla="*/ 465321 w 1349253"/>
              <a:gd name="connsiteY42" fmla="*/ 5060861 h 6858000"/>
              <a:gd name="connsiteX43" fmla="*/ 462025 w 1349253"/>
              <a:gd name="connsiteY43" fmla="*/ 5034192 h 6858000"/>
              <a:gd name="connsiteX44" fmla="*/ 463579 w 1349253"/>
              <a:gd name="connsiteY44" fmla="*/ 4993030 h 6858000"/>
              <a:gd name="connsiteX45" fmla="*/ 470488 w 1349253"/>
              <a:gd name="connsiteY45" fmla="*/ 4946844 h 6858000"/>
              <a:gd name="connsiteX46" fmla="*/ 466344 w 1349253"/>
              <a:gd name="connsiteY46" fmla="*/ 4932692 h 6858000"/>
              <a:gd name="connsiteX47" fmla="*/ 481747 w 1349253"/>
              <a:gd name="connsiteY47" fmla="*/ 4858827 h 6858000"/>
              <a:gd name="connsiteX48" fmla="*/ 487650 w 1349253"/>
              <a:gd name="connsiteY48" fmla="*/ 4821170 h 6858000"/>
              <a:gd name="connsiteX49" fmla="*/ 492383 w 1349253"/>
              <a:gd name="connsiteY49" fmla="*/ 4780965 h 6858000"/>
              <a:gd name="connsiteX50" fmla="*/ 493676 w 1349253"/>
              <a:gd name="connsiteY50" fmla="*/ 4750867 h 6858000"/>
              <a:gd name="connsiteX51" fmla="*/ 491483 w 1349253"/>
              <a:gd name="connsiteY51" fmla="*/ 4690749 h 6858000"/>
              <a:gd name="connsiteX52" fmla="*/ 486963 w 1349253"/>
              <a:gd name="connsiteY52" fmla="*/ 4584173 h 6858000"/>
              <a:gd name="connsiteX53" fmla="*/ 482046 w 1349253"/>
              <a:gd name="connsiteY53" fmla="*/ 4444346 h 6858000"/>
              <a:gd name="connsiteX54" fmla="*/ 478611 w 1349253"/>
              <a:gd name="connsiteY54" fmla="*/ 4375228 h 6858000"/>
              <a:gd name="connsiteX55" fmla="*/ 459264 w 1349253"/>
              <a:gd name="connsiteY55" fmla="*/ 4214165 h 6858000"/>
              <a:gd name="connsiteX56" fmla="*/ 463337 w 1349253"/>
              <a:gd name="connsiteY56" fmla="*/ 4090296 h 6858000"/>
              <a:gd name="connsiteX57" fmla="*/ 448593 w 1349253"/>
              <a:gd name="connsiteY57" fmla="*/ 4033999 h 6858000"/>
              <a:gd name="connsiteX58" fmla="*/ 449742 w 1349253"/>
              <a:gd name="connsiteY58" fmla="*/ 4031933 h 6858000"/>
              <a:gd name="connsiteX59" fmla="*/ 448318 w 1349253"/>
              <a:gd name="connsiteY59" fmla="*/ 4013953 h 6858000"/>
              <a:gd name="connsiteX60" fmla="*/ 434613 w 1349253"/>
              <a:gd name="connsiteY60" fmla="*/ 3974753 h 6858000"/>
              <a:gd name="connsiteX61" fmla="*/ 436211 w 1349253"/>
              <a:gd name="connsiteY61" fmla="*/ 3969950 h 6858000"/>
              <a:gd name="connsiteX62" fmla="*/ 429633 w 1349253"/>
              <a:gd name="connsiteY62" fmla="*/ 3933779 h 6858000"/>
              <a:gd name="connsiteX63" fmla="*/ 430964 w 1349253"/>
              <a:gd name="connsiteY63" fmla="*/ 3933093 h 6858000"/>
              <a:gd name="connsiteX64" fmla="*/ 435318 w 1349253"/>
              <a:gd name="connsiteY64" fmla="*/ 3922082 h 6858000"/>
              <a:gd name="connsiteX65" fmla="*/ 440396 w 1349253"/>
              <a:gd name="connsiteY65" fmla="*/ 3901461 h 6858000"/>
              <a:gd name="connsiteX66" fmla="*/ 462990 w 1349253"/>
              <a:gd name="connsiteY66" fmla="*/ 3813873 h 6858000"/>
              <a:gd name="connsiteX67" fmla="*/ 462415 w 1349253"/>
              <a:gd name="connsiteY67" fmla="*/ 3806161 h 6858000"/>
              <a:gd name="connsiteX68" fmla="*/ 462722 w 1349253"/>
              <a:gd name="connsiteY68" fmla="*/ 3805957 h 6858000"/>
              <a:gd name="connsiteX69" fmla="*/ 460248 w 1349253"/>
              <a:gd name="connsiteY69" fmla="*/ 3777135 h 6858000"/>
              <a:gd name="connsiteX70" fmla="*/ 461981 w 1349253"/>
              <a:gd name="connsiteY70" fmla="*/ 3771656 h 6858000"/>
              <a:gd name="connsiteX71" fmla="*/ 465724 w 1349253"/>
              <a:gd name="connsiteY71" fmla="*/ 3769007 h 6858000"/>
              <a:gd name="connsiteX72" fmla="*/ 465190 w 1349253"/>
              <a:gd name="connsiteY72" fmla="*/ 3767709 h 6858000"/>
              <a:gd name="connsiteX73" fmla="*/ 473886 w 1349253"/>
              <a:gd name="connsiteY73" fmla="*/ 3738082 h 6858000"/>
              <a:gd name="connsiteX74" fmla="*/ 481232 w 1349253"/>
              <a:gd name="connsiteY74" fmla="*/ 3673397 h 6858000"/>
              <a:gd name="connsiteX75" fmla="*/ 480528 w 1349253"/>
              <a:gd name="connsiteY75" fmla="*/ 3637109 h 6858000"/>
              <a:gd name="connsiteX76" fmla="*/ 483971 w 1349253"/>
              <a:gd name="connsiteY76" fmla="*/ 3536883 h 6858000"/>
              <a:gd name="connsiteX77" fmla="*/ 491509 w 1349253"/>
              <a:gd name="connsiteY77" fmla="*/ 3435652 h 6858000"/>
              <a:gd name="connsiteX78" fmla="*/ 493180 w 1349253"/>
              <a:gd name="connsiteY78" fmla="*/ 3307769 h 6858000"/>
              <a:gd name="connsiteX79" fmla="*/ 510743 w 1349253"/>
              <a:gd name="connsiteY79" fmla="*/ 3250522 h 6858000"/>
              <a:gd name="connsiteX80" fmla="*/ 511168 w 1349253"/>
              <a:gd name="connsiteY80" fmla="*/ 3229163 h 6858000"/>
              <a:gd name="connsiteX81" fmla="*/ 487927 w 1349253"/>
              <a:gd name="connsiteY81" fmla="*/ 3158586 h 6858000"/>
              <a:gd name="connsiteX82" fmla="*/ 473112 w 1349253"/>
              <a:gd name="connsiteY82" fmla="*/ 3129034 h 6858000"/>
              <a:gd name="connsiteX83" fmla="*/ 473777 w 1349253"/>
              <a:gd name="connsiteY83" fmla="*/ 3126682 h 6858000"/>
              <a:gd name="connsiteX84" fmla="*/ 451254 w 1349253"/>
              <a:gd name="connsiteY84" fmla="*/ 3106272 h 6858000"/>
              <a:gd name="connsiteX85" fmla="*/ 423984 w 1349253"/>
              <a:gd name="connsiteY85" fmla="*/ 2958185 h 6858000"/>
              <a:gd name="connsiteX86" fmla="*/ 381264 w 1349253"/>
              <a:gd name="connsiteY86" fmla="*/ 2843952 h 6858000"/>
              <a:gd name="connsiteX87" fmla="*/ 315516 w 1349253"/>
              <a:gd name="connsiteY87" fmla="*/ 2554718 h 6858000"/>
              <a:gd name="connsiteX88" fmla="*/ 286333 w 1349253"/>
              <a:gd name="connsiteY88" fmla="*/ 2447068 h 6858000"/>
              <a:gd name="connsiteX89" fmla="*/ 273294 w 1349253"/>
              <a:gd name="connsiteY89" fmla="*/ 2425819 h 6858000"/>
              <a:gd name="connsiteX90" fmla="*/ 279293 w 1349253"/>
              <a:gd name="connsiteY90" fmla="*/ 2402874 h 6858000"/>
              <a:gd name="connsiteX91" fmla="*/ 281905 w 1349253"/>
              <a:gd name="connsiteY91" fmla="*/ 2381443 h 6858000"/>
              <a:gd name="connsiteX92" fmla="*/ 258234 w 1349253"/>
              <a:gd name="connsiteY92" fmla="*/ 2261920 h 6858000"/>
              <a:gd name="connsiteX93" fmla="*/ 248121 w 1349253"/>
              <a:gd name="connsiteY93" fmla="*/ 2195378 h 6858000"/>
              <a:gd name="connsiteX94" fmla="*/ 232338 w 1349253"/>
              <a:gd name="connsiteY94" fmla="*/ 2155135 h 6858000"/>
              <a:gd name="connsiteX95" fmla="*/ 229796 w 1349253"/>
              <a:gd name="connsiteY95" fmla="*/ 2118008 h 6858000"/>
              <a:gd name="connsiteX96" fmla="*/ 230789 w 1349253"/>
              <a:gd name="connsiteY96" fmla="*/ 2050531 h 6858000"/>
              <a:gd name="connsiteX97" fmla="*/ 222595 w 1349253"/>
              <a:gd name="connsiteY97" fmla="*/ 1963269 h 6858000"/>
              <a:gd name="connsiteX98" fmla="*/ 203773 w 1349253"/>
              <a:gd name="connsiteY98" fmla="*/ 1906352 h 6858000"/>
              <a:gd name="connsiteX99" fmla="*/ 180330 w 1349253"/>
              <a:gd name="connsiteY99" fmla="*/ 1861531 h 6858000"/>
              <a:gd name="connsiteX100" fmla="*/ 134129 w 1349253"/>
              <a:gd name="connsiteY100" fmla="*/ 1732919 h 6858000"/>
              <a:gd name="connsiteX101" fmla="*/ 106440 w 1349253"/>
              <a:gd name="connsiteY101" fmla="*/ 1663540 h 6858000"/>
              <a:gd name="connsiteX102" fmla="*/ 105566 w 1349253"/>
              <a:gd name="connsiteY102" fmla="*/ 1615777 h 6858000"/>
              <a:gd name="connsiteX103" fmla="*/ 86361 w 1349253"/>
              <a:gd name="connsiteY103" fmla="*/ 1563678 h 6858000"/>
              <a:gd name="connsiteX104" fmla="*/ 92183 w 1349253"/>
              <a:gd name="connsiteY104" fmla="*/ 1477995 h 6858000"/>
              <a:gd name="connsiteX105" fmla="*/ 78268 w 1349253"/>
              <a:gd name="connsiteY105" fmla="*/ 1373769 h 6858000"/>
              <a:gd name="connsiteX106" fmla="*/ 86575 w 1349253"/>
              <a:gd name="connsiteY106" fmla="*/ 1307086 h 6858000"/>
              <a:gd name="connsiteX107" fmla="*/ 87763 w 1349253"/>
              <a:gd name="connsiteY107" fmla="*/ 1189033 h 6858000"/>
              <a:gd name="connsiteX108" fmla="*/ 92448 w 1349253"/>
              <a:gd name="connsiteY108" fmla="*/ 1168288 h 6858000"/>
              <a:gd name="connsiteX109" fmla="*/ 84730 w 1349253"/>
              <a:gd name="connsiteY109" fmla="*/ 1142577 h 6858000"/>
              <a:gd name="connsiteX110" fmla="*/ 74036 w 1349253"/>
              <a:gd name="connsiteY110" fmla="*/ 1088484 h 6858000"/>
              <a:gd name="connsiteX111" fmla="*/ 62772 w 1349253"/>
              <a:gd name="connsiteY111" fmla="*/ 1016103 h 6858000"/>
              <a:gd name="connsiteX112" fmla="*/ 64228 w 1349253"/>
              <a:gd name="connsiteY112" fmla="*/ 954054 h 6858000"/>
              <a:gd name="connsiteX113" fmla="*/ 75144 w 1349253"/>
              <a:gd name="connsiteY113" fmla="*/ 921368 h 6858000"/>
              <a:gd name="connsiteX114" fmla="*/ 59093 w 1349253"/>
              <a:gd name="connsiteY114" fmla="*/ 896999 h 6858000"/>
              <a:gd name="connsiteX115" fmla="*/ 28501 w 1349253"/>
              <a:gd name="connsiteY115" fmla="*/ 821517 h 6858000"/>
              <a:gd name="connsiteX116" fmla="*/ 7451 w 1349253"/>
              <a:gd name="connsiteY116" fmla="*/ 751353 h 6858000"/>
              <a:gd name="connsiteX117" fmla="*/ 7009 w 1349253"/>
              <a:gd name="connsiteY117" fmla="*/ 721230 h 6858000"/>
              <a:gd name="connsiteX118" fmla="*/ 16141 w 1349253"/>
              <a:gd name="connsiteY118" fmla="*/ 619315 h 6858000"/>
              <a:gd name="connsiteX119" fmla="*/ 19 w 1349253"/>
              <a:gd name="connsiteY119" fmla="*/ 585934 h 6858000"/>
              <a:gd name="connsiteX120" fmla="*/ 7093 w 1349253"/>
              <a:gd name="connsiteY120" fmla="*/ 538948 h 6858000"/>
              <a:gd name="connsiteX121" fmla="*/ 11001 w 1349253"/>
              <a:gd name="connsiteY121" fmla="*/ 525163 h 6858000"/>
              <a:gd name="connsiteX122" fmla="*/ 37125 w 1349253"/>
              <a:gd name="connsiteY122" fmla="*/ 446567 h 6858000"/>
              <a:gd name="connsiteX123" fmla="*/ 36373 w 1349253"/>
              <a:gd name="connsiteY123" fmla="*/ 393828 h 6858000"/>
              <a:gd name="connsiteX124" fmla="*/ 36203 w 1349253"/>
              <a:gd name="connsiteY124" fmla="*/ 353137 h 6858000"/>
              <a:gd name="connsiteX125" fmla="*/ 41896 w 1349253"/>
              <a:gd name="connsiteY125" fmla="*/ 275771 h 6858000"/>
              <a:gd name="connsiteX126" fmla="*/ 58923 w 1349253"/>
              <a:gd name="connsiteY126" fmla="*/ 212860 h 6858000"/>
              <a:gd name="connsiteX127" fmla="*/ 50633 w 1349253"/>
              <a:gd name="connsiteY127" fmla="*/ 144983 h 6858000"/>
              <a:gd name="connsiteX128" fmla="*/ 62917 w 1349253"/>
              <a:gd name="connsiteY128" fmla="*/ 55288 h 6858000"/>
              <a:gd name="connsiteX129" fmla="*/ 22471 w 1349253"/>
              <a:gd name="connsiteY129" fmla="*/ 0 h 6858000"/>
              <a:gd name="connsiteX0" fmla="*/ 22471 w 1349253"/>
              <a:gd name="connsiteY0" fmla="*/ 0 h 6858000"/>
              <a:gd name="connsiteX1" fmla="*/ 1349253 w 1349253"/>
              <a:gd name="connsiteY1" fmla="*/ 0 h 6858000"/>
              <a:gd name="connsiteX2" fmla="*/ 1349253 w 1349253"/>
              <a:gd name="connsiteY2" fmla="*/ 6858000 h 6858000"/>
              <a:gd name="connsiteX3" fmla="*/ 85947 w 1349253"/>
              <a:gd name="connsiteY3" fmla="*/ 6857735 h 6858000"/>
              <a:gd name="connsiteX4" fmla="*/ 122540 w 1349253"/>
              <a:gd name="connsiteY4" fmla="*/ 6776847 h 6858000"/>
              <a:gd name="connsiteX5" fmla="*/ 134040 w 1349253"/>
              <a:gd name="connsiteY5" fmla="*/ 6737706 h 6858000"/>
              <a:gd name="connsiteX6" fmla="*/ 158779 w 1349253"/>
              <a:gd name="connsiteY6" fmla="*/ 6691589 h 6858000"/>
              <a:gd name="connsiteX7" fmla="*/ 150803 w 1349253"/>
              <a:gd name="connsiteY7" fmla="*/ 6659970 h 6858000"/>
              <a:gd name="connsiteX8" fmla="*/ 151427 w 1349253"/>
              <a:gd name="connsiteY8" fmla="*/ 6636211 h 6858000"/>
              <a:gd name="connsiteX9" fmla="*/ 168871 w 1349253"/>
              <a:gd name="connsiteY9" fmla="*/ 6594177 h 6858000"/>
              <a:gd name="connsiteX10" fmla="*/ 182911 w 1349253"/>
              <a:gd name="connsiteY10" fmla="*/ 6557575 h 6858000"/>
              <a:gd name="connsiteX11" fmla="*/ 235868 w 1349253"/>
              <a:gd name="connsiteY11" fmla="*/ 6492130 h 6858000"/>
              <a:gd name="connsiteX12" fmla="*/ 251555 w 1349253"/>
              <a:gd name="connsiteY12" fmla="*/ 6431610 h 6858000"/>
              <a:gd name="connsiteX13" fmla="*/ 295260 w 1349253"/>
              <a:gd name="connsiteY13" fmla="*/ 6379786 h 6858000"/>
              <a:gd name="connsiteX14" fmla="*/ 278483 w 1349253"/>
              <a:gd name="connsiteY14" fmla="*/ 6334727 h 6858000"/>
              <a:gd name="connsiteX15" fmla="*/ 255898 w 1349253"/>
              <a:gd name="connsiteY15" fmla="*/ 6313295 h 6858000"/>
              <a:gd name="connsiteX16" fmla="*/ 263062 w 1349253"/>
              <a:gd name="connsiteY16" fmla="*/ 6280046 h 6858000"/>
              <a:gd name="connsiteX17" fmla="*/ 266061 w 1349253"/>
              <a:gd name="connsiteY17" fmla="*/ 6272987 h 6858000"/>
              <a:gd name="connsiteX18" fmla="*/ 272835 w 1349253"/>
              <a:gd name="connsiteY18" fmla="*/ 6252834 h 6858000"/>
              <a:gd name="connsiteX19" fmla="*/ 250827 w 1349253"/>
              <a:gd name="connsiteY19" fmla="*/ 6202459 h 6858000"/>
              <a:gd name="connsiteX20" fmla="*/ 249625 w 1349253"/>
              <a:gd name="connsiteY20" fmla="*/ 6153037 h 6858000"/>
              <a:gd name="connsiteX21" fmla="*/ 265040 w 1349253"/>
              <a:gd name="connsiteY21" fmla="*/ 6078132 h 6858000"/>
              <a:gd name="connsiteX22" fmla="*/ 252427 w 1349253"/>
              <a:gd name="connsiteY22" fmla="*/ 6028119 h 6858000"/>
              <a:gd name="connsiteX23" fmla="*/ 237656 w 1349253"/>
              <a:gd name="connsiteY23" fmla="*/ 5926735 h 6858000"/>
              <a:gd name="connsiteX24" fmla="*/ 287168 w 1349253"/>
              <a:gd name="connsiteY24" fmla="*/ 5712857 h 6858000"/>
              <a:gd name="connsiteX25" fmla="*/ 316966 w 1349253"/>
              <a:gd name="connsiteY25" fmla="*/ 5660491 h 6858000"/>
              <a:gd name="connsiteX26" fmla="*/ 326089 w 1349253"/>
              <a:gd name="connsiteY26" fmla="*/ 5563435 h 6858000"/>
              <a:gd name="connsiteX27" fmla="*/ 352965 w 1349253"/>
              <a:gd name="connsiteY27" fmla="*/ 5437125 h 6858000"/>
              <a:gd name="connsiteX28" fmla="*/ 366533 w 1349253"/>
              <a:gd name="connsiteY28" fmla="*/ 5396260 h 6858000"/>
              <a:gd name="connsiteX29" fmla="*/ 382514 w 1349253"/>
              <a:gd name="connsiteY29" fmla="*/ 5330009 h 6858000"/>
              <a:gd name="connsiteX30" fmla="*/ 416007 w 1349253"/>
              <a:gd name="connsiteY30" fmla="*/ 5273739 h 6858000"/>
              <a:gd name="connsiteX31" fmla="*/ 425606 w 1349253"/>
              <a:gd name="connsiteY31" fmla="*/ 5241779 h 6858000"/>
              <a:gd name="connsiteX32" fmla="*/ 436832 w 1349253"/>
              <a:gd name="connsiteY32" fmla="*/ 5225268 h 6858000"/>
              <a:gd name="connsiteX33" fmla="*/ 437852 w 1349253"/>
              <a:gd name="connsiteY33" fmla="*/ 5217684 h 6858000"/>
              <a:gd name="connsiteX34" fmla="*/ 445193 w 1349253"/>
              <a:gd name="connsiteY34" fmla="*/ 5193377 h 6858000"/>
              <a:gd name="connsiteX35" fmla="*/ 448496 w 1349253"/>
              <a:gd name="connsiteY35" fmla="*/ 5179288 h 6858000"/>
              <a:gd name="connsiteX36" fmla="*/ 449480 w 1349253"/>
              <a:gd name="connsiteY36" fmla="*/ 5173621 h 6858000"/>
              <a:gd name="connsiteX37" fmla="*/ 445114 w 1349253"/>
              <a:gd name="connsiteY37" fmla="*/ 5159961 h 6858000"/>
              <a:gd name="connsiteX38" fmla="*/ 451791 w 1349253"/>
              <a:gd name="connsiteY38" fmla="*/ 5144295 h 6858000"/>
              <a:gd name="connsiteX39" fmla="*/ 448724 w 1349253"/>
              <a:gd name="connsiteY39" fmla="*/ 5125185 h 6858000"/>
              <a:gd name="connsiteX40" fmla="*/ 455554 w 1349253"/>
              <a:gd name="connsiteY40" fmla="*/ 5121884 h 6858000"/>
              <a:gd name="connsiteX41" fmla="*/ 462590 w 1349253"/>
              <a:gd name="connsiteY41" fmla="*/ 5067850 h 6858000"/>
              <a:gd name="connsiteX42" fmla="*/ 465321 w 1349253"/>
              <a:gd name="connsiteY42" fmla="*/ 5060861 h 6858000"/>
              <a:gd name="connsiteX43" fmla="*/ 462025 w 1349253"/>
              <a:gd name="connsiteY43" fmla="*/ 5034192 h 6858000"/>
              <a:gd name="connsiteX44" fmla="*/ 463579 w 1349253"/>
              <a:gd name="connsiteY44" fmla="*/ 4993030 h 6858000"/>
              <a:gd name="connsiteX45" fmla="*/ 470488 w 1349253"/>
              <a:gd name="connsiteY45" fmla="*/ 4946844 h 6858000"/>
              <a:gd name="connsiteX46" fmla="*/ 466344 w 1349253"/>
              <a:gd name="connsiteY46" fmla="*/ 4932692 h 6858000"/>
              <a:gd name="connsiteX47" fmla="*/ 481747 w 1349253"/>
              <a:gd name="connsiteY47" fmla="*/ 4858827 h 6858000"/>
              <a:gd name="connsiteX48" fmla="*/ 487650 w 1349253"/>
              <a:gd name="connsiteY48" fmla="*/ 4821170 h 6858000"/>
              <a:gd name="connsiteX49" fmla="*/ 492383 w 1349253"/>
              <a:gd name="connsiteY49" fmla="*/ 4780965 h 6858000"/>
              <a:gd name="connsiteX50" fmla="*/ 493676 w 1349253"/>
              <a:gd name="connsiteY50" fmla="*/ 4750867 h 6858000"/>
              <a:gd name="connsiteX51" fmla="*/ 491483 w 1349253"/>
              <a:gd name="connsiteY51" fmla="*/ 4690749 h 6858000"/>
              <a:gd name="connsiteX52" fmla="*/ 486963 w 1349253"/>
              <a:gd name="connsiteY52" fmla="*/ 4584173 h 6858000"/>
              <a:gd name="connsiteX53" fmla="*/ 482046 w 1349253"/>
              <a:gd name="connsiteY53" fmla="*/ 4444346 h 6858000"/>
              <a:gd name="connsiteX54" fmla="*/ 478611 w 1349253"/>
              <a:gd name="connsiteY54" fmla="*/ 4375228 h 6858000"/>
              <a:gd name="connsiteX55" fmla="*/ 459264 w 1349253"/>
              <a:gd name="connsiteY55" fmla="*/ 4214165 h 6858000"/>
              <a:gd name="connsiteX56" fmla="*/ 463337 w 1349253"/>
              <a:gd name="connsiteY56" fmla="*/ 4090296 h 6858000"/>
              <a:gd name="connsiteX57" fmla="*/ 448593 w 1349253"/>
              <a:gd name="connsiteY57" fmla="*/ 4033999 h 6858000"/>
              <a:gd name="connsiteX58" fmla="*/ 449742 w 1349253"/>
              <a:gd name="connsiteY58" fmla="*/ 4031933 h 6858000"/>
              <a:gd name="connsiteX59" fmla="*/ 448318 w 1349253"/>
              <a:gd name="connsiteY59" fmla="*/ 4013953 h 6858000"/>
              <a:gd name="connsiteX60" fmla="*/ 434613 w 1349253"/>
              <a:gd name="connsiteY60" fmla="*/ 3974753 h 6858000"/>
              <a:gd name="connsiteX61" fmla="*/ 436211 w 1349253"/>
              <a:gd name="connsiteY61" fmla="*/ 3969950 h 6858000"/>
              <a:gd name="connsiteX62" fmla="*/ 429633 w 1349253"/>
              <a:gd name="connsiteY62" fmla="*/ 3933779 h 6858000"/>
              <a:gd name="connsiteX63" fmla="*/ 430964 w 1349253"/>
              <a:gd name="connsiteY63" fmla="*/ 3933093 h 6858000"/>
              <a:gd name="connsiteX64" fmla="*/ 435318 w 1349253"/>
              <a:gd name="connsiteY64" fmla="*/ 3922082 h 6858000"/>
              <a:gd name="connsiteX65" fmla="*/ 440396 w 1349253"/>
              <a:gd name="connsiteY65" fmla="*/ 3901461 h 6858000"/>
              <a:gd name="connsiteX66" fmla="*/ 462990 w 1349253"/>
              <a:gd name="connsiteY66" fmla="*/ 3813873 h 6858000"/>
              <a:gd name="connsiteX67" fmla="*/ 462415 w 1349253"/>
              <a:gd name="connsiteY67" fmla="*/ 3806161 h 6858000"/>
              <a:gd name="connsiteX68" fmla="*/ 460248 w 1349253"/>
              <a:gd name="connsiteY68" fmla="*/ 3777135 h 6858000"/>
              <a:gd name="connsiteX69" fmla="*/ 461981 w 1349253"/>
              <a:gd name="connsiteY69" fmla="*/ 3771656 h 6858000"/>
              <a:gd name="connsiteX70" fmla="*/ 465724 w 1349253"/>
              <a:gd name="connsiteY70" fmla="*/ 3769007 h 6858000"/>
              <a:gd name="connsiteX71" fmla="*/ 465190 w 1349253"/>
              <a:gd name="connsiteY71" fmla="*/ 3767709 h 6858000"/>
              <a:gd name="connsiteX72" fmla="*/ 473886 w 1349253"/>
              <a:gd name="connsiteY72" fmla="*/ 3738082 h 6858000"/>
              <a:gd name="connsiteX73" fmla="*/ 481232 w 1349253"/>
              <a:gd name="connsiteY73" fmla="*/ 3673397 h 6858000"/>
              <a:gd name="connsiteX74" fmla="*/ 480528 w 1349253"/>
              <a:gd name="connsiteY74" fmla="*/ 3637109 h 6858000"/>
              <a:gd name="connsiteX75" fmla="*/ 483971 w 1349253"/>
              <a:gd name="connsiteY75" fmla="*/ 3536883 h 6858000"/>
              <a:gd name="connsiteX76" fmla="*/ 491509 w 1349253"/>
              <a:gd name="connsiteY76" fmla="*/ 3435652 h 6858000"/>
              <a:gd name="connsiteX77" fmla="*/ 493180 w 1349253"/>
              <a:gd name="connsiteY77" fmla="*/ 3307769 h 6858000"/>
              <a:gd name="connsiteX78" fmla="*/ 510743 w 1349253"/>
              <a:gd name="connsiteY78" fmla="*/ 3250522 h 6858000"/>
              <a:gd name="connsiteX79" fmla="*/ 511168 w 1349253"/>
              <a:gd name="connsiteY79" fmla="*/ 3229163 h 6858000"/>
              <a:gd name="connsiteX80" fmla="*/ 487927 w 1349253"/>
              <a:gd name="connsiteY80" fmla="*/ 3158586 h 6858000"/>
              <a:gd name="connsiteX81" fmla="*/ 473112 w 1349253"/>
              <a:gd name="connsiteY81" fmla="*/ 3129034 h 6858000"/>
              <a:gd name="connsiteX82" fmla="*/ 473777 w 1349253"/>
              <a:gd name="connsiteY82" fmla="*/ 3126682 h 6858000"/>
              <a:gd name="connsiteX83" fmla="*/ 451254 w 1349253"/>
              <a:gd name="connsiteY83" fmla="*/ 3106272 h 6858000"/>
              <a:gd name="connsiteX84" fmla="*/ 423984 w 1349253"/>
              <a:gd name="connsiteY84" fmla="*/ 2958185 h 6858000"/>
              <a:gd name="connsiteX85" fmla="*/ 381264 w 1349253"/>
              <a:gd name="connsiteY85" fmla="*/ 2843952 h 6858000"/>
              <a:gd name="connsiteX86" fmla="*/ 315516 w 1349253"/>
              <a:gd name="connsiteY86" fmla="*/ 2554718 h 6858000"/>
              <a:gd name="connsiteX87" fmla="*/ 286333 w 1349253"/>
              <a:gd name="connsiteY87" fmla="*/ 2447068 h 6858000"/>
              <a:gd name="connsiteX88" fmla="*/ 273294 w 1349253"/>
              <a:gd name="connsiteY88" fmla="*/ 2425819 h 6858000"/>
              <a:gd name="connsiteX89" fmla="*/ 279293 w 1349253"/>
              <a:gd name="connsiteY89" fmla="*/ 2402874 h 6858000"/>
              <a:gd name="connsiteX90" fmla="*/ 281905 w 1349253"/>
              <a:gd name="connsiteY90" fmla="*/ 2381443 h 6858000"/>
              <a:gd name="connsiteX91" fmla="*/ 258234 w 1349253"/>
              <a:gd name="connsiteY91" fmla="*/ 2261920 h 6858000"/>
              <a:gd name="connsiteX92" fmla="*/ 248121 w 1349253"/>
              <a:gd name="connsiteY92" fmla="*/ 2195378 h 6858000"/>
              <a:gd name="connsiteX93" fmla="*/ 232338 w 1349253"/>
              <a:gd name="connsiteY93" fmla="*/ 2155135 h 6858000"/>
              <a:gd name="connsiteX94" fmla="*/ 229796 w 1349253"/>
              <a:gd name="connsiteY94" fmla="*/ 2118008 h 6858000"/>
              <a:gd name="connsiteX95" fmla="*/ 230789 w 1349253"/>
              <a:gd name="connsiteY95" fmla="*/ 2050531 h 6858000"/>
              <a:gd name="connsiteX96" fmla="*/ 222595 w 1349253"/>
              <a:gd name="connsiteY96" fmla="*/ 1963269 h 6858000"/>
              <a:gd name="connsiteX97" fmla="*/ 203773 w 1349253"/>
              <a:gd name="connsiteY97" fmla="*/ 1906352 h 6858000"/>
              <a:gd name="connsiteX98" fmla="*/ 180330 w 1349253"/>
              <a:gd name="connsiteY98" fmla="*/ 1861531 h 6858000"/>
              <a:gd name="connsiteX99" fmla="*/ 134129 w 1349253"/>
              <a:gd name="connsiteY99" fmla="*/ 1732919 h 6858000"/>
              <a:gd name="connsiteX100" fmla="*/ 106440 w 1349253"/>
              <a:gd name="connsiteY100" fmla="*/ 1663540 h 6858000"/>
              <a:gd name="connsiteX101" fmla="*/ 105566 w 1349253"/>
              <a:gd name="connsiteY101" fmla="*/ 1615777 h 6858000"/>
              <a:gd name="connsiteX102" fmla="*/ 86361 w 1349253"/>
              <a:gd name="connsiteY102" fmla="*/ 1563678 h 6858000"/>
              <a:gd name="connsiteX103" fmla="*/ 92183 w 1349253"/>
              <a:gd name="connsiteY103" fmla="*/ 1477995 h 6858000"/>
              <a:gd name="connsiteX104" fmla="*/ 78268 w 1349253"/>
              <a:gd name="connsiteY104" fmla="*/ 1373769 h 6858000"/>
              <a:gd name="connsiteX105" fmla="*/ 86575 w 1349253"/>
              <a:gd name="connsiteY105" fmla="*/ 1307086 h 6858000"/>
              <a:gd name="connsiteX106" fmla="*/ 87763 w 1349253"/>
              <a:gd name="connsiteY106" fmla="*/ 1189033 h 6858000"/>
              <a:gd name="connsiteX107" fmla="*/ 92448 w 1349253"/>
              <a:gd name="connsiteY107" fmla="*/ 1168288 h 6858000"/>
              <a:gd name="connsiteX108" fmla="*/ 84730 w 1349253"/>
              <a:gd name="connsiteY108" fmla="*/ 1142577 h 6858000"/>
              <a:gd name="connsiteX109" fmla="*/ 74036 w 1349253"/>
              <a:gd name="connsiteY109" fmla="*/ 1088484 h 6858000"/>
              <a:gd name="connsiteX110" fmla="*/ 62772 w 1349253"/>
              <a:gd name="connsiteY110" fmla="*/ 1016103 h 6858000"/>
              <a:gd name="connsiteX111" fmla="*/ 64228 w 1349253"/>
              <a:gd name="connsiteY111" fmla="*/ 954054 h 6858000"/>
              <a:gd name="connsiteX112" fmla="*/ 75144 w 1349253"/>
              <a:gd name="connsiteY112" fmla="*/ 921368 h 6858000"/>
              <a:gd name="connsiteX113" fmla="*/ 59093 w 1349253"/>
              <a:gd name="connsiteY113" fmla="*/ 896999 h 6858000"/>
              <a:gd name="connsiteX114" fmla="*/ 28501 w 1349253"/>
              <a:gd name="connsiteY114" fmla="*/ 821517 h 6858000"/>
              <a:gd name="connsiteX115" fmla="*/ 7451 w 1349253"/>
              <a:gd name="connsiteY115" fmla="*/ 751353 h 6858000"/>
              <a:gd name="connsiteX116" fmla="*/ 7009 w 1349253"/>
              <a:gd name="connsiteY116" fmla="*/ 721230 h 6858000"/>
              <a:gd name="connsiteX117" fmla="*/ 16141 w 1349253"/>
              <a:gd name="connsiteY117" fmla="*/ 619315 h 6858000"/>
              <a:gd name="connsiteX118" fmla="*/ 19 w 1349253"/>
              <a:gd name="connsiteY118" fmla="*/ 585934 h 6858000"/>
              <a:gd name="connsiteX119" fmla="*/ 7093 w 1349253"/>
              <a:gd name="connsiteY119" fmla="*/ 538948 h 6858000"/>
              <a:gd name="connsiteX120" fmla="*/ 11001 w 1349253"/>
              <a:gd name="connsiteY120" fmla="*/ 525163 h 6858000"/>
              <a:gd name="connsiteX121" fmla="*/ 37125 w 1349253"/>
              <a:gd name="connsiteY121" fmla="*/ 446567 h 6858000"/>
              <a:gd name="connsiteX122" fmla="*/ 36373 w 1349253"/>
              <a:gd name="connsiteY122" fmla="*/ 393828 h 6858000"/>
              <a:gd name="connsiteX123" fmla="*/ 36203 w 1349253"/>
              <a:gd name="connsiteY123" fmla="*/ 353137 h 6858000"/>
              <a:gd name="connsiteX124" fmla="*/ 41896 w 1349253"/>
              <a:gd name="connsiteY124" fmla="*/ 275771 h 6858000"/>
              <a:gd name="connsiteX125" fmla="*/ 58923 w 1349253"/>
              <a:gd name="connsiteY125" fmla="*/ 212860 h 6858000"/>
              <a:gd name="connsiteX126" fmla="*/ 50633 w 1349253"/>
              <a:gd name="connsiteY126" fmla="*/ 144983 h 6858000"/>
              <a:gd name="connsiteX127" fmla="*/ 62917 w 1349253"/>
              <a:gd name="connsiteY127" fmla="*/ 55288 h 6858000"/>
              <a:gd name="connsiteX128" fmla="*/ 22471 w 1349253"/>
              <a:gd name="connsiteY128" fmla="*/ 0 h 6858000"/>
              <a:gd name="connsiteX0" fmla="*/ 22471 w 1349253"/>
              <a:gd name="connsiteY0" fmla="*/ 0 h 6858000"/>
              <a:gd name="connsiteX1" fmla="*/ 1349253 w 1349253"/>
              <a:gd name="connsiteY1" fmla="*/ 0 h 6858000"/>
              <a:gd name="connsiteX2" fmla="*/ 1349253 w 1349253"/>
              <a:gd name="connsiteY2" fmla="*/ 6858000 h 6858000"/>
              <a:gd name="connsiteX3" fmla="*/ 85947 w 1349253"/>
              <a:gd name="connsiteY3" fmla="*/ 6857735 h 6858000"/>
              <a:gd name="connsiteX4" fmla="*/ 122540 w 1349253"/>
              <a:gd name="connsiteY4" fmla="*/ 6776847 h 6858000"/>
              <a:gd name="connsiteX5" fmla="*/ 134040 w 1349253"/>
              <a:gd name="connsiteY5" fmla="*/ 6737706 h 6858000"/>
              <a:gd name="connsiteX6" fmla="*/ 158779 w 1349253"/>
              <a:gd name="connsiteY6" fmla="*/ 6691589 h 6858000"/>
              <a:gd name="connsiteX7" fmla="*/ 150803 w 1349253"/>
              <a:gd name="connsiteY7" fmla="*/ 6659970 h 6858000"/>
              <a:gd name="connsiteX8" fmla="*/ 151427 w 1349253"/>
              <a:gd name="connsiteY8" fmla="*/ 6636211 h 6858000"/>
              <a:gd name="connsiteX9" fmla="*/ 168871 w 1349253"/>
              <a:gd name="connsiteY9" fmla="*/ 6594177 h 6858000"/>
              <a:gd name="connsiteX10" fmla="*/ 182911 w 1349253"/>
              <a:gd name="connsiteY10" fmla="*/ 6557575 h 6858000"/>
              <a:gd name="connsiteX11" fmla="*/ 235868 w 1349253"/>
              <a:gd name="connsiteY11" fmla="*/ 6492130 h 6858000"/>
              <a:gd name="connsiteX12" fmla="*/ 251555 w 1349253"/>
              <a:gd name="connsiteY12" fmla="*/ 6431610 h 6858000"/>
              <a:gd name="connsiteX13" fmla="*/ 295260 w 1349253"/>
              <a:gd name="connsiteY13" fmla="*/ 6379786 h 6858000"/>
              <a:gd name="connsiteX14" fmla="*/ 278483 w 1349253"/>
              <a:gd name="connsiteY14" fmla="*/ 6334727 h 6858000"/>
              <a:gd name="connsiteX15" fmla="*/ 255898 w 1349253"/>
              <a:gd name="connsiteY15" fmla="*/ 6313295 h 6858000"/>
              <a:gd name="connsiteX16" fmla="*/ 263062 w 1349253"/>
              <a:gd name="connsiteY16" fmla="*/ 6280046 h 6858000"/>
              <a:gd name="connsiteX17" fmla="*/ 266061 w 1349253"/>
              <a:gd name="connsiteY17" fmla="*/ 6272987 h 6858000"/>
              <a:gd name="connsiteX18" fmla="*/ 272835 w 1349253"/>
              <a:gd name="connsiteY18" fmla="*/ 6252834 h 6858000"/>
              <a:gd name="connsiteX19" fmla="*/ 250827 w 1349253"/>
              <a:gd name="connsiteY19" fmla="*/ 6202459 h 6858000"/>
              <a:gd name="connsiteX20" fmla="*/ 249625 w 1349253"/>
              <a:gd name="connsiteY20" fmla="*/ 6153037 h 6858000"/>
              <a:gd name="connsiteX21" fmla="*/ 265040 w 1349253"/>
              <a:gd name="connsiteY21" fmla="*/ 6078132 h 6858000"/>
              <a:gd name="connsiteX22" fmla="*/ 252427 w 1349253"/>
              <a:gd name="connsiteY22" fmla="*/ 6028119 h 6858000"/>
              <a:gd name="connsiteX23" fmla="*/ 237656 w 1349253"/>
              <a:gd name="connsiteY23" fmla="*/ 5926735 h 6858000"/>
              <a:gd name="connsiteX24" fmla="*/ 287168 w 1349253"/>
              <a:gd name="connsiteY24" fmla="*/ 5712857 h 6858000"/>
              <a:gd name="connsiteX25" fmla="*/ 316966 w 1349253"/>
              <a:gd name="connsiteY25" fmla="*/ 5660491 h 6858000"/>
              <a:gd name="connsiteX26" fmla="*/ 326089 w 1349253"/>
              <a:gd name="connsiteY26" fmla="*/ 5563435 h 6858000"/>
              <a:gd name="connsiteX27" fmla="*/ 352965 w 1349253"/>
              <a:gd name="connsiteY27" fmla="*/ 5437125 h 6858000"/>
              <a:gd name="connsiteX28" fmla="*/ 366533 w 1349253"/>
              <a:gd name="connsiteY28" fmla="*/ 5396260 h 6858000"/>
              <a:gd name="connsiteX29" fmla="*/ 382514 w 1349253"/>
              <a:gd name="connsiteY29" fmla="*/ 5330009 h 6858000"/>
              <a:gd name="connsiteX30" fmla="*/ 416007 w 1349253"/>
              <a:gd name="connsiteY30" fmla="*/ 5273739 h 6858000"/>
              <a:gd name="connsiteX31" fmla="*/ 425606 w 1349253"/>
              <a:gd name="connsiteY31" fmla="*/ 5241779 h 6858000"/>
              <a:gd name="connsiteX32" fmla="*/ 436832 w 1349253"/>
              <a:gd name="connsiteY32" fmla="*/ 5225268 h 6858000"/>
              <a:gd name="connsiteX33" fmla="*/ 437852 w 1349253"/>
              <a:gd name="connsiteY33" fmla="*/ 5217684 h 6858000"/>
              <a:gd name="connsiteX34" fmla="*/ 445193 w 1349253"/>
              <a:gd name="connsiteY34" fmla="*/ 5193377 h 6858000"/>
              <a:gd name="connsiteX35" fmla="*/ 448496 w 1349253"/>
              <a:gd name="connsiteY35" fmla="*/ 5179288 h 6858000"/>
              <a:gd name="connsiteX36" fmla="*/ 449480 w 1349253"/>
              <a:gd name="connsiteY36" fmla="*/ 5173621 h 6858000"/>
              <a:gd name="connsiteX37" fmla="*/ 445114 w 1349253"/>
              <a:gd name="connsiteY37" fmla="*/ 5159961 h 6858000"/>
              <a:gd name="connsiteX38" fmla="*/ 451791 w 1349253"/>
              <a:gd name="connsiteY38" fmla="*/ 5144295 h 6858000"/>
              <a:gd name="connsiteX39" fmla="*/ 448724 w 1349253"/>
              <a:gd name="connsiteY39" fmla="*/ 5125185 h 6858000"/>
              <a:gd name="connsiteX40" fmla="*/ 455554 w 1349253"/>
              <a:gd name="connsiteY40" fmla="*/ 5121884 h 6858000"/>
              <a:gd name="connsiteX41" fmla="*/ 462590 w 1349253"/>
              <a:gd name="connsiteY41" fmla="*/ 5067850 h 6858000"/>
              <a:gd name="connsiteX42" fmla="*/ 465321 w 1349253"/>
              <a:gd name="connsiteY42" fmla="*/ 5060861 h 6858000"/>
              <a:gd name="connsiteX43" fmla="*/ 462025 w 1349253"/>
              <a:gd name="connsiteY43" fmla="*/ 5034192 h 6858000"/>
              <a:gd name="connsiteX44" fmla="*/ 463579 w 1349253"/>
              <a:gd name="connsiteY44" fmla="*/ 4993030 h 6858000"/>
              <a:gd name="connsiteX45" fmla="*/ 470488 w 1349253"/>
              <a:gd name="connsiteY45" fmla="*/ 4946844 h 6858000"/>
              <a:gd name="connsiteX46" fmla="*/ 466344 w 1349253"/>
              <a:gd name="connsiteY46" fmla="*/ 4932692 h 6858000"/>
              <a:gd name="connsiteX47" fmla="*/ 481747 w 1349253"/>
              <a:gd name="connsiteY47" fmla="*/ 4858827 h 6858000"/>
              <a:gd name="connsiteX48" fmla="*/ 487650 w 1349253"/>
              <a:gd name="connsiteY48" fmla="*/ 4821170 h 6858000"/>
              <a:gd name="connsiteX49" fmla="*/ 492383 w 1349253"/>
              <a:gd name="connsiteY49" fmla="*/ 4780965 h 6858000"/>
              <a:gd name="connsiteX50" fmla="*/ 493676 w 1349253"/>
              <a:gd name="connsiteY50" fmla="*/ 4750867 h 6858000"/>
              <a:gd name="connsiteX51" fmla="*/ 491483 w 1349253"/>
              <a:gd name="connsiteY51" fmla="*/ 4690749 h 6858000"/>
              <a:gd name="connsiteX52" fmla="*/ 486963 w 1349253"/>
              <a:gd name="connsiteY52" fmla="*/ 4584173 h 6858000"/>
              <a:gd name="connsiteX53" fmla="*/ 482046 w 1349253"/>
              <a:gd name="connsiteY53" fmla="*/ 4444346 h 6858000"/>
              <a:gd name="connsiteX54" fmla="*/ 478611 w 1349253"/>
              <a:gd name="connsiteY54" fmla="*/ 4375228 h 6858000"/>
              <a:gd name="connsiteX55" fmla="*/ 459264 w 1349253"/>
              <a:gd name="connsiteY55" fmla="*/ 4214165 h 6858000"/>
              <a:gd name="connsiteX56" fmla="*/ 463337 w 1349253"/>
              <a:gd name="connsiteY56" fmla="*/ 4090296 h 6858000"/>
              <a:gd name="connsiteX57" fmla="*/ 448593 w 1349253"/>
              <a:gd name="connsiteY57" fmla="*/ 4033999 h 6858000"/>
              <a:gd name="connsiteX58" fmla="*/ 449742 w 1349253"/>
              <a:gd name="connsiteY58" fmla="*/ 4031933 h 6858000"/>
              <a:gd name="connsiteX59" fmla="*/ 448318 w 1349253"/>
              <a:gd name="connsiteY59" fmla="*/ 4013953 h 6858000"/>
              <a:gd name="connsiteX60" fmla="*/ 434613 w 1349253"/>
              <a:gd name="connsiteY60" fmla="*/ 3974753 h 6858000"/>
              <a:gd name="connsiteX61" fmla="*/ 436211 w 1349253"/>
              <a:gd name="connsiteY61" fmla="*/ 3969950 h 6858000"/>
              <a:gd name="connsiteX62" fmla="*/ 429633 w 1349253"/>
              <a:gd name="connsiteY62" fmla="*/ 3933779 h 6858000"/>
              <a:gd name="connsiteX63" fmla="*/ 430964 w 1349253"/>
              <a:gd name="connsiteY63" fmla="*/ 3933093 h 6858000"/>
              <a:gd name="connsiteX64" fmla="*/ 435318 w 1349253"/>
              <a:gd name="connsiteY64" fmla="*/ 3922082 h 6858000"/>
              <a:gd name="connsiteX65" fmla="*/ 440396 w 1349253"/>
              <a:gd name="connsiteY65" fmla="*/ 3901461 h 6858000"/>
              <a:gd name="connsiteX66" fmla="*/ 462990 w 1349253"/>
              <a:gd name="connsiteY66" fmla="*/ 3813873 h 6858000"/>
              <a:gd name="connsiteX67" fmla="*/ 460248 w 1349253"/>
              <a:gd name="connsiteY67" fmla="*/ 3777135 h 6858000"/>
              <a:gd name="connsiteX68" fmla="*/ 461981 w 1349253"/>
              <a:gd name="connsiteY68" fmla="*/ 3771656 h 6858000"/>
              <a:gd name="connsiteX69" fmla="*/ 465724 w 1349253"/>
              <a:gd name="connsiteY69" fmla="*/ 3769007 h 6858000"/>
              <a:gd name="connsiteX70" fmla="*/ 465190 w 1349253"/>
              <a:gd name="connsiteY70" fmla="*/ 3767709 h 6858000"/>
              <a:gd name="connsiteX71" fmla="*/ 473886 w 1349253"/>
              <a:gd name="connsiteY71" fmla="*/ 3738082 h 6858000"/>
              <a:gd name="connsiteX72" fmla="*/ 481232 w 1349253"/>
              <a:gd name="connsiteY72" fmla="*/ 3673397 h 6858000"/>
              <a:gd name="connsiteX73" fmla="*/ 480528 w 1349253"/>
              <a:gd name="connsiteY73" fmla="*/ 3637109 h 6858000"/>
              <a:gd name="connsiteX74" fmla="*/ 483971 w 1349253"/>
              <a:gd name="connsiteY74" fmla="*/ 3536883 h 6858000"/>
              <a:gd name="connsiteX75" fmla="*/ 491509 w 1349253"/>
              <a:gd name="connsiteY75" fmla="*/ 3435652 h 6858000"/>
              <a:gd name="connsiteX76" fmla="*/ 493180 w 1349253"/>
              <a:gd name="connsiteY76" fmla="*/ 3307769 h 6858000"/>
              <a:gd name="connsiteX77" fmla="*/ 510743 w 1349253"/>
              <a:gd name="connsiteY77" fmla="*/ 3250522 h 6858000"/>
              <a:gd name="connsiteX78" fmla="*/ 511168 w 1349253"/>
              <a:gd name="connsiteY78" fmla="*/ 3229163 h 6858000"/>
              <a:gd name="connsiteX79" fmla="*/ 487927 w 1349253"/>
              <a:gd name="connsiteY79" fmla="*/ 3158586 h 6858000"/>
              <a:gd name="connsiteX80" fmla="*/ 473112 w 1349253"/>
              <a:gd name="connsiteY80" fmla="*/ 3129034 h 6858000"/>
              <a:gd name="connsiteX81" fmla="*/ 473777 w 1349253"/>
              <a:gd name="connsiteY81" fmla="*/ 3126682 h 6858000"/>
              <a:gd name="connsiteX82" fmla="*/ 451254 w 1349253"/>
              <a:gd name="connsiteY82" fmla="*/ 3106272 h 6858000"/>
              <a:gd name="connsiteX83" fmla="*/ 423984 w 1349253"/>
              <a:gd name="connsiteY83" fmla="*/ 2958185 h 6858000"/>
              <a:gd name="connsiteX84" fmla="*/ 381264 w 1349253"/>
              <a:gd name="connsiteY84" fmla="*/ 2843952 h 6858000"/>
              <a:gd name="connsiteX85" fmla="*/ 315516 w 1349253"/>
              <a:gd name="connsiteY85" fmla="*/ 2554718 h 6858000"/>
              <a:gd name="connsiteX86" fmla="*/ 286333 w 1349253"/>
              <a:gd name="connsiteY86" fmla="*/ 2447068 h 6858000"/>
              <a:gd name="connsiteX87" fmla="*/ 273294 w 1349253"/>
              <a:gd name="connsiteY87" fmla="*/ 2425819 h 6858000"/>
              <a:gd name="connsiteX88" fmla="*/ 279293 w 1349253"/>
              <a:gd name="connsiteY88" fmla="*/ 2402874 h 6858000"/>
              <a:gd name="connsiteX89" fmla="*/ 281905 w 1349253"/>
              <a:gd name="connsiteY89" fmla="*/ 2381443 h 6858000"/>
              <a:gd name="connsiteX90" fmla="*/ 258234 w 1349253"/>
              <a:gd name="connsiteY90" fmla="*/ 2261920 h 6858000"/>
              <a:gd name="connsiteX91" fmla="*/ 248121 w 1349253"/>
              <a:gd name="connsiteY91" fmla="*/ 2195378 h 6858000"/>
              <a:gd name="connsiteX92" fmla="*/ 232338 w 1349253"/>
              <a:gd name="connsiteY92" fmla="*/ 2155135 h 6858000"/>
              <a:gd name="connsiteX93" fmla="*/ 229796 w 1349253"/>
              <a:gd name="connsiteY93" fmla="*/ 2118008 h 6858000"/>
              <a:gd name="connsiteX94" fmla="*/ 230789 w 1349253"/>
              <a:gd name="connsiteY94" fmla="*/ 2050531 h 6858000"/>
              <a:gd name="connsiteX95" fmla="*/ 222595 w 1349253"/>
              <a:gd name="connsiteY95" fmla="*/ 1963269 h 6858000"/>
              <a:gd name="connsiteX96" fmla="*/ 203773 w 1349253"/>
              <a:gd name="connsiteY96" fmla="*/ 1906352 h 6858000"/>
              <a:gd name="connsiteX97" fmla="*/ 180330 w 1349253"/>
              <a:gd name="connsiteY97" fmla="*/ 1861531 h 6858000"/>
              <a:gd name="connsiteX98" fmla="*/ 134129 w 1349253"/>
              <a:gd name="connsiteY98" fmla="*/ 1732919 h 6858000"/>
              <a:gd name="connsiteX99" fmla="*/ 106440 w 1349253"/>
              <a:gd name="connsiteY99" fmla="*/ 1663540 h 6858000"/>
              <a:gd name="connsiteX100" fmla="*/ 105566 w 1349253"/>
              <a:gd name="connsiteY100" fmla="*/ 1615777 h 6858000"/>
              <a:gd name="connsiteX101" fmla="*/ 86361 w 1349253"/>
              <a:gd name="connsiteY101" fmla="*/ 1563678 h 6858000"/>
              <a:gd name="connsiteX102" fmla="*/ 92183 w 1349253"/>
              <a:gd name="connsiteY102" fmla="*/ 1477995 h 6858000"/>
              <a:gd name="connsiteX103" fmla="*/ 78268 w 1349253"/>
              <a:gd name="connsiteY103" fmla="*/ 1373769 h 6858000"/>
              <a:gd name="connsiteX104" fmla="*/ 86575 w 1349253"/>
              <a:gd name="connsiteY104" fmla="*/ 1307086 h 6858000"/>
              <a:gd name="connsiteX105" fmla="*/ 87763 w 1349253"/>
              <a:gd name="connsiteY105" fmla="*/ 1189033 h 6858000"/>
              <a:gd name="connsiteX106" fmla="*/ 92448 w 1349253"/>
              <a:gd name="connsiteY106" fmla="*/ 1168288 h 6858000"/>
              <a:gd name="connsiteX107" fmla="*/ 84730 w 1349253"/>
              <a:gd name="connsiteY107" fmla="*/ 1142577 h 6858000"/>
              <a:gd name="connsiteX108" fmla="*/ 74036 w 1349253"/>
              <a:gd name="connsiteY108" fmla="*/ 1088484 h 6858000"/>
              <a:gd name="connsiteX109" fmla="*/ 62772 w 1349253"/>
              <a:gd name="connsiteY109" fmla="*/ 1016103 h 6858000"/>
              <a:gd name="connsiteX110" fmla="*/ 64228 w 1349253"/>
              <a:gd name="connsiteY110" fmla="*/ 954054 h 6858000"/>
              <a:gd name="connsiteX111" fmla="*/ 75144 w 1349253"/>
              <a:gd name="connsiteY111" fmla="*/ 921368 h 6858000"/>
              <a:gd name="connsiteX112" fmla="*/ 59093 w 1349253"/>
              <a:gd name="connsiteY112" fmla="*/ 896999 h 6858000"/>
              <a:gd name="connsiteX113" fmla="*/ 28501 w 1349253"/>
              <a:gd name="connsiteY113" fmla="*/ 821517 h 6858000"/>
              <a:gd name="connsiteX114" fmla="*/ 7451 w 1349253"/>
              <a:gd name="connsiteY114" fmla="*/ 751353 h 6858000"/>
              <a:gd name="connsiteX115" fmla="*/ 7009 w 1349253"/>
              <a:gd name="connsiteY115" fmla="*/ 721230 h 6858000"/>
              <a:gd name="connsiteX116" fmla="*/ 16141 w 1349253"/>
              <a:gd name="connsiteY116" fmla="*/ 619315 h 6858000"/>
              <a:gd name="connsiteX117" fmla="*/ 19 w 1349253"/>
              <a:gd name="connsiteY117" fmla="*/ 585934 h 6858000"/>
              <a:gd name="connsiteX118" fmla="*/ 7093 w 1349253"/>
              <a:gd name="connsiteY118" fmla="*/ 538948 h 6858000"/>
              <a:gd name="connsiteX119" fmla="*/ 11001 w 1349253"/>
              <a:gd name="connsiteY119" fmla="*/ 525163 h 6858000"/>
              <a:gd name="connsiteX120" fmla="*/ 37125 w 1349253"/>
              <a:gd name="connsiteY120" fmla="*/ 446567 h 6858000"/>
              <a:gd name="connsiteX121" fmla="*/ 36373 w 1349253"/>
              <a:gd name="connsiteY121" fmla="*/ 393828 h 6858000"/>
              <a:gd name="connsiteX122" fmla="*/ 36203 w 1349253"/>
              <a:gd name="connsiteY122" fmla="*/ 353137 h 6858000"/>
              <a:gd name="connsiteX123" fmla="*/ 41896 w 1349253"/>
              <a:gd name="connsiteY123" fmla="*/ 275771 h 6858000"/>
              <a:gd name="connsiteX124" fmla="*/ 58923 w 1349253"/>
              <a:gd name="connsiteY124" fmla="*/ 212860 h 6858000"/>
              <a:gd name="connsiteX125" fmla="*/ 50633 w 1349253"/>
              <a:gd name="connsiteY125" fmla="*/ 144983 h 6858000"/>
              <a:gd name="connsiteX126" fmla="*/ 62917 w 1349253"/>
              <a:gd name="connsiteY126" fmla="*/ 55288 h 6858000"/>
              <a:gd name="connsiteX127" fmla="*/ 22471 w 1349253"/>
              <a:gd name="connsiteY127" fmla="*/ 0 h 6858000"/>
              <a:gd name="connsiteX0" fmla="*/ 22471 w 1349253"/>
              <a:gd name="connsiteY0" fmla="*/ 0 h 6858000"/>
              <a:gd name="connsiteX1" fmla="*/ 1349253 w 1349253"/>
              <a:gd name="connsiteY1" fmla="*/ 0 h 6858000"/>
              <a:gd name="connsiteX2" fmla="*/ 1349253 w 1349253"/>
              <a:gd name="connsiteY2" fmla="*/ 6858000 h 6858000"/>
              <a:gd name="connsiteX3" fmla="*/ 85947 w 1349253"/>
              <a:gd name="connsiteY3" fmla="*/ 6857735 h 6858000"/>
              <a:gd name="connsiteX4" fmla="*/ 122540 w 1349253"/>
              <a:gd name="connsiteY4" fmla="*/ 6776847 h 6858000"/>
              <a:gd name="connsiteX5" fmla="*/ 134040 w 1349253"/>
              <a:gd name="connsiteY5" fmla="*/ 6737706 h 6858000"/>
              <a:gd name="connsiteX6" fmla="*/ 158779 w 1349253"/>
              <a:gd name="connsiteY6" fmla="*/ 6691589 h 6858000"/>
              <a:gd name="connsiteX7" fmla="*/ 150803 w 1349253"/>
              <a:gd name="connsiteY7" fmla="*/ 6659970 h 6858000"/>
              <a:gd name="connsiteX8" fmla="*/ 151427 w 1349253"/>
              <a:gd name="connsiteY8" fmla="*/ 6636211 h 6858000"/>
              <a:gd name="connsiteX9" fmla="*/ 168871 w 1349253"/>
              <a:gd name="connsiteY9" fmla="*/ 6594177 h 6858000"/>
              <a:gd name="connsiteX10" fmla="*/ 182911 w 1349253"/>
              <a:gd name="connsiteY10" fmla="*/ 6557575 h 6858000"/>
              <a:gd name="connsiteX11" fmla="*/ 235868 w 1349253"/>
              <a:gd name="connsiteY11" fmla="*/ 6492130 h 6858000"/>
              <a:gd name="connsiteX12" fmla="*/ 251555 w 1349253"/>
              <a:gd name="connsiteY12" fmla="*/ 6431610 h 6858000"/>
              <a:gd name="connsiteX13" fmla="*/ 295260 w 1349253"/>
              <a:gd name="connsiteY13" fmla="*/ 6379786 h 6858000"/>
              <a:gd name="connsiteX14" fmla="*/ 278483 w 1349253"/>
              <a:gd name="connsiteY14" fmla="*/ 6334727 h 6858000"/>
              <a:gd name="connsiteX15" fmla="*/ 255898 w 1349253"/>
              <a:gd name="connsiteY15" fmla="*/ 6313295 h 6858000"/>
              <a:gd name="connsiteX16" fmla="*/ 263062 w 1349253"/>
              <a:gd name="connsiteY16" fmla="*/ 6280046 h 6858000"/>
              <a:gd name="connsiteX17" fmla="*/ 266061 w 1349253"/>
              <a:gd name="connsiteY17" fmla="*/ 6272987 h 6858000"/>
              <a:gd name="connsiteX18" fmla="*/ 272835 w 1349253"/>
              <a:gd name="connsiteY18" fmla="*/ 6252834 h 6858000"/>
              <a:gd name="connsiteX19" fmla="*/ 250827 w 1349253"/>
              <a:gd name="connsiteY19" fmla="*/ 6202459 h 6858000"/>
              <a:gd name="connsiteX20" fmla="*/ 249625 w 1349253"/>
              <a:gd name="connsiteY20" fmla="*/ 6153037 h 6858000"/>
              <a:gd name="connsiteX21" fmla="*/ 265040 w 1349253"/>
              <a:gd name="connsiteY21" fmla="*/ 6078132 h 6858000"/>
              <a:gd name="connsiteX22" fmla="*/ 252427 w 1349253"/>
              <a:gd name="connsiteY22" fmla="*/ 6028119 h 6858000"/>
              <a:gd name="connsiteX23" fmla="*/ 237656 w 1349253"/>
              <a:gd name="connsiteY23" fmla="*/ 5926735 h 6858000"/>
              <a:gd name="connsiteX24" fmla="*/ 287168 w 1349253"/>
              <a:gd name="connsiteY24" fmla="*/ 5712857 h 6858000"/>
              <a:gd name="connsiteX25" fmla="*/ 316966 w 1349253"/>
              <a:gd name="connsiteY25" fmla="*/ 5660491 h 6858000"/>
              <a:gd name="connsiteX26" fmla="*/ 326089 w 1349253"/>
              <a:gd name="connsiteY26" fmla="*/ 5563435 h 6858000"/>
              <a:gd name="connsiteX27" fmla="*/ 352965 w 1349253"/>
              <a:gd name="connsiteY27" fmla="*/ 5437125 h 6858000"/>
              <a:gd name="connsiteX28" fmla="*/ 366533 w 1349253"/>
              <a:gd name="connsiteY28" fmla="*/ 5396260 h 6858000"/>
              <a:gd name="connsiteX29" fmla="*/ 382514 w 1349253"/>
              <a:gd name="connsiteY29" fmla="*/ 5330009 h 6858000"/>
              <a:gd name="connsiteX30" fmla="*/ 416007 w 1349253"/>
              <a:gd name="connsiteY30" fmla="*/ 5273739 h 6858000"/>
              <a:gd name="connsiteX31" fmla="*/ 425606 w 1349253"/>
              <a:gd name="connsiteY31" fmla="*/ 5241779 h 6858000"/>
              <a:gd name="connsiteX32" fmla="*/ 436832 w 1349253"/>
              <a:gd name="connsiteY32" fmla="*/ 5225268 h 6858000"/>
              <a:gd name="connsiteX33" fmla="*/ 437852 w 1349253"/>
              <a:gd name="connsiteY33" fmla="*/ 5217684 h 6858000"/>
              <a:gd name="connsiteX34" fmla="*/ 445193 w 1349253"/>
              <a:gd name="connsiteY34" fmla="*/ 5193377 h 6858000"/>
              <a:gd name="connsiteX35" fmla="*/ 448496 w 1349253"/>
              <a:gd name="connsiteY35" fmla="*/ 5179288 h 6858000"/>
              <a:gd name="connsiteX36" fmla="*/ 449480 w 1349253"/>
              <a:gd name="connsiteY36" fmla="*/ 5173621 h 6858000"/>
              <a:gd name="connsiteX37" fmla="*/ 445114 w 1349253"/>
              <a:gd name="connsiteY37" fmla="*/ 5159961 h 6858000"/>
              <a:gd name="connsiteX38" fmla="*/ 451791 w 1349253"/>
              <a:gd name="connsiteY38" fmla="*/ 5144295 h 6858000"/>
              <a:gd name="connsiteX39" fmla="*/ 448724 w 1349253"/>
              <a:gd name="connsiteY39" fmla="*/ 5125185 h 6858000"/>
              <a:gd name="connsiteX40" fmla="*/ 455554 w 1349253"/>
              <a:gd name="connsiteY40" fmla="*/ 5121884 h 6858000"/>
              <a:gd name="connsiteX41" fmla="*/ 462590 w 1349253"/>
              <a:gd name="connsiteY41" fmla="*/ 5067850 h 6858000"/>
              <a:gd name="connsiteX42" fmla="*/ 465321 w 1349253"/>
              <a:gd name="connsiteY42" fmla="*/ 5060861 h 6858000"/>
              <a:gd name="connsiteX43" fmla="*/ 462025 w 1349253"/>
              <a:gd name="connsiteY43" fmla="*/ 5034192 h 6858000"/>
              <a:gd name="connsiteX44" fmla="*/ 463579 w 1349253"/>
              <a:gd name="connsiteY44" fmla="*/ 4993030 h 6858000"/>
              <a:gd name="connsiteX45" fmla="*/ 470488 w 1349253"/>
              <a:gd name="connsiteY45" fmla="*/ 4946844 h 6858000"/>
              <a:gd name="connsiteX46" fmla="*/ 466344 w 1349253"/>
              <a:gd name="connsiteY46" fmla="*/ 4932692 h 6858000"/>
              <a:gd name="connsiteX47" fmla="*/ 481747 w 1349253"/>
              <a:gd name="connsiteY47" fmla="*/ 4858827 h 6858000"/>
              <a:gd name="connsiteX48" fmla="*/ 487650 w 1349253"/>
              <a:gd name="connsiteY48" fmla="*/ 4821170 h 6858000"/>
              <a:gd name="connsiteX49" fmla="*/ 492383 w 1349253"/>
              <a:gd name="connsiteY49" fmla="*/ 4780965 h 6858000"/>
              <a:gd name="connsiteX50" fmla="*/ 493676 w 1349253"/>
              <a:gd name="connsiteY50" fmla="*/ 4750867 h 6858000"/>
              <a:gd name="connsiteX51" fmla="*/ 491483 w 1349253"/>
              <a:gd name="connsiteY51" fmla="*/ 4690749 h 6858000"/>
              <a:gd name="connsiteX52" fmla="*/ 486963 w 1349253"/>
              <a:gd name="connsiteY52" fmla="*/ 4584173 h 6858000"/>
              <a:gd name="connsiteX53" fmla="*/ 482046 w 1349253"/>
              <a:gd name="connsiteY53" fmla="*/ 4444346 h 6858000"/>
              <a:gd name="connsiteX54" fmla="*/ 478611 w 1349253"/>
              <a:gd name="connsiteY54" fmla="*/ 4375228 h 6858000"/>
              <a:gd name="connsiteX55" fmla="*/ 459264 w 1349253"/>
              <a:gd name="connsiteY55" fmla="*/ 4214165 h 6858000"/>
              <a:gd name="connsiteX56" fmla="*/ 463337 w 1349253"/>
              <a:gd name="connsiteY56" fmla="*/ 4090296 h 6858000"/>
              <a:gd name="connsiteX57" fmla="*/ 448593 w 1349253"/>
              <a:gd name="connsiteY57" fmla="*/ 4033999 h 6858000"/>
              <a:gd name="connsiteX58" fmla="*/ 449742 w 1349253"/>
              <a:gd name="connsiteY58" fmla="*/ 4031933 h 6858000"/>
              <a:gd name="connsiteX59" fmla="*/ 448318 w 1349253"/>
              <a:gd name="connsiteY59" fmla="*/ 4013953 h 6858000"/>
              <a:gd name="connsiteX60" fmla="*/ 434613 w 1349253"/>
              <a:gd name="connsiteY60" fmla="*/ 3974753 h 6858000"/>
              <a:gd name="connsiteX61" fmla="*/ 429633 w 1349253"/>
              <a:gd name="connsiteY61" fmla="*/ 3933779 h 6858000"/>
              <a:gd name="connsiteX62" fmla="*/ 430964 w 1349253"/>
              <a:gd name="connsiteY62" fmla="*/ 3933093 h 6858000"/>
              <a:gd name="connsiteX63" fmla="*/ 435318 w 1349253"/>
              <a:gd name="connsiteY63" fmla="*/ 3922082 h 6858000"/>
              <a:gd name="connsiteX64" fmla="*/ 440396 w 1349253"/>
              <a:gd name="connsiteY64" fmla="*/ 3901461 h 6858000"/>
              <a:gd name="connsiteX65" fmla="*/ 462990 w 1349253"/>
              <a:gd name="connsiteY65" fmla="*/ 3813873 h 6858000"/>
              <a:gd name="connsiteX66" fmla="*/ 460248 w 1349253"/>
              <a:gd name="connsiteY66" fmla="*/ 3777135 h 6858000"/>
              <a:gd name="connsiteX67" fmla="*/ 461981 w 1349253"/>
              <a:gd name="connsiteY67" fmla="*/ 3771656 h 6858000"/>
              <a:gd name="connsiteX68" fmla="*/ 465724 w 1349253"/>
              <a:gd name="connsiteY68" fmla="*/ 3769007 h 6858000"/>
              <a:gd name="connsiteX69" fmla="*/ 465190 w 1349253"/>
              <a:gd name="connsiteY69" fmla="*/ 3767709 h 6858000"/>
              <a:gd name="connsiteX70" fmla="*/ 473886 w 1349253"/>
              <a:gd name="connsiteY70" fmla="*/ 3738082 h 6858000"/>
              <a:gd name="connsiteX71" fmla="*/ 481232 w 1349253"/>
              <a:gd name="connsiteY71" fmla="*/ 3673397 h 6858000"/>
              <a:gd name="connsiteX72" fmla="*/ 480528 w 1349253"/>
              <a:gd name="connsiteY72" fmla="*/ 3637109 h 6858000"/>
              <a:gd name="connsiteX73" fmla="*/ 483971 w 1349253"/>
              <a:gd name="connsiteY73" fmla="*/ 3536883 h 6858000"/>
              <a:gd name="connsiteX74" fmla="*/ 491509 w 1349253"/>
              <a:gd name="connsiteY74" fmla="*/ 3435652 h 6858000"/>
              <a:gd name="connsiteX75" fmla="*/ 493180 w 1349253"/>
              <a:gd name="connsiteY75" fmla="*/ 3307769 h 6858000"/>
              <a:gd name="connsiteX76" fmla="*/ 510743 w 1349253"/>
              <a:gd name="connsiteY76" fmla="*/ 3250522 h 6858000"/>
              <a:gd name="connsiteX77" fmla="*/ 511168 w 1349253"/>
              <a:gd name="connsiteY77" fmla="*/ 3229163 h 6858000"/>
              <a:gd name="connsiteX78" fmla="*/ 487927 w 1349253"/>
              <a:gd name="connsiteY78" fmla="*/ 3158586 h 6858000"/>
              <a:gd name="connsiteX79" fmla="*/ 473112 w 1349253"/>
              <a:gd name="connsiteY79" fmla="*/ 3129034 h 6858000"/>
              <a:gd name="connsiteX80" fmla="*/ 473777 w 1349253"/>
              <a:gd name="connsiteY80" fmla="*/ 3126682 h 6858000"/>
              <a:gd name="connsiteX81" fmla="*/ 451254 w 1349253"/>
              <a:gd name="connsiteY81" fmla="*/ 3106272 h 6858000"/>
              <a:gd name="connsiteX82" fmla="*/ 423984 w 1349253"/>
              <a:gd name="connsiteY82" fmla="*/ 2958185 h 6858000"/>
              <a:gd name="connsiteX83" fmla="*/ 381264 w 1349253"/>
              <a:gd name="connsiteY83" fmla="*/ 2843952 h 6858000"/>
              <a:gd name="connsiteX84" fmla="*/ 315516 w 1349253"/>
              <a:gd name="connsiteY84" fmla="*/ 2554718 h 6858000"/>
              <a:gd name="connsiteX85" fmla="*/ 286333 w 1349253"/>
              <a:gd name="connsiteY85" fmla="*/ 2447068 h 6858000"/>
              <a:gd name="connsiteX86" fmla="*/ 273294 w 1349253"/>
              <a:gd name="connsiteY86" fmla="*/ 2425819 h 6858000"/>
              <a:gd name="connsiteX87" fmla="*/ 279293 w 1349253"/>
              <a:gd name="connsiteY87" fmla="*/ 2402874 h 6858000"/>
              <a:gd name="connsiteX88" fmla="*/ 281905 w 1349253"/>
              <a:gd name="connsiteY88" fmla="*/ 2381443 h 6858000"/>
              <a:gd name="connsiteX89" fmla="*/ 258234 w 1349253"/>
              <a:gd name="connsiteY89" fmla="*/ 2261920 h 6858000"/>
              <a:gd name="connsiteX90" fmla="*/ 248121 w 1349253"/>
              <a:gd name="connsiteY90" fmla="*/ 2195378 h 6858000"/>
              <a:gd name="connsiteX91" fmla="*/ 232338 w 1349253"/>
              <a:gd name="connsiteY91" fmla="*/ 2155135 h 6858000"/>
              <a:gd name="connsiteX92" fmla="*/ 229796 w 1349253"/>
              <a:gd name="connsiteY92" fmla="*/ 2118008 h 6858000"/>
              <a:gd name="connsiteX93" fmla="*/ 230789 w 1349253"/>
              <a:gd name="connsiteY93" fmla="*/ 2050531 h 6858000"/>
              <a:gd name="connsiteX94" fmla="*/ 222595 w 1349253"/>
              <a:gd name="connsiteY94" fmla="*/ 1963269 h 6858000"/>
              <a:gd name="connsiteX95" fmla="*/ 203773 w 1349253"/>
              <a:gd name="connsiteY95" fmla="*/ 1906352 h 6858000"/>
              <a:gd name="connsiteX96" fmla="*/ 180330 w 1349253"/>
              <a:gd name="connsiteY96" fmla="*/ 1861531 h 6858000"/>
              <a:gd name="connsiteX97" fmla="*/ 134129 w 1349253"/>
              <a:gd name="connsiteY97" fmla="*/ 1732919 h 6858000"/>
              <a:gd name="connsiteX98" fmla="*/ 106440 w 1349253"/>
              <a:gd name="connsiteY98" fmla="*/ 1663540 h 6858000"/>
              <a:gd name="connsiteX99" fmla="*/ 105566 w 1349253"/>
              <a:gd name="connsiteY99" fmla="*/ 1615777 h 6858000"/>
              <a:gd name="connsiteX100" fmla="*/ 86361 w 1349253"/>
              <a:gd name="connsiteY100" fmla="*/ 1563678 h 6858000"/>
              <a:gd name="connsiteX101" fmla="*/ 92183 w 1349253"/>
              <a:gd name="connsiteY101" fmla="*/ 1477995 h 6858000"/>
              <a:gd name="connsiteX102" fmla="*/ 78268 w 1349253"/>
              <a:gd name="connsiteY102" fmla="*/ 1373769 h 6858000"/>
              <a:gd name="connsiteX103" fmla="*/ 86575 w 1349253"/>
              <a:gd name="connsiteY103" fmla="*/ 1307086 h 6858000"/>
              <a:gd name="connsiteX104" fmla="*/ 87763 w 1349253"/>
              <a:gd name="connsiteY104" fmla="*/ 1189033 h 6858000"/>
              <a:gd name="connsiteX105" fmla="*/ 92448 w 1349253"/>
              <a:gd name="connsiteY105" fmla="*/ 1168288 h 6858000"/>
              <a:gd name="connsiteX106" fmla="*/ 84730 w 1349253"/>
              <a:gd name="connsiteY106" fmla="*/ 1142577 h 6858000"/>
              <a:gd name="connsiteX107" fmla="*/ 74036 w 1349253"/>
              <a:gd name="connsiteY107" fmla="*/ 1088484 h 6858000"/>
              <a:gd name="connsiteX108" fmla="*/ 62772 w 1349253"/>
              <a:gd name="connsiteY108" fmla="*/ 1016103 h 6858000"/>
              <a:gd name="connsiteX109" fmla="*/ 64228 w 1349253"/>
              <a:gd name="connsiteY109" fmla="*/ 954054 h 6858000"/>
              <a:gd name="connsiteX110" fmla="*/ 75144 w 1349253"/>
              <a:gd name="connsiteY110" fmla="*/ 921368 h 6858000"/>
              <a:gd name="connsiteX111" fmla="*/ 59093 w 1349253"/>
              <a:gd name="connsiteY111" fmla="*/ 896999 h 6858000"/>
              <a:gd name="connsiteX112" fmla="*/ 28501 w 1349253"/>
              <a:gd name="connsiteY112" fmla="*/ 821517 h 6858000"/>
              <a:gd name="connsiteX113" fmla="*/ 7451 w 1349253"/>
              <a:gd name="connsiteY113" fmla="*/ 751353 h 6858000"/>
              <a:gd name="connsiteX114" fmla="*/ 7009 w 1349253"/>
              <a:gd name="connsiteY114" fmla="*/ 721230 h 6858000"/>
              <a:gd name="connsiteX115" fmla="*/ 16141 w 1349253"/>
              <a:gd name="connsiteY115" fmla="*/ 619315 h 6858000"/>
              <a:gd name="connsiteX116" fmla="*/ 19 w 1349253"/>
              <a:gd name="connsiteY116" fmla="*/ 585934 h 6858000"/>
              <a:gd name="connsiteX117" fmla="*/ 7093 w 1349253"/>
              <a:gd name="connsiteY117" fmla="*/ 538948 h 6858000"/>
              <a:gd name="connsiteX118" fmla="*/ 11001 w 1349253"/>
              <a:gd name="connsiteY118" fmla="*/ 525163 h 6858000"/>
              <a:gd name="connsiteX119" fmla="*/ 37125 w 1349253"/>
              <a:gd name="connsiteY119" fmla="*/ 446567 h 6858000"/>
              <a:gd name="connsiteX120" fmla="*/ 36373 w 1349253"/>
              <a:gd name="connsiteY120" fmla="*/ 393828 h 6858000"/>
              <a:gd name="connsiteX121" fmla="*/ 36203 w 1349253"/>
              <a:gd name="connsiteY121" fmla="*/ 353137 h 6858000"/>
              <a:gd name="connsiteX122" fmla="*/ 41896 w 1349253"/>
              <a:gd name="connsiteY122" fmla="*/ 275771 h 6858000"/>
              <a:gd name="connsiteX123" fmla="*/ 58923 w 1349253"/>
              <a:gd name="connsiteY123" fmla="*/ 212860 h 6858000"/>
              <a:gd name="connsiteX124" fmla="*/ 50633 w 1349253"/>
              <a:gd name="connsiteY124" fmla="*/ 144983 h 6858000"/>
              <a:gd name="connsiteX125" fmla="*/ 62917 w 1349253"/>
              <a:gd name="connsiteY125" fmla="*/ 55288 h 6858000"/>
              <a:gd name="connsiteX126" fmla="*/ 22471 w 1349253"/>
              <a:gd name="connsiteY126" fmla="*/ 0 h 6858000"/>
              <a:gd name="connsiteX0" fmla="*/ 22471 w 1349253"/>
              <a:gd name="connsiteY0" fmla="*/ 0 h 6858000"/>
              <a:gd name="connsiteX1" fmla="*/ 1349253 w 1349253"/>
              <a:gd name="connsiteY1" fmla="*/ 0 h 6858000"/>
              <a:gd name="connsiteX2" fmla="*/ 1349253 w 1349253"/>
              <a:gd name="connsiteY2" fmla="*/ 6858000 h 6858000"/>
              <a:gd name="connsiteX3" fmla="*/ 85947 w 1349253"/>
              <a:gd name="connsiteY3" fmla="*/ 6857735 h 6858000"/>
              <a:gd name="connsiteX4" fmla="*/ 122540 w 1349253"/>
              <a:gd name="connsiteY4" fmla="*/ 6776847 h 6858000"/>
              <a:gd name="connsiteX5" fmla="*/ 134040 w 1349253"/>
              <a:gd name="connsiteY5" fmla="*/ 6737706 h 6858000"/>
              <a:gd name="connsiteX6" fmla="*/ 158779 w 1349253"/>
              <a:gd name="connsiteY6" fmla="*/ 6691589 h 6858000"/>
              <a:gd name="connsiteX7" fmla="*/ 150803 w 1349253"/>
              <a:gd name="connsiteY7" fmla="*/ 6659970 h 6858000"/>
              <a:gd name="connsiteX8" fmla="*/ 151427 w 1349253"/>
              <a:gd name="connsiteY8" fmla="*/ 6636211 h 6858000"/>
              <a:gd name="connsiteX9" fmla="*/ 168871 w 1349253"/>
              <a:gd name="connsiteY9" fmla="*/ 6594177 h 6858000"/>
              <a:gd name="connsiteX10" fmla="*/ 182911 w 1349253"/>
              <a:gd name="connsiteY10" fmla="*/ 6557575 h 6858000"/>
              <a:gd name="connsiteX11" fmla="*/ 235868 w 1349253"/>
              <a:gd name="connsiteY11" fmla="*/ 6492130 h 6858000"/>
              <a:gd name="connsiteX12" fmla="*/ 251555 w 1349253"/>
              <a:gd name="connsiteY12" fmla="*/ 6431610 h 6858000"/>
              <a:gd name="connsiteX13" fmla="*/ 295260 w 1349253"/>
              <a:gd name="connsiteY13" fmla="*/ 6379786 h 6858000"/>
              <a:gd name="connsiteX14" fmla="*/ 278483 w 1349253"/>
              <a:gd name="connsiteY14" fmla="*/ 6334727 h 6858000"/>
              <a:gd name="connsiteX15" fmla="*/ 255898 w 1349253"/>
              <a:gd name="connsiteY15" fmla="*/ 6313295 h 6858000"/>
              <a:gd name="connsiteX16" fmla="*/ 263062 w 1349253"/>
              <a:gd name="connsiteY16" fmla="*/ 6280046 h 6858000"/>
              <a:gd name="connsiteX17" fmla="*/ 266061 w 1349253"/>
              <a:gd name="connsiteY17" fmla="*/ 6272987 h 6858000"/>
              <a:gd name="connsiteX18" fmla="*/ 272835 w 1349253"/>
              <a:gd name="connsiteY18" fmla="*/ 6252834 h 6858000"/>
              <a:gd name="connsiteX19" fmla="*/ 250827 w 1349253"/>
              <a:gd name="connsiteY19" fmla="*/ 6202459 h 6858000"/>
              <a:gd name="connsiteX20" fmla="*/ 249625 w 1349253"/>
              <a:gd name="connsiteY20" fmla="*/ 6153037 h 6858000"/>
              <a:gd name="connsiteX21" fmla="*/ 265040 w 1349253"/>
              <a:gd name="connsiteY21" fmla="*/ 6078132 h 6858000"/>
              <a:gd name="connsiteX22" fmla="*/ 252427 w 1349253"/>
              <a:gd name="connsiteY22" fmla="*/ 6028119 h 6858000"/>
              <a:gd name="connsiteX23" fmla="*/ 237656 w 1349253"/>
              <a:gd name="connsiteY23" fmla="*/ 5926735 h 6858000"/>
              <a:gd name="connsiteX24" fmla="*/ 287168 w 1349253"/>
              <a:gd name="connsiteY24" fmla="*/ 5712857 h 6858000"/>
              <a:gd name="connsiteX25" fmla="*/ 316966 w 1349253"/>
              <a:gd name="connsiteY25" fmla="*/ 5660491 h 6858000"/>
              <a:gd name="connsiteX26" fmla="*/ 326089 w 1349253"/>
              <a:gd name="connsiteY26" fmla="*/ 5563435 h 6858000"/>
              <a:gd name="connsiteX27" fmla="*/ 352965 w 1349253"/>
              <a:gd name="connsiteY27" fmla="*/ 5437125 h 6858000"/>
              <a:gd name="connsiteX28" fmla="*/ 366533 w 1349253"/>
              <a:gd name="connsiteY28" fmla="*/ 5396260 h 6858000"/>
              <a:gd name="connsiteX29" fmla="*/ 382514 w 1349253"/>
              <a:gd name="connsiteY29" fmla="*/ 5330009 h 6858000"/>
              <a:gd name="connsiteX30" fmla="*/ 416007 w 1349253"/>
              <a:gd name="connsiteY30" fmla="*/ 5273739 h 6858000"/>
              <a:gd name="connsiteX31" fmla="*/ 425606 w 1349253"/>
              <a:gd name="connsiteY31" fmla="*/ 5241779 h 6858000"/>
              <a:gd name="connsiteX32" fmla="*/ 436832 w 1349253"/>
              <a:gd name="connsiteY32" fmla="*/ 5225268 h 6858000"/>
              <a:gd name="connsiteX33" fmla="*/ 437852 w 1349253"/>
              <a:gd name="connsiteY33" fmla="*/ 5217684 h 6858000"/>
              <a:gd name="connsiteX34" fmla="*/ 445193 w 1349253"/>
              <a:gd name="connsiteY34" fmla="*/ 5193377 h 6858000"/>
              <a:gd name="connsiteX35" fmla="*/ 448496 w 1349253"/>
              <a:gd name="connsiteY35" fmla="*/ 5179288 h 6858000"/>
              <a:gd name="connsiteX36" fmla="*/ 449480 w 1349253"/>
              <a:gd name="connsiteY36" fmla="*/ 5173621 h 6858000"/>
              <a:gd name="connsiteX37" fmla="*/ 445114 w 1349253"/>
              <a:gd name="connsiteY37" fmla="*/ 5159961 h 6858000"/>
              <a:gd name="connsiteX38" fmla="*/ 451791 w 1349253"/>
              <a:gd name="connsiteY38" fmla="*/ 5144295 h 6858000"/>
              <a:gd name="connsiteX39" fmla="*/ 448724 w 1349253"/>
              <a:gd name="connsiteY39" fmla="*/ 5125185 h 6858000"/>
              <a:gd name="connsiteX40" fmla="*/ 455554 w 1349253"/>
              <a:gd name="connsiteY40" fmla="*/ 5121884 h 6858000"/>
              <a:gd name="connsiteX41" fmla="*/ 462590 w 1349253"/>
              <a:gd name="connsiteY41" fmla="*/ 5067850 h 6858000"/>
              <a:gd name="connsiteX42" fmla="*/ 465321 w 1349253"/>
              <a:gd name="connsiteY42" fmla="*/ 5060861 h 6858000"/>
              <a:gd name="connsiteX43" fmla="*/ 462025 w 1349253"/>
              <a:gd name="connsiteY43" fmla="*/ 5034192 h 6858000"/>
              <a:gd name="connsiteX44" fmla="*/ 463579 w 1349253"/>
              <a:gd name="connsiteY44" fmla="*/ 4993030 h 6858000"/>
              <a:gd name="connsiteX45" fmla="*/ 470488 w 1349253"/>
              <a:gd name="connsiteY45" fmla="*/ 4946844 h 6858000"/>
              <a:gd name="connsiteX46" fmla="*/ 466344 w 1349253"/>
              <a:gd name="connsiteY46" fmla="*/ 4932692 h 6858000"/>
              <a:gd name="connsiteX47" fmla="*/ 481747 w 1349253"/>
              <a:gd name="connsiteY47" fmla="*/ 4858827 h 6858000"/>
              <a:gd name="connsiteX48" fmla="*/ 487650 w 1349253"/>
              <a:gd name="connsiteY48" fmla="*/ 4821170 h 6858000"/>
              <a:gd name="connsiteX49" fmla="*/ 492383 w 1349253"/>
              <a:gd name="connsiteY49" fmla="*/ 4780965 h 6858000"/>
              <a:gd name="connsiteX50" fmla="*/ 493676 w 1349253"/>
              <a:gd name="connsiteY50" fmla="*/ 4750867 h 6858000"/>
              <a:gd name="connsiteX51" fmla="*/ 491483 w 1349253"/>
              <a:gd name="connsiteY51" fmla="*/ 4690749 h 6858000"/>
              <a:gd name="connsiteX52" fmla="*/ 486963 w 1349253"/>
              <a:gd name="connsiteY52" fmla="*/ 4584173 h 6858000"/>
              <a:gd name="connsiteX53" fmla="*/ 482046 w 1349253"/>
              <a:gd name="connsiteY53" fmla="*/ 4444346 h 6858000"/>
              <a:gd name="connsiteX54" fmla="*/ 478611 w 1349253"/>
              <a:gd name="connsiteY54" fmla="*/ 4375228 h 6858000"/>
              <a:gd name="connsiteX55" fmla="*/ 459264 w 1349253"/>
              <a:gd name="connsiteY55" fmla="*/ 4214165 h 6858000"/>
              <a:gd name="connsiteX56" fmla="*/ 463337 w 1349253"/>
              <a:gd name="connsiteY56" fmla="*/ 4090296 h 6858000"/>
              <a:gd name="connsiteX57" fmla="*/ 448593 w 1349253"/>
              <a:gd name="connsiteY57" fmla="*/ 4033999 h 6858000"/>
              <a:gd name="connsiteX58" fmla="*/ 448318 w 1349253"/>
              <a:gd name="connsiteY58" fmla="*/ 4013953 h 6858000"/>
              <a:gd name="connsiteX59" fmla="*/ 434613 w 1349253"/>
              <a:gd name="connsiteY59" fmla="*/ 3974753 h 6858000"/>
              <a:gd name="connsiteX60" fmla="*/ 429633 w 1349253"/>
              <a:gd name="connsiteY60" fmla="*/ 3933779 h 6858000"/>
              <a:gd name="connsiteX61" fmla="*/ 430964 w 1349253"/>
              <a:gd name="connsiteY61" fmla="*/ 3933093 h 6858000"/>
              <a:gd name="connsiteX62" fmla="*/ 435318 w 1349253"/>
              <a:gd name="connsiteY62" fmla="*/ 3922082 h 6858000"/>
              <a:gd name="connsiteX63" fmla="*/ 440396 w 1349253"/>
              <a:gd name="connsiteY63" fmla="*/ 3901461 h 6858000"/>
              <a:gd name="connsiteX64" fmla="*/ 462990 w 1349253"/>
              <a:gd name="connsiteY64" fmla="*/ 3813873 h 6858000"/>
              <a:gd name="connsiteX65" fmla="*/ 460248 w 1349253"/>
              <a:gd name="connsiteY65" fmla="*/ 3777135 h 6858000"/>
              <a:gd name="connsiteX66" fmla="*/ 461981 w 1349253"/>
              <a:gd name="connsiteY66" fmla="*/ 3771656 h 6858000"/>
              <a:gd name="connsiteX67" fmla="*/ 465724 w 1349253"/>
              <a:gd name="connsiteY67" fmla="*/ 3769007 h 6858000"/>
              <a:gd name="connsiteX68" fmla="*/ 465190 w 1349253"/>
              <a:gd name="connsiteY68" fmla="*/ 3767709 h 6858000"/>
              <a:gd name="connsiteX69" fmla="*/ 473886 w 1349253"/>
              <a:gd name="connsiteY69" fmla="*/ 3738082 h 6858000"/>
              <a:gd name="connsiteX70" fmla="*/ 481232 w 1349253"/>
              <a:gd name="connsiteY70" fmla="*/ 3673397 h 6858000"/>
              <a:gd name="connsiteX71" fmla="*/ 480528 w 1349253"/>
              <a:gd name="connsiteY71" fmla="*/ 3637109 h 6858000"/>
              <a:gd name="connsiteX72" fmla="*/ 483971 w 1349253"/>
              <a:gd name="connsiteY72" fmla="*/ 3536883 h 6858000"/>
              <a:gd name="connsiteX73" fmla="*/ 491509 w 1349253"/>
              <a:gd name="connsiteY73" fmla="*/ 3435652 h 6858000"/>
              <a:gd name="connsiteX74" fmla="*/ 493180 w 1349253"/>
              <a:gd name="connsiteY74" fmla="*/ 3307769 h 6858000"/>
              <a:gd name="connsiteX75" fmla="*/ 510743 w 1349253"/>
              <a:gd name="connsiteY75" fmla="*/ 3250522 h 6858000"/>
              <a:gd name="connsiteX76" fmla="*/ 511168 w 1349253"/>
              <a:gd name="connsiteY76" fmla="*/ 3229163 h 6858000"/>
              <a:gd name="connsiteX77" fmla="*/ 487927 w 1349253"/>
              <a:gd name="connsiteY77" fmla="*/ 3158586 h 6858000"/>
              <a:gd name="connsiteX78" fmla="*/ 473112 w 1349253"/>
              <a:gd name="connsiteY78" fmla="*/ 3129034 h 6858000"/>
              <a:gd name="connsiteX79" fmla="*/ 473777 w 1349253"/>
              <a:gd name="connsiteY79" fmla="*/ 3126682 h 6858000"/>
              <a:gd name="connsiteX80" fmla="*/ 451254 w 1349253"/>
              <a:gd name="connsiteY80" fmla="*/ 3106272 h 6858000"/>
              <a:gd name="connsiteX81" fmla="*/ 423984 w 1349253"/>
              <a:gd name="connsiteY81" fmla="*/ 2958185 h 6858000"/>
              <a:gd name="connsiteX82" fmla="*/ 381264 w 1349253"/>
              <a:gd name="connsiteY82" fmla="*/ 2843952 h 6858000"/>
              <a:gd name="connsiteX83" fmla="*/ 315516 w 1349253"/>
              <a:gd name="connsiteY83" fmla="*/ 2554718 h 6858000"/>
              <a:gd name="connsiteX84" fmla="*/ 286333 w 1349253"/>
              <a:gd name="connsiteY84" fmla="*/ 2447068 h 6858000"/>
              <a:gd name="connsiteX85" fmla="*/ 273294 w 1349253"/>
              <a:gd name="connsiteY85" fmla="*/ 2425819 h 6858000"/>
              <a:gd name="connsiteX86" fmla="*/ 279293 w 1349253"/>
              <a:gd name="connsiteY86" fmla="*/ 2402874 h 6858000"/>
              <a:gd name="connsiteX87" fmla="*/ 281905 w 1349253"/>
              <a:gd name="connsiteY87" fmla="*/ 2381443 h 6858000"/>
              <a:gd name="connsiteX88" fmla="*/ 258234 w 1349253"/>
              <a:gd name="connsiteY88" fmla="*/ 2261920 h 6858000"/>
              <a:gd name="connsiteX89" fmla="*/ 248121 w 1349253"/>
              <a:gd name="connsiteY89" fmla="*/ 2195378 h 6858000"/>
              <a:gd name="connsiteX90" fmla="*/ 232338 w 1349253"/>
              <a:gd name="connsiteY90" fmla="*/ 2155135 h 6858000"/>
              <a:gd name="connsiteX91" fmla="*/ 229796 w 1349253"/>
              <a:gd name="connsiteY91" fmla="*/ 2118008 h 6858000"/>
              <a:gd name="connsiteX92" fmla="*/ 230789 w 1349253"/>
              <a:gd name="connsiteY92" fmla="*/ 2050531 h 6858000"/>
              <a:gd name="connsiteX93" fmla="*/ 222595 w 1349253"/>
              <a:gd name="connsiteY93" fmla="*/ 1963269 h 6858000"/>
              <a:gd name="connsiteX94" fmla="*/ 203773 w 1349253"/>
              <a:gd name="connsiteY94" fmla="*/ 1906352 h 6858000"/>
              <a:gd name="connsiteX95" fmla="*/ 180330 w 1349253"/>
              <a:gd name="connsiteY95" fmla="*/ 1861531 h 6858000"/>
              <a:gd name="connsiteX96" fmla="*/ 134129 w 1349253"/>
              <a:gd name="connsiteY96" fmla="*/ 1732919 h 6858000"/>
              <a:gd name="connsiteX97" fmla="*/ 106440 w 1349253"/>
              <a:gd name="connsiteY97" fmla="*/ 1663540 h 6858000"/>
              <a:gd name="connsiteX98" fmla="*/ 105566 w 1349253"/>
              <a:gd name="connsiteY98" fmla="*/ 1615777 h 6858000"/>
              <a:gd name="connsiteX99" fmla="*/ 86361 w 1349253"/>
              <a:gd name="connsiteY99" fmla="*/ 1563678 h 6858000"/>
              <a:gd name="connsiteX100" fmla="*/ 92183 w 1349253"/>
              <a:gd name="connsiteY100" fmla="*/ 1477995 h 6858000"/>
              <a:gd name="connsiteX101" fmla="*/ 78268 w 1349253"/>
              <a:gd name="connsiteY101" fmla="*/ 1373769 h 6858000"/>
              <a:gd name="connsiteX102" fmla="*/ 86575 w 1349253"/>
              <a:gd name="connsiteY102" fmla="*/ 1307086 h 6858000"/>
              <a:gd name="connsiteX103" fmla="*/ 87763 w 1349253"/>
              <a:gd name="connsiteY103" fmla="*/ 1189033 h 6858000"/>
              <a:gd name="connsiteX104" fmla="*/ 92448 w 1349253"/>
              <a:gd name="connsiteY104" fmla="*/ 1168288 h 6858000"/>
              <a:gd name="connsiteX105" fmla="*/ 84730 w 1349253"/>
              <a:gd name="connsiteY105" fmla="*/ 1142577 h 6858000"/>
              <a:gd name="connsiteX106" fmla="*/ 74036 w 1349253"/>
              <a:gd name="connsiteY106" fmla="*/ 1088484 h 6858000"/>
              <a:gd name="connsiteX107" fmla="*/ 62772 w 1349253"/>
              <a:gd name="connsiteY107" fmla="*/ 1016103 h 6858000"/>
              <a:gd name="connsiteX108" fmla="*/ 64228 w 1349253"/>
              <a:gd name="connsiteY108" fmla="*/ 954054 h 6858000"/>
              <a:gd name="connsiteX109" fmla="*/ 75144 w 1349253"/>
              <a:gd name="connsiteY109" fmla="*/ 921368 h 6858000"/>
              <a:gd name="connsiteX110" fmla="*/ 59093 w 1349253"/>
              <a:gd name="connsiteY110" fmla="*/ 896999 h 6858000"/>
              <a:gd name="connsiteX111" fmla="*/ 28501 w 1349253"/>
              <a:gd name="connsiteY111" fmla="*/ 821517 h 6858000"/>
              <a:gd name="connsiteX112" fmla="*/ 7451 w 1349253"/>
              <a:gd name="connsiteY112" fmla="*/ 751353 h 6858000"/>
              <a:gd name="connsiteX113" fmla="*/ 7009 w 1349253"/>
              <a:gd name="connsiteY113" fmla="*/ 721230 h 6858000"/>
              <a:gd name="connsiteX114" fmla="*/ 16141 w 1349253"/>
              <a:gd name="connsiteY114" fmla="*/ 619315 h 6858000"/>
              <a:gd name="connsiteX115" fmla="*/ 19 w 1349253"/>
              <a:gd name="connsiteY115" fmla="*/ 585934 h 6858000"/>
              <a:gd name="connsiteX116" fmla="*/ 7093 w 1349253"/>
              <a:gd name="connsiteY116" fmla="*/ 538948 h 6858000"/>
              <a:gd name="connsiteX117" fmla="*/ 11001 w 1349253"/>
              <a:gd name="connsiteY117" fmla="*/ 525163 h 6858000"/>
              <a:gd name="connsiteX118" fmla="*/ 37125 w 1349253"/>
              <a:gd name="connsiteY118" fmla="*/ 446567 h 6858000"/>
              <a:gd name="connsiteX119" fmla="*/ 36373 w 1349253"/>
              <a:gd name="connsiteY119" fmla="*/ 393828 h 6858000"/>
              <a:gd name="connsiteX120" fmla="*/ 36203 w 1349253"/>
              <a:gd name="connsiteY120" fmla="*/ 353137 h 6858000"/>
              <a:gd name="connsiteX121" fmla="*/ 41896 w 1349253"/>
              <a:gd name="connsiteY121" fmla="*/ 275771 h 6858000"/>
              <a:gd name="connsiteX122" fmla="*/ 58923 w 1349253"/>
              <a:gd name="connsiteY122" fmla="*/ 212860 h 6858000"/>
              <a:gd name="connsiteX123" fmla="*/ 50633 w 1349253"/>
              <a:gd name="connsiteY123" fmla="*/ 144983 h 6858000"/>
              <a:gd name="connsiteX124" fmla="*/ 62917 w 1349253"/>
              <a:gd name="connsiteY124" fmla="*/ 55288 h 6858000"/>
              <a:gd name="connsiteX125" fmla="*/ 22471 w 1349253"/>
              <a:gd name="connsiteY125" fmla="*/ 0 h 6858000"/>
              <a:gd name="connsiteX0" fmla="*/ 22471 w 1349253"/>
              <a:gd name="connsiteY0" fmla="*/ 0 h 6858000"/>
              <a:gd name="connsiteX1" fmla="*/ 1349253 w 1349253"/>
              <a:gd name="connsiteY1" fmla="*/ 0 h 6858000"/>
              <a:gd name="connsiteX2" fmla="*/ 1349253 w 1349253"/>
              <a:gd name="connsiteY2" fmla="*/ 6858000 h 6858000"/>
              <a:gd name="connsiteX3" fmla="*/ 85947 w 1349253"/>
              <a:gd name="connsiteY3" fmla="*/ 6857735 h 6858000"/>
              <a:gd name="connsiteX4" fmla="*/ 122540 w 1349253"/>
              <a:gd name="connsiteY4" fmla="*/ 6776847 h 6858000"/>
              <a:gd name="connsiteX5" fmla="*/ 134040 w 1349253"/>
              <a:gd name="connsiteY5" fmla="*/ 6737706 h 6858000"/>
              <a:gd name="connsiteX6" fmla="*/ 158779 w 1349253"/>
              <a:gd name="connsiteY6" fmla="*/ 6691589 h 6858000"/>
              <a:gd name="connsiteX7" fmla="*/ 150803 w 1349253"/>
              <a:gd name="connsiteY7" fmla="*/ 6659970 h 6858000"/>
              <a:gd name="connsiteX8" fmla="*/ 151427 w 1349253"/>
              <a:gd name="connsiteY8" fmla="*/ 6636211 h 6858000"/>
              <a:gd name="connsiteX9" fmla="*/ 168871 w 1349253"/>
              <a:gd name="connsiteY9" fmla="*/ 6594177 h 6858000"/>
              <a:gd name="connsiteX10" fmla="*/ 182911 w 1349253"/>
              <a:gd name="connsiteY10" fmla="*/ 6557575 h 6858000"/>
              <a:gd name="connsiteX11" fmla="*/ 235868 w 1349253"/>
              <a:gd name="connsiteY11" fmla="*/ 6492130 h 6858000"/>
              <a:gd name="connsiteX12" fmla="*/ 251555 w 1349253"/>
              <a:gd name="connsiteY12" fmla="*/ 6431610 h 6858000"/>
              <a:gd name="connsiteX13" fmla="*/ 295260 w 1349253"/>
              <a:gd name="connsiteY13" fmla="*/ 6379786 h 6858000"/>
              <a:gd name="connsiteX14" fmla="*/ 278483 w 1349253"/>
              <a:gd name="connsiteY14" fmla="*/ 6334727 h 6858000"/>
              <a:gd name="connsiteX15" fmla="*/ 255898 w 1349253"/>
              <a:gd name="connsiteY15" fmla="*/ 6313295 h 6858000"/>
              <a:gd name="connsiteX16" fmla="*/ 263062 w 1349253"/>
              <a:gd name="connsiteY16" fmla="*/ 6280046 h 6858000"/>
              <a:gd name="connsiteX17" fmla="*/ 266061 w 1349253"/>
              <a:gd name="connsiteY17" fmla="*/ 6272987 h 6858000"/>
              <a:gd name="connsiteX18" fmla="*/ 272835 w 1349253"/>
              <a:gd name="connsiteY18" fmla="*/ 6252834 h 6858000"/>
              <a:gd name="connsiteX19" fmla="*/ 250827 w 1349253"/>
              <a:gd name="connsiteY19" fmla="*/ 6202459 h 6858000"/>
              <a:gd name="connsiteX20" fmla="*/ 249625 w 1349253"/>
              <a:gd name="connsiteY20" fmla="*/ 6153037 h 6858000"/>
              <a:gd name="connsiteX21" fmla="*/ 265040 w 1349253"/>
              <a:gd name="connsiteY21" fmla="*/ 6078132 h 6858000"/>
              <a:gd name="connsiteX22" fmla="*/ 252427 w 1349253"/>
              <a:gd name="connsiteY22" fmla="*/ 6028119 h 6858000"/>
              <a:gd name="connsiteX23" fmla="*/ 237656 w 1349253"/>
              <a:gd name="connsiteY23" fmla="*/ 5926735 h 6858000"/>
              <a:gd name="connsiteX24" fmla="*/ 287168 w 1349253"/>
              <a:gd name="connsiteY24" fmla="*/ 5712857 h 6858000"/>
              <a:gd name="connsiteX25" fmla="*/ 316966 w 1349253"/>
              <a:gd name="connsiteY25" fmla="*/ 5660491 h 6858000"/>
              <a:gd name="connsiteX26" fmla="*/ 326089 w 1349253"/>
              <a:gd name="connsiteY26" fmla="*/ 5563435 h 6858000"/>
              <a:gd name="connsiteX27" fmla="*/ 352965 w 1349253"/>
              <a:gd name="connsiteY27" fmla="*/ 5437125 h 6858000"/>
              <a:gd name="connsiteX28" fmla="*/ 366533 w 1349253"/>
              <a:gd name="connsiteY28" fmla="*/ 5396260 h 6858000"/>
              <a:gd name="connsiteX29" fmla="*/ 382514 w 1349253"/>
              <a:gd name="connsiteY29" fmla="*/ 5330009 h 6858000"/>
              <a:gd name="connsiteX30" fmla="*/ 416007 w 1349253"/>
              <a:gd name="connsiteY30" fmla="*/ 5273739 h 6858000"/>
              <a:gd name="connsiteX31" fmla="*/ 425606 w 1349253"/>
              <a:gd name="connsiteY31" fmla="*/ 5241779 h 6858000"/>
              <a:gd name="connsiteX32" fmla="*/ 436832 w 1349253"/>
              <a:gd name="connsiteY32" fmla="*/ 5225268 h 6858000"/>
              <a:gd name="connsiteX33" fmla="*/ 437852 w 1349253"/>
              <a:gd name="connsiteY33" fmla="*/ 5217684 h 6858000"/>
              <a:gd name="connsiteX34" fmla="*/ 445193 w 1349253"/>
              <a:gd name="connsiteY34" fmla="*/ 5193377 h 6858000"/>
              <a:gd name="connsiteX35" fmla="*/ 448496 w 1349253"/>
              <a:gd name="connsiteY35" fmla="*/ 5179288 h 6858000"/>
              <a:gd name="connsiteX36" fmla="*/ 449480 w 1349253"/>
              <a:gd name="connsiteY36" fmla="*/ 5173621 h 6858000"/>
              <a:gd name="connsiteX37" fmla="*/ 445114 w 1349253"/>
              <a:gd name="connsiteY37" fmla="*/ 5159961 h 6858000"/>
              <a:gd name="connsiteX38" fmla="*/ 451791 w 1349253"/>
              <a:gd name="connsiteY38" fmla="*/ 5144295 h 6858000"/>
              <a:gd name="connsiteX39" fmla="*/ 448724 w 1349253"/>
              <a:gd name="connsiteY39" fmla="*/ 5125185 h 6858000"/>
              <a:gd name="connsiteX40" fmla="*/ 455554 w 1349253"/>
              <a:gd name="connsiteY40" fmla="*/ 5121884 h 6858000"/>
              <a:gd name="connsiteX41" fmla="*/ 462590 w 1349253"/>
              <a:gd name="connsiteY41" fmla="*/ 5067850 h 6858000"/>
              <a:gd name="connsiteX42" fmla="*/ 465321 w 1349253"/>
              <a:gd name="connsiteY42" fmla="*/ 5060861 h 6858000"/>
              <a:gd name="connsiteX43" fmla="*/ 462025 w 1349253"/>
              <a:gd name="connsiteY43" fmla="*/ 5034192 h 6858000"/>
              <a:gd name="connsiteX44" fmla="*/ 463579 w 1349253"/>
              <a:gd name="connsiteY44" fmla="*/ 4993030 h 6858000"/>
              <a:gd name="connsiteX45" fmla="*/ 470488 w 1349253"/>
              <a:gd name="connsiteY45" fmla="*/ 4946844 h 6858000"/>
              <a:gd name="connsiteX46" fmla="*/ 466344 w 1349253"/>
              <a:gd name="connsiteY46" fmla="*/ 4932692 h 6858000"/>
              <a:gd name="connsiteX47" fmla="*/ 481747 w 1349253"/>
              <a:gd name="connsiteY47" fmla="*/ 4858827 h 6858000"/>
              <a:gd name="connsiteX48" fmla="*/ 487650 w 1349253"/>
              <a:gd name="connsiteY48" fmla="*/ 4821170 h 6858000"/>
              <a:gd name="connsiteX49" fmla="*/ 492383 w 1349253"/>
              <a:gd name="connsiteY49" fmla="*/ 4780965 h 6858000"/>
              <a:gd name="connsiteX50" fmla="*/ 493676 w 1349253"/>
              <a:gd name="connsiteY50" fmla="*/ 4750867 h 6858000"/>
              <a:gd name="connsiteX51" fmla="*/ 491483 w 1349253"/>
              <a:gd name="connsiteY51" fmla="*/ 4690749 h 6858000"/>
              <a:gd name="connsiteX52" fmla="*/ 486963 w 1349253"/>
              <a:gd name="connsiteY52" fmla="*/ 4584173 h 6858000"/>
              <a:gd name="connsiteX53" fmla="*/ 482046 w 1349253"/>
              <a:gd name="connsiteY53" fmla="*/ 4444346 h 6858000"/>
              <a:gd name="connsiteX54" fmla="*/ 478611 w 1349253"/>
              <a:gd name="connsiteY54" fmla="*/ 4375228 h 6858000"/>
              <a:gd name="connsiteX55" fmla="*/ 459264 w 1349253"/>
              <a:gd name="connsiteY55" fmla="*/ 4214165 h 6858000"/>
              <a:gd name="connsiteX56" fmla="*/ 463337 w 1349253"/>
              <a:gd name="connsiteY56" fmla="*/ 4090296 h 6858000"/>
              <a:gd name="connsiteX57" fmla="*/ 448593 w 1349253"/>
              <a:gd name="connsiteY57" fmla="*/ 4033999 h 6858000"/>
              <a:gd name="connsiteX58" fmla="*/ 448318 w 1349253"/>
              <a:gd name="connsiteY58" fmla="*/ 4013953 h 6858000"/>
              <a:gd name="connsiteX59" fmla="*/ 434613 w 1349253"/>
              <a:gd name="connsiteY59" fmla="*/ 3974753 h 6858000"/>
              <a:gd name="connsiteX60" fmla="*/ 429633 w 1349253"/>
              <a:gd name="connsiteY60" fmla="*/ 3933779 h 6858000"/>
              <a:gd name="connsiteX61" fmla="*/ 430964 w 1349253"/>
              <a:gd name="connsiteY61" fmla="*/ 3933093 h 6858000"/>
              <a:gd name="connsiteX62" fmla="*/ 435318 w 1349253"/>
              <a:gd name="connsiteY62" fmla="*/ 3922082 h 6858000"/>
              <a:gd name="connsiteX63" fmla="*/ 440396 w 1349253"/>
              <a:gd name="connsiteY63" fmla="*/ 3901461 h 6858000"/>
              <a:gd name="connsiteX64" fmla="*/ 462990 w 1349253"/>
              <a:gd name="connsiteY64" fmla="*/ 3813873 h 6858000"/>
              <a:gd name="connsiteX65" fmla="*/ 460248 w 1349253"/>
              <a:gd name="connsiteY65" fmla="*/ 3777135 h 6858000"/>
              <a:gd name="connsiteX66" fmla="*/ 461981 w 1349253"/>
              <a:gd name="connsiteY66" fmla="*/ 3771656 h 6858000"/>
              <a:gd name="connsiteX67" fmla="*/ 465724 w 1349253"/>
              <a:gd name="connsiteY67" fmla="*/ 3769007 h 6858000"/>
              <a:gd name="connsiteX68" fmla="*/ 473886 w 1349253"/>
              <a:gd name="connsiteY68" fmla="*/ 3738082 h 6858000"/>
              <a:gd name="connsiteX69" fmla="*/ 481232 w 1349253"/>
              <a:gd name="connsiteY69" fmla="*/ 3673397 h 6858000"/>
              <a:gd name="connsiteX70" fmla="*/ 480528 w 1349253"/>
              <a:gd name="connsiteY70" fmla="*/ 3637109 h 6858000"/>
              <a:gd name="connsiteX71" fmla="*/ 483971 w 1349253"/>
              <a:gd name="connsiteY71" fmla="*/ 3536883 h 6858000"/>
              <a:gd name="connsiteX72" fmla="*/ 491509 w 1349253"/>
              <a:gd name="connsiteY72" fmla="*/ 3435652 h 6858000"/>
              <a:gd name="connsiteX73" fmla="*/ 493180 w 1349253"/>
              <a:gd name="connsiteY73" fmla="*/ 3307769 h 6858000"/>
              <a:gd name="connsiteX74" fmla="*/ 510743 w 1349253"/>
              <a:gd name="connsiteY74" fmla="*/ 3250522 h 6858000"/>
              <a:gd name="connsiteX75" fmla="*/ 511168 w 1349253"/>
              <a:gd name="connsiteY75" fmla="*/ 3229163 h 6858000"/>
              <a:gd name="connsiteX76" fmla="*/ 487927 w 1349253"/>
              <a:gd name="connsiteY76" fmla="*/ 3158586 h 6858000"/>
              <a:gd name="connsiteX77" fmla="*/ 473112 w 1349253"/>
              <a:gd name="connsiteY77" fmla="*/ 3129034 h 6858000"/>
              <a:gd name="connsiteX78" fmla="*/ 473777 w 1349253"/>
              <a:gd name="connsiteY78" fmla="*/ 3126682 h 6858000"/>
              <a:gd name="connsiteX79" fmla="*/ 451254 w 1349253"/>
              <a:gd name="connsiteY79" fmla="*/ 3106272 h 6858000"/>
              <a:gd name="connsiteX80" fmla="*/ 423984 w 1349253"/>
              <a:gd name="connsiteY80" fmla="*/ 2958185 h 6858000"/>
              <a:gd name="connsiteX81" fmla="*/ 381264 w 1349253"/>
              <a:gd name="connsiteY81" fmla="*/ 2843952 h 6858000"/>
              <a:gd name="connsiteX82" fmla="*/ 315516 w 1349253"/>
              <a:gd name="connsiteY82" fmla="*/ 2554718 h 6858000"/>
              <a:gd name="connsiteX83" fmla="*/ 286333 w 1349253"/>
              <a:gd name="connsiteY83" fmla="*/ 2447068 h 6858000"/>
              <a:gd name="connsiteX84" fmla="*/ 273294 w 1349253"/>
              <a:gd name="connsiteY84" fmla="*/ 2425819 h 6858000"/>
              <a:gd name="connsiteX85" fmla="*/ 279293 w 1349253"/>
              <a:gd name="connsiteY85" fmla="*/ 2402874 h 6858000"/>
              <a:gd name="connsiteX86" fmla="*/ 281905 w 1349253"/>
              <a:gd name="connsiteY86" fmla="*/ 2381443 h 6858000"/>
              <a:gd name="connsiteX87" fmla="*/ 258234 w 1349253"/>
              <a:gd name="connsiteY87" fmla="*/ 2261920 h 6858000"/>
              <a:gd name="connsiteX88" fmla="*/ 248121 w 1349253"/>
              <a:gd name="connsiteY88" fmla="*/ 2195378 h 6858000"/>
              <a:gd name="connsiteX89" fmla="*/ 232338 w 1349253"/>
              <a:gd name="connsiteY89" fmla="*/ 2155135 h 6858000"/>
              <a:gd name="connsiteX90" fmla="*/ 229796 w 1349253"/>
              <a:gd name="connsiteY90" fmla="*/ 2118008 h 6858000"/>
              <a:gd name="connsiteX91" fmla="*/ 230789 w 1349253"/>
              <a:gd name="connsiteY91" fmla="*/ 2050531 h 6858000"/>
              <a:gd name="connsiteX92" fmla="*/ 222595 w 1349253"/>
              <a:gd name="connsiteY92" fmla="*/ 1963269 h 6858000"/>
              <a:gd name="connsiteX93" fmla="*/ 203773 w 1349253"/>
              <a:gd name="connsiteY93" fmla="*/ 1906352 h 6858000"/>
              <a:gd name="connsiteX94" fmla="*/ 180330 w 1349253"/>
              <a:gd name="connsiteY94" fmla="*/ 1861531 h 6858000"/>
              <a:gd name="connsiteX95" fmla="*/ 134129 w 1349253"/>
              <a:gd name="connsiteY95" fmla="*/ 1732919 h 6858000"/>
              <a:gd name="connsiteX96" fmla="*/ 106440 w 1349253"/>
              <a:gd name="connsiteY96" fmla="*/ 1663540 h 6858000"/>
              <a:gd name="connsiteX97" fmla="*/ 105566 w 1349253"/>
              <a:gd name="connsiteY97" fmla="*/ 1615777 h 6858000"/>
              <a:gd name="connsiteX98" fmla="*/ 86361 w 1349253"/>
              <a:gd name="connsiteY98" fmla="*/ 1563678 h 6858000"/>
              <a:gd name="connsiteX99" fmla="*/ 92183 w 1349253"/>
              <a:gd name="connsiteY99" fmla="*/ 1477995 h 6858000"/>
              <a:gd name="connsiteX100" fmla="*/ 78268 w 1349253"/>
              <a:gd name="connsiteY100" fmla="*/ 1373769 h 6858000"/>
              <a:gd name="connsiteX101" fmla="*/ 86575 w 1349253"/>
              <a:gd name="connsiteY101" fmla="*/ 1307086 h 6858000"/>
              <a:gd name="connsiteX102" fmla="*/ 87763 w 1349253"/>
              <a:gd name="connsiteY102" fmla="*/ 1189033 h 6858000"/>
              <a:gd name="connsiteX103" fmla="*/ 92448 w 1349253"/>
              <a:gd name="connsiteY103" fmla="*/ 1168288 h 6858000"/>
              <a:gd name="connsiteX104" fmla="*/ 84730 w 1349253"/>
              <a:gd name="connsiteY104" fmla="*/ 1142577 h 6858000"/>
              <a:gd name="connsiteX105" fmla="*/ 74036 w 1349253"/>
              <a:gd name="connsiteY105" fmla="*/ 1088484 h 6858000"/>
              <a:gd name="connsiteX106" fmla="*/ 62772 w 1349253"/>
              <a:gd name="connsiteY106" fmla="*/ 1016103 h 6858000"/>
              <a:gd name="connsiteX107" fmla="*/ 64228 w 1349253"/>
              <a:gd name="connsiteY107" fmla="*/ 954054 h 6858000"/>
              <a:gd name="connsiteX108" fmla="*/ 75144 w 1349253"/>
              <a:gd name="connsiteY108" fmla="*/ 921368 h 6858000"/>
              <a:gd name="connsiteX109" fmla="*/ 59093 w 1349253"/>
              <a:gd name="connsiteY109" fmla="*/ 896999 h 6858000"/>
              <a:gd name="connsiteX110" fmla="*/ 28501 w 1349253"/>
              <a:gd name="connsiteY110" fmla="*/ 821517 h 6858000"/>
              <a:gd name="connsiteX111" fmla="*/ 7451 w 1349253"/>
              <a:gd name="connsiteY111" fmla="*/ 751353 h 6858000"/>
              <a:gd name="connsiteX112" fmla="*/ 7009 w 1349253"/>
              <a:gd name="connsiteY112" fmla="*/ 721230 h 6858000"/>
              <a:gd name="connsiteX113" fmla="*/ 16141 w 1349253"/>
              <a:gd name="connsiteY113" fmla="*/ 619315 h 6858000"/>
              <a:gd name="connsiteX114" fmla="*/ 19 w 1349253"/>
              <a:gd name="connsiteY114" fmla="*/ 585934 h 6858000"/>
              <a:gd name="connsiteX115" fmla="*/ 7093 w 1349253"/>
              <a:gd name="connsiteY115" fmla="*/ 538948 h 6858000"/>
              <a:gd name="connsiteX116" fmla="*/ 11001 w 1349253"/>
              <a:gd name="connsiteY116" fmla="*/ 525163 h 6858000"/>
              <a:gd name="connsiteX117" fmla="*/ 37125 w 1349253"/>
              <a:gd name="connsiteY117" fmla="*/ 446567 h 6858000"/>
              <a:gd name="connsiteX118" fmla="*/ 36373 w 1349253"/>
              <a:gd name="connsiteY118" fmla="*/ 393828 h 6858000"/>
              <a:gd name="connsiteX119" fmla="*/ 36203 w 1349253"/>
              <a:gd name="connsiteY119" fmla="*/ 353137 h 6858000"/>
              <a:gd name="connsiteX120" fmla="*/ 41896 w 1349253"/>
              <a:gd name="connsiteY120" fmla="*/ 275771 h 6858000"/>
              <a:gd name="connsiteX121" fmla="*/ 58923 w 1349253"/>
              <a:gd name="connsiteY121" fmla="*/ 212860 h 6858000"/>
              <a:gd name="connsiteX122" fmla="*/ 50633 w 1349253"/>
              <a:gd name="connsiteY122" fmla="*/ 144983 h 6858000"/>
              <a:gd name="connsiteX123" fmla="*/ 62917 w 1349253"/>
              <a:gd name="connsiteY123" fmla="*/ 55288 h 6858000"/>
              <a:gd name="connsiteX124" fmla="*/ 22471 w 1349253"/>
              <a:gd name="connsiteY124" fmla="*/ 0 h 6858000"/>
              <a:gd name="connsiteX0" fmla="*/ 22471 w 1349253"/>
              <a:gd name="connsiteY0" fmla="*/ 0 h 6858000"/>
              <a:gd name="connsiteX1" fmla="*/ 1349253 w 1349253"/>
              <a:gd name="connsiteY1" fmla="*/ 0 h 6858000"/>
              <a:gd name="connsiteX2" fmla="*/ 1349253 w 1349253"/>
              <a:gd name="connsiteY2" fmla="*/ 6858000 h 6858000"/>
              <a:gd name="connsiteX3" fmla="*/ 85947 w 1349253"/>
              <a:gd name="connsiteY3" fmla="*/ 6857735 h 6858000"/>
              <a:gd name="connsiteX4" fmla="*/ 122540 w 1349253"/>
              <a:gd name="connsiteY4" fmla="*/ 6776847 h 6858000"/>
              <a:gd name="connsiteX5" fmla="*/ 134040 w 1349253"/>
              <a:gd name="connsiteY5" fmla="*/ 6737706 h 6858000"/>
              <a:gd name="connsiteX6" fmla="*/ 158779 w 1349253"/>
              <a:gd name="connsiteY6" fmla="*/ 6691589 h 6858000"/>
              <a:gd name="connsiteX7" fmla="*/ 150803 w 1349253"/>
              <a:gd name="connsiteY7" fmla="*/ 6659970 h 6858000"/>
              <a:gd name="connsiteX8" fmla="*/ 151427 w 1349253"/>
              <a:gd name="connsiteY8" fmla="*/ 6636211 h 6858000"/>
              <a:gd name="connsiteX9" fmla="*/ 168871 w 1349253"/>
              <a:gd name="connsiteY9" fmla="*/ 6594177 h 6858000"/>
              <a:gd name="connsiteX10" fmla="*/ 182911 w 1349253"/>
              <a:gd name="connsiteY10" fmla="*/ 6557575 h 6858000"/>
              <a:gd name="connsiteX11" fmla="*/ 235868 w 1349253"/>
              <a:gd name="connsiteY11" fmla="*/ 6492130 h 6858000"/>
              <a:gd name="connsiteX12" fmla="*/ 251555 w 1349253"/>
              <a:gd name="connsiteY12" fmla="*/ 6431610 h 6858000"/>
              <a:gd name="connsiteX13" fmla="*/ 295260 w 1349253"/>
              <a:gd name="connsiteY13" fmla="*/ 6379786 h 6858000"/>
              <a:gd name="connsiteX14" fmla="*/ 278483 w 1349253"/>
              <a:gd name="connsiteY14" fmla="*/ 6334727 h 6858000"/>
              <a:gd name="connsiteX15" fmla="*/ 255898 w 1349253"/>
              <a:gd name="connsiteY15" fmla="*/ 6313295 h 6858000"/>
              <a:gd name="connsiteX16" fmla="*/ 263062 w 1349253"/>
              <a:gd name="connsiteY16" fmla="*/ 6280046 h 6858000"/>
              <a:gd name="connsiteX17" fmla="*/ 266061 w 1349253"/>
              <a:gd name="connsiteY17" fmla="*/ 6272987 h 6858000"/>
              <a:gd name="connsiteX18" fmla="*/ 272835 w 1349253"/>
              <a:gd name="connsiteY18" fmla="*/ 6252834 h 6858000"/>
              <a:gd name="connsiteX19" fmla="*/ 250827 w 1349253"/>
              <a:gd name="connsiteY19" fmla="*/ 6202459 h 6858000"/>
              <a:gd name="connsiteX20" fmla="*/ 249625 w 1349253"/>
              <a:gd name="connsiteY20" fmla="*/ 6153037 h 6858000"/>
              <a:gd name="connsiteX21" fmla="*/ 265040 w 1349253"/>
              <a:gd name="connsiteY21" fmla="*/ 6078132 h 6858000"/>
              <a:gd name="connsiteX22" fmla="*/ 252427 w 1349253"/>
              <a:gd name="connsiteY22" fmla="*/ 6028119 h 6858000"/>
              <a:gd name="connsiteX23" fmla="*/ 237656 w 1349253"/>
              <a:gd name="connsiteY23" fmla="*/ 5926735 h 6858000"/>
              <a:gd name="connsiteX24" fmla="*/ 287168 w 1349253"/>
              <a:gd name="connsiteY24" fmla="*/ 5712857 h 6858000"/>
              <a:gd name="connsiteX25" fmla="*/ 316966 w 1349253"/>
              <a:gd name="connsiteY25" fmla="*/ 5660491 h 6858000"/>
              <a:gd name="connsiteX26" fmla="*/ 326089 w 1349253"/>
              <a:gd name="connsiteY26" fmla="*/ 5563435 h 6858000"/>
              <a:gd name="connsiteX27" fmla="*/ 352965 w 1349253"/>
              <a:gd name="connsiteY27" fmla="*/ 5437125 h 6858000"/>
              <a:gd name="connsiteX28" fmla="*/ 366533 w 1349253"/>
              <a:gd name="connsiteY28" fmla="*/ 5396260 h 6858000"/>
              <a:gd name="connsiteX29" fmla="*/ 382514 w 1349253"/>
              <a:gd name="connsiteY29" fmla="*/ 5330009 h 6858000"/>
              <a:gd name="connsiteX30" fmla="*/ 416007 w 1349253"/>
              <a:gd name="connsiteY30" fmla="*/ 5273739 h 6858000"/>
              <a:gd name="connsiteX31" fmla="*/ 425606 w 1349253"/>
              <a:gd name="connsiteY31" fmla="*/ 5241779 h 6858000"/>
              <a:gd name="connsiteX32" fmla="*/ 436832 w 1349253"/>
              <a:gd name="connsiteY32" fmla="*/ 5225268 h 6858000"/>
              <a:gd name="connsiteX33" fmla="*/ 437852 w 1349253"/>
              <a:gd name="connsiteY33" fmla="*/ 5217684 h 6858000"/>
              <a:gd name="connsiteX34" fmla="*/ 445193 w 1349253"/>
              <a:gd name="connsiteY34" fmla="*/ 5193377 h 6858000"/>
              <a:gd name="connsiteX35" fmla="*/ 448496 w 1349253"/>
              <a:gd name="connsiteY35" fmla="*/ 5179288 h 6858000"/>
              <a:gd name="connsiteX36" fmla="*/ 449480 w 1349253"/>
              <a:gd name="connsiteY36" fmla="*/ 5173621 h 6858000"/>
              <a:gd name="connsiteX37" fmla="*/ 445114 w 1349253"/>
              <a:gd name="connsiteY37" fmla="*/ 5159961 h 6858000"/>
              <a:gd name="connsiteX38" fmla="*/ 451791 w 1349253"/>
              <a:gd name="connsiteY38" fmla="*/ 5144295 h 6858000"/>
              <a:gd name="connsiteX39" fmla="*/ 448724 w 1349253"/>
              <a:gd name="connsiteY39" fmla="*/ 5125185 h 6858000"/>
              <a:gd name="connsiteX40" fmla="*/ 455554 w 1349253"/>
              <a:gd name="connsiteY40" fmla="*/ 5121884 h 6858000"/>
              <a:gd name="connsiteX41" fmla="*/ 462590 w 1349253"/>
              <a:gd name="connsiteY41" fmla="*/ 5067850 h 6858000"/>
              <a:gd name="connsiteX42" fmla="*/ 465321 w 1349253"/>
              <a:gd name="connsiteY42" fmla="*/ 5060861 h 6858000"/>
              <a:gd name="connsiteX43" fmla="*/ 462025 w 1349253"/>
              <a:gd name="connsiteY43" fmla="*/ 5034192 h 6858000"/>
              <a:gd name="connsiteX44" fmla="*/ 463579 w 1349253"/>
              <a:gd name="connsiteY44" fmla="*/ 4993030 h 6858000"/>
              <a:gd name="connsiteX45" fmla="*/ 470488 w 1349253"/>
              <a:gd name="connsiteY45" fmla="*/ 4946844 h 6858000"/>
              <a:gd name="connsiteX46" fmla="*/ 466344 w 1349253"/>
              <a:gd name="connsiteY46" fmla="*/ 4932692 h 6858000"/>
              <a:gd name="connsiteX47" fmla="*/ 481747 w 1349253"/>
              <a:gd name="connsiteY47" fmla="*/ 4858827 h 6858000"/>
              <a:gd name="connsiteX48" fmla="*/ 487650 w 1349253"/>
              <a:gd name="connsiteY48" fmla="*/ 4821170 h 6858000"/>
              <a:gd name="connsiteX49" fmla="*/ 492383 w 1349253"/>
              <a:gd name="connsiteY49" fmla="*/ 4780965 h 6858000"/>
              <a:gd name="connsiteX50" fmla="*/ 493676 w 1349253"/>
              <a:gd name="connsiteY50" fmla="*/ 4750867 h 6858000"/>
              <a:gd name="connsiteX51" fmla="*/ 491483 w 1349253"/>
              <a:gd name="connsiteY51" fmla="*/ 4690749 h 6858000"/>
              <a:gd name="connsiteX52" fmla="*/ 486963 w 1349253"/>
              <a:gd name="connsiteY52" fmla="*/ 4584173 h 6858000"/>
              <a:gd name="connsiteX53" fmla="*/ 482046 w 1349253"/>
              <a:gd name="connsiteY53" fmla="*/ 4444346 h 6858000"/>
              <a:gd name="connsiteX54" fmla="*/ 478611 w 1349253"/>
              <a:gd name="connsiteY54" fmla="*/ 4375228 h 6858000"/>
              <a:gd name="connsiteX55" fmla="*/ 459264 w 1349253"/>
              <a:gd name="connsiteY55" fmla="*/ 4214165 h 6858000"/>
              <a:gd name="connsiteX56" fmla="*/ 463337 w 1349253"/>
              <a:gd name="connsiteY56" fmla="*/ 4090296 h 6858000"/>
              <a:gd name="connsiteX57" fmla="*/ 448593 w 1349253"/>
              <a:gd name="connsiteY57" fmla="*/ 4033999 h 6858000"/>
              <a:gd name="connsiteX58" fmla="*/ 448318 w 1349253"/>
              <a:gd name="connsiteY58" fmla="*/ 4013953 h 6858000"/>
              <a:gd name="connsiteX59" fmla="*/ 434613 w 1349253"/>
              <a:gd name="connsiteY59" fmla="*/ 3974753 h 6858000"/>
              <a:gd name="connsiteX60" fmla="*/ 429633 w 1349253"/>
              <a:gd name="connsiteY60" fmla="*/ 3933779 h 6858000"/>
              <a:gd name="connsiteX61" fmla="*/ 430964 w 1349253"/>
              <a:gd name="connsiteY61" fmla="*/ 3933093 h 6858000"/>
              <a:gd name="connsiteX62" fmla="*/ 435318 w 1349253"/>
              <a:gd name="connsiteY62" fmla="*/ 3922082 h 6858000"/>
              <a:gd name="connsiteX63" fmla="*/ 440396 w 1349253"/>
              <a:gd name="connsiteY63" fmla="*/ 3901461 h 6858000"/>
              <a:gd name="connsiteX64" fmla="*/ 462990 w 1349253"/>
              <a:gd name="connsiteY64" fmla="*/ 3813873 h 6858000"/>
              <a:gd name="connsiteX65" fmla="*/ 460248 w 1349253"/>
              <a:gd name="connsiteY65" fmla="*/ 3777135 h 6858000"/>
              <a:gd name="connsiteX66" fmla="*/ 461981 w 1349253"/>
              <a:gd name="connsiteY66" fmla="*/ 3771656 h 6858000"/>
              <a:gd name="connsiteX67" fmla="*/ 465724 w 1349253"/>
              <a:gd name="connsiteY67" fmla="*/ 3769007 h 6858000"/>
              <a:gd name="connsiteX68" fmla="*/ 473886 w 1349253"/>
              <a:gd name="connsiteY68" fmla="*/ 3738082 h 6858000"/>
              <a:gd name="connsiteX69" fmla="*/ 481232 w 1349253"/>
              <a:gd name="connsiteY69" fmla="*/ 3673397 h 6858000"/>
              <a:gd name="connsiteX70" fmla="*/ 480528 w 1349253"/>
              <a:gd name="connsiteY70" fmla="*/ 3637109 h 6858000"/>
              <a:gd name="connsiteX71" fmla="*/ 483971 w 1349253"/>
              <a:gd name="connsiteY71" fmla="*/ 3536883 h 6858000"/>
              <a:gd name="connsiteX72" fmla="*/ 491509 w 1349253"/>
              <a:gd name="connsiteY72" fmla="*/ 3435652 h 6858000"/>
              <a:gd name="connsiteX73" fmla="*/ 493180 w 1349253"/>
              <a:gd name="connsiteY73" fmla="*/ 3307769 h 6858000"/>
              <a:gd name="connsiteX74" fmla="*/ 511168 w 1349253"/>
              <a:gd name="connsiteY74" fmla="*/ 3229163 h 6858000"/>
              <a:gd name="connsiteX75" fmla="*/ 487927 w 1349253"/>
              <a:gd name="connsiteY75" fmla="*/ 3158586 h 6858000"/>
              <a:gd name="connsiteX76" fmla="*/ 473112 w 1349253"/>
              <a:gd name="connsiteY76" fmla="*/ 3129034 h 6858000"/>
              <a:gd name="connsiteX77" fmla="*/ 473777 w 1349253"/>
              <a:gd name="connsiteY77" fmla="*/ 3126682 h 6858000"/>
              <a:gd name="connsiteX78" fmla="*/ 451254 w 1349253"/>
              <a:gd name="connsiteY78" fmla="*/ 3106272 h 6858000"/>
              <a:gd name="connsiteX79" fmla="*/ 423984 w 1349253"/>
              <a:gd name="connsiteY79" fmla="*/ 2958185 h 6858000"/>
              <a:gd name="connsiteX80" fmla="*/ 381264 w 1349253"/>
              <a:gd name="connsiteY80" fmla="*/ 2843952 h 6858000"/>
              <a:gd name="connsiteX81" fmla="*/ 315516 w 1349253"/>
              <a:gd name="connsiteY81" fmla="*/ 2554718 h 6858000"/>
              <a:gd name="connsiteX82" fmla="*/ 286333 w 1349253"/>
              <a:gd name="connsiteY82" fmla="*/ 2447068 h 6858000"/>
              <a:gd name="connsiteX83" fmla="*/ 273294 w 1349253"/>
              <a:gd name="connsiteY83" fmla="*/ 2425819 h 6858000"/>
              <a:gd name="connsiteX84" fmla="*/ 279293 w 1349253"/>
              <a:gd name="connsiteY84" fmla="*/ 2402874 h 6858000"/>
              <a:gd name="connsiteX85" fmla="*/ 281905 w 1349253"/>
              <a:gd name="connsiteY85" fmla="*/ 2381443 h 6858000"/>
              <a:gd name="connsiteX86" fmla="*/ 258234 w 1349253"/>
              <a:gd name="connsiteY86" fmla="*/ 2261920 h 6858000"/>
              <a:gd name="connsiteX87" fmla="*/ 248121 w 1349253"/>
              <a:gd name="connsiteY87" fmla="*/ 2195378 h 6858000"/>
              <a:gd name="connsiteX88" fmla="*/ 232338 w 1349253"/>
              <a:gd name="connsiteY88" fmla="*/ 2155135 h 6858000"/>
              <a:gd name="connsiteX89" fmla="*/ 229796 w 1349253"/>
              <a:gd name="connsiteY89" fmla="*/ 2118008 h 6858000"/>
              <a:gd name="connsiteX90" fmla="*/ 230789 w 1349253"/>
              <a:gd name="connsiteY90" fmla="*/ 2050531 h 6858000"/>
              <a:gd name="connsiteX91" fmla="*/ 222595 w 1349253"/>
              <a:gd name="connsiteY91" fmla="*/ 1963269 h 6858000"/>
              <a:gd name="connsiteX92" fmla="*/ 203773 w 1349253"/>
              <a:gd name="connsiteY92" fmla="*/ 1906352 h 6858000"/>
              <a:gd name="connsiteX93" fmla="*/ 180330 w 1349253"/>
              <a:gd name="connsiteY93" fmla="*/ 1861531 h 6858000"/>
              <a:gd name="connsiteX94" fmla="*/ 134129 w 1349253"/>
              <a:gd name="connsiteY94" fmla="*/ 1732919 h 6858000"/>
              <a:gd name="connsiteX95" fmla="*/ 106440 w 1349253"/>
              <a:gd name="connsiteY95" fmla="*/ 1663540 h 6858000"/>
              <a:gd name="connsiteX96" fmla="*/ 105566 w 1349253"/>
              <a:gd name="connsiteY96" fmla="*/ 1615777 h 6858000"/>
              <a:gd name="connsiteX97" fmla="*/ 86361 w 1349253"/>
              <a:gd name="connsiteY97" fmla="*/ 1563678 h 6858000"/>
              <a:gd name="connsiteX98" fmla="*/ 92183 w 1349253"/>
              <a:gd name="connsiteY98" fmla="*/ 1477995 h 6858000"/>
              <a:gd name="connsiteX99" fmla="*/ 78268 w 1349253"/>
              <a:gd name="connsiteY99" fmla="*/ 1373769 h 6858000"/>
              <a:gd name="connsiteX100" fmla="*/ 86575 w 1349253"/>
              <a:gd name="connsiteY100" fmla="*/ 1307086 h 6858000"/>
              <a:gd name="connsiteX101" fmla="*/ 87763 w 1349253"/>
              <a:gd name="connsiteY101" fmla="*/ 1189033 h 6858000"/>
              <a:gd name="connsiteX102" fmla="*/ 92448 w 1349253"/>
              <a:gd name="connsiteY102" fmla="*/ 1168288 h 6858000"/>
              <a:gd name="connsiteX103" fmla="*/ 84730 w 1349253"/>
              <a:gd name="connsiteY103" fmla="*/ 1142577 h 6858000"/>
              <a:gd name="connsiteX104" fmla="*/ 74036 w 1349253"/>
              <a:gd name="connsiteY104" fmla="*/ 1088484 h 6858000"/>
              <a:gd name="connsiteX105" fmla="*/ 62772 w 1349253"/>
              <a:gd name="connsiteY105" fmla="*/ 1016103 h 6858000"/>
              <a:gd name="connsiteX106" fmla="*/ 64228 w 1349253"/>
              <a:gd name="connsiteY106" fmla="*/ 954054 h 6858000"/>
              <a:gd name="connsiteX107" fmla="*/ 75144 w 1349253"/>
              <a:gd name="connsiteY107" fmla="*/ 921368 h 6858000"/>
              <a:gd name="connsiteX108" fmla="*/ 59093 w 1349253"/>
              <a:gd name="connsiteY108" fmla="*/ 896999 h 6858000"/>
              <a:gd name="connsiteX109" fmla="*/ 28501 w 1349253"/>
              <a:gd name="connsiteY109" fmla="*/ 821517 h 6858000"/>
              <a:gd name="connsiteX110" fmla="*/ 7451 w 1349253"/>
              <a:gd name="connsiteY110" fmla="*/ 751353 h 6858000"/>
              <a:gd name="connsiteX111" fmla="*/ 7009 w 1349253"/>
              <a:gd name="connsiteY111" fmla="*/ 721230 h 6858000"/>
              <a:gd name="connsiteX112" fmla="*/ 16141 w 1349253"/>
              <a:gd name="connsiteY112" fmla="*/ 619315 h 6858000"/>
              <a:gd name="connsiteX113" fmla="*/ 19 w 1349253"/>
              <a:gd name="connsiteY113" fmla="*/ 585934 h 6858000"/>
              <a:gd name="connsiteX114" fmla="*/ 7093 w 1349253"/>
              <a:gd name="connsiteY114" fmla="*/ 538948 h 6858000"/>
              <a:gd name="connsiteX115" fmla="*/ 11001 w 1349253"/>
              <a:gd name="connsiteY115" fmla="*/ 525163 h 6858000"/>
              <a:gd name="connsiteX116" fmla="*/ 37125 w 1349253"/>
              <a:gd name="connsiteY116" fmla="*/ 446567 h 6858000"/>
              <a:gd name="connsiteX117" fmla="*/ 36373 w 1349253"/>
              <a:gd name="connsiteY117" fmla="*/ 393828 h 6858000"/>
              <a:gd name="connsiteX118" fmla="*/ 36203 w 1349253"/>
              <a:gd name="connsiteY118" fmla="*/ 353137 h 6858000"/>
              <a:gd name="connsiteX119" fmla="*/ 41896 w 1349253"/>
              <a:gd name="connsiteY119" fmla="*/ 275771 h 6858000"/>
              <a:gd name="connsiteX120" fmla="*/ 58923 w 1349253"/>
              <a:gd name="connsiteY120" fmla="*/ 212860 h 6858000"/>
              <a:gd name="connsiteX121" fmla="*/ 50633 w 1349253"/>
              <a:gd name="connsiteY121" fmla="*/ 144983 h 6858000"/>
              <a:gd name="connsiteX122" fmla="*/ 62917 w 1349253"/>
              <a:gd name="connsiteY122" fmla="*/ 55288 h 6858000"/>
              <a:gd name="connsiteX123" fmla="*/ 22471 w 1349253"/>
              <a:gd name="connsiteY123" fmla="*/ 0 h 6858000"/>
              <a:gd name="connsiteX0" fmla="*/ 22471 w 1349253"/>
              <a:gd name="connsiteY0" fmla="*/ 0 h 6858000"/>
              <a:gd name="connsiteX1" fmla="*/ 1349253 w 1349253"/>
              <a:gd name="connsiteY1" fmla="*/ 0 h 6858000"/>
              <a:gd name="connsiteX2" fmla="*/ 1349253 w 1349253"/>
              <a:gd name="connsiteY2" fmla="*/ 6858000 h 6858000"/>
              <a:gd name="connsiteX3" fmla="*/ 85947 w 1349253"/>
              <a:gd name="connsiteY3" fmla="*/ 6857735 h 6858000"/>
              <a:gd name="connsiteX4" fmla="*/ 122540 w 1349253"/>
              <a:gd name="connsiteY4" fmla="*/ 6776847 h 6858000"/>
              <a:gd name="connsiteX5" fmla="*/ 134040 w 1349253"/>
              <a:gd name="connsiteY5" fmla="*/ 6737706 h 6858000"/>
              <a:gd name="connsiteX6" fmla="*/ 158779 w 1349253"/>
              <a:gd name="connsiteY6" fmla="*/ 6691589 h 6858000"/>
              <a:gd name="connsiteX7" fmla="*/ 150803 w 1349253"/>
              <a:gd name="connsiteY7" fmla="*/ 6659970 h 6858000"/>
              <a:gd name="connsiteX8" fmla="*/ 151427 w 1349253"/>
              <a:gd name="connsiteY8" fmla="*/ 6636211 h 6858000"/>
              <a:gd name="connsiteX9" fmla="*/ 168871 w 1349253"/>
              <a:gd name="connsiteY9" fmla="*/ 6594177 h 6858000"/>
              <a:gd name="connsiteX10" fmla="*/ 182911 w 1349253"/>
              <a:gd name="connsiteY10" fmla="*/ 6557575 h 6858000"/>
              <a:gd name="connsiteX11" fmla="*/ 235868 w 1349253"/>
              <a:gd name="connsiteY11" fmla="*/ 6492130 h 6858000"/>
              <a:gd name="connsiteX12" fmla="*/ 251555 w 1349253"/>
              <a:gd name="connsiteY12" fmla="*/ 6431610 h 6858000"/>
              <a:gd name="connsiteX13" fmla="*/ 295260 w 1349253"/>
              <a:gd name="connsiteY13" fmla="*/ 6379786 h 6858000"/>
              <a:gd name="connsiteX14" fmla="*/ 278483 w 1349253"/>
              <a:gd name="connsiteY14" fmla="*/ 6334727 h 6858000"/>
              <a:gd name="connsiteX15" fmla="*/ 255898 w 1349253"/>
              <a:gd name="connsiteY15" fmla="*/ 6313295 h 6858000"/>
              <a:gd name="connsiteX16" fmla="*/ 263062 w 1349253"/>
              <a:gd name="connsiteY16" fmla="*/ 6280046 h 6858000"/>
              <a:gd name="connsiteX17" fmla="*/ 266061 w 1349253"/>
              <a:gd name="connsiteY17" fmla="*/ 6272987 h 6858000"/>
              <a:gd name="connsiteX18" fmla="*/ 272835 w 1349253"/>
              <a:gd name="connsiteY18" fmla="*/ 6252834 h 6858000"/>
              <a:gd name="connsiteX19" fmla="*/ 250827 w 1349253"/>
              <a:gd name="connsiteY19" fmla="*/ 6202459 h 6858000"/>
              <a:gd name="connsiteX20" fmla="*/ 249625 w 1349253"/>
              <a:gd name="connsiteY20" fmla="*/ 6153037 h 6858000"/>
              <a:gd name="connsiteX21" fmla="*/ 265040 w 1349253"/>
              <a:gd name="connsiteY21" fmla="*/ 6078132 h 6858000"/>
              <a:gd name="connsiteX22" fmla="*/ 252427 w 1349253"/>
              <a:gd name="connsiteY22" fmla="*/ 6028119 h 6858000"/>
              <a:gd name="connsiteX23" fmla="*/ 237656 w 1349253"/>
              <a:gd name="connsiteY23" fmla="*/ 5926735 h 6858000"/>
              <a:gd name="connsiteX24" fmla="*/ 287168 w 1349253"/>
              <a:gd name="connsiteY24" fmla="*/ 5712857 h 6858000"/>
              <a:gd name="connsiteX25" fmla="*/ 316966 w 1349253"/>
              <a:gd name="connsiteY25" fmla="*/ 5660491 h 6858000"/>
              <a:gd name="connsiteX26" fmla="*/ 326089 w 1349253"/>
              <a:gd name="connsiteY26" fmla="*/ 5563435 h 6858000"/>
              <a:gd name="connsiteX27" fmla="*/ 352965 w 1349253"/>
              <a:gd name="connsiteY27" fmla="*/ 5437125 h 6858000"/>
              <a:gd name="connsiteX28" fmla="*/ 366533 w 1349253"/>
              <a:gd name="connsiteY28" fmla="*/ 5396260 h 6858000"/>
              <a:gd name="connsiteX29" fmla="*/ 382514 w 1349253"/>
              <a:gd name="connsiteY29" fmla="*/ 5330009 h 6858000"/>
              <a:gd name="connsiteX30" fmla="*/ 416007 w 1349253"/>
              <a:gd name="connsiteY30" fmla="*/ 5273739 h 6858000"/>
              <a:gd name="connsiteX31" fmla="*/ 425606 w 1349253"/>
              <a:gd name="connsiteY31" fmla="*/ 5241779 h 6858000"/>
              <a:gd name="connsiteX32" fmla="*/ 436832 w 1349253"/>
              <a:gd name="connsiteY32" fmla="*/ 5225268 h 6858000"/>
              <a:gd name="connsiteX33" fmla="*/ 437852 w 1349253"/>
              <a:gd name="connsiteY33" fmla="*/ 5217684 h 6858000"/>
              <a:gd name="connsiteX34" fmla="*/ 445193 w 1349253"/>
              <a:gd name="connsiteY34" fmla="*/ 5193377 h 6858000"/>
              <a:gd name="connsiteX35" fmla="*/ 448496 w 1349253"/>
              <a:gd name="connsiteY35" fmla="*/ 5179288 h 6858000"/>
              <a:gd name="connsiteX36" fmla="*/ 449480 w 1349253"/>
              <a:gd name="connsiteY36" fmla="*/ 5173621 h 6858000"/>
              <a:gd name="connsiteX37" fmla="*/ 445114 w 1349253"/>
              <a:gd name="connsiteY37" fmla="*/ 5159961 h 6858000"/>
              <a:gd name="connsiteX38" fmla="*/ 451791 w 1349253"/>
              <a:gd name="connsiteY38" fmla="*/ 5144295 h 6858000"/>
              <a:gd name="connsiteX39" fmla="*/ 448724 w 1349253"/>
              <a:gd name="connsiteY39" fmla="*/ 5125185 h 6858000"/>
              <a:gd name="connsiteX40" fmla="*/ 455554 w 1349253"/>
              <a:gd name="connsiteY40" fmla="*/ 5121884 h 6858000"/>
              <a:gd name="connsiteX41" fmla="*/ 462590 w 1349253"/>
              <a:gd name="connsiteY41" fmla="*/ 5067850 h 6858000"/>
              <a:gd name="connsiteX42" fmla="*/ 465321 w 1349253"/>
              <a:gd name="connsiteY42" fmla="*/ 5060861 h 6858000"/>
              <a:gd name="connsiteX43" fmla="*/ 462025 w 1349253"/>
              <a:gd name="connsiteY43" fmla="*/ 5034192 h 6858000"/>
              <a:gd name="connsiteX44" fmla="*/ 463579 w 1349253"/>
              <a:gd name="connsiteY44" fmla="*/ 4993030 h 6858000"/>
              <a:gd name="connsiteX45" fmla="*/ 470488 w 1349253"/>
              <a:gd name="connsiteY45" fmla="*/ 4946844 h 6858000"/>
              <a:gd name="connsiteX46" fmla="*/ 466344 w 1349253"/>
              <a:gd name="connsiteY46" fmla="*/ 4932692 h 6858000"/>
              <a:gd name="connsiteX47" fmla="*/ 481747 w 1349253"/>
              <a:gd name="connsiteY47" fmla="*/ 4858827 h 6858000"/>
              <a:gd name="connsiteX48" fmla="*/ 487650 w 1349253"/>
              <a:gd name="connsiteY48" fmla="*/ 4821170 h 6858000"/>
              <a:gd name="connsiteX49" fmla="*/ 492383 w 1349253"/>
              <a:gd name="connsiteY49" fmla="*/ 4780965 h 6858000"/>
              <a:gd name="connsiteX50" fmla="*/ 493676 w 1349253"/>
              <a:gd name="connsiteY50" fmla="*/ 4750867 h 6858000"/>
              <a:gd name="connsiteX51" fmla="*/ 491483 w 1349253"/>
              <a:gd name="connsiteY51" fmla="*/ 4690749 h 6858000"/>
              <a:gd name="connsiteX52" fmla="*/ 486963 w 1349253"/>
              <a:gd name="connsiteY52" fmla="*/ 4584173 h 6858000"/>
              <a:gd name="connsiteX53" fmla="*/ 482046 w 1349253"/>
              <a:gd name="connsiteY53" fmla="*/ 4444346 h 6858000"/>
              <a:gd name="connsiteX54" fmla="*/ 478611 w 1349253"/>
              <a:gd name="connsiteY54" fmla="*/ 4375228 h 6858000"/>
              <a:gd name="connsiteX55" fmla="*/ 459264 w 1349253"/>
              <a:gd name="connsiteY55" fmla="*/ 4214165 h 6858000"/>
              <a:gd name="connsiteX56" fmla="*/ 463337 w 1349253"/>
              <a:gd name="connsiteY56" fmla="*/ 4090296 h 6858000"/>
              <a:gd name="connsiteX57" fmla="*/ 448593 w 1349253"/>
              <a:gd name="connsiteY57" fmla="*/ 4033999 h 6858000"/>
              <a:gd name="connsiteX58" fmla="*/ 448318 w 1349253"/>
              <a:gd name="connsiteY58" fmla="*/ 4013953 h 6858000"/>
              <a:gd name="connsiteX59" fmla="*/ 434613 w 1349253"/>
              <a:gd name="connsiteY59" fmla="*/ 3974753 h 6858000"/>
              <a:gd name="connsiteX60" fmla="*/ 429633 w 1349253"/>
              <a:gd name="connsiteY60" fmla="*/ 3933779 h 6858000"/>
              <a:gd name="connsiteX61" fmla="*/ 430964 w 1349253"/>
              <a:gd name="connsiteY61" fmla="*/ 3933093 h 6858000"/>
              <a:gd name="connsiteX62" fmla="*/ 435318 w 1349253"/>
              <a:gd name="connsiteY62" fmla="*/ 3922082 h 6858000"/>
              <a:gd name="connsiteX63" fmla="*/ 440396 w 1349253"/>
              <a:gd name="connsiteY63" fmla="*/ 3901461 h 6858000"/>
              <a:gd name="connsiteX64" fmla="*/ 462990 w 1349253"/>
              <a:gd name="connsiteY64" fmla="*/ 3813873 h 6858000"/>
              <a:gd name="connsiteX65" fmla="*/ 460248 w 1349253"/>
              <a:gd name="connsiteY65" fmla="*/ 3777135 h 6858000"/>
              <a:gd name="connsiteX66" fmla="*/ 461981 w 1349253"/>
              <a:gd name="connsiteY66" fmla="*/ 3771656 h 6858000"/>
              <a:gd name="connsiteX67" fmla="*/ 465724 w 1349253"/>
              <a:gd name="connsiteY67" fmla="*/ 3769007 h 6858000"/>
              <a:gd name="connsiteX68" fmla="*/ 473886 w 1349253"/>
              <a:gd name="connsiteY68" fmla="*/ 3738082 h 6858000"/>
              <a:gd name="connsiteX69" fmla="*/ 481232 w 1349253"/>
              <a:gd name="connsiteY69" fmla="*/ 3673397 h 6858000"/>
              <a:gd name="connsiteX70" fmla="*/ 480528 w 1349253"/>
              <a:gd name="connsiteY70" fmla="*/ 3637109 h 6858000"/>
              <a:gd name="connsiteX71" fmla="*/ 483971 w 1349253"/>
              <a:gd name="connsiteY71" fmla="*/ 3536883 h 6858000"/>
              <a:gd name="connsiteX72" fmla="*/ 491509 w 1349253"/>
              <a:gd name="connsiteY72" fmla="*/ 3435652 h 6858000"/>
              <a:gd name="connsiteX73" fmla="*/ 505401 w 1349253"/>
              <a:gd name="connsiteY73" fmla="*/ 3295862 h 6858000"/>
              <a:gd name="connsiteX74" fmla="*/ 511168 w 1349253"/>
              <a:gd name="connsiteY74" fmla="*/ 3229163 h 6858000"/>
              <a:gd name="connsiteX75" fmla="*/ 487927 w 1349253"/>
              <a:gd name="connsiteY75" fmla="*/ 3158586 h 6858000"/>
              <a:gd name="connsiteX76" fmla="*/ 473112 w 1349253"/>
              <a:gd name="connsiteY76" fmla="*/ 3129034 h 6858000"/>
              <a:gd name="connsiteX77" fmla="*/ 473777 w 1349253"/>
              <a:gd name="connsiteY77" fmla="*/ 3126682 h 6858000"/>
              <a:gd name="connsiteX78" fmla="*/ 451254 w 1349253"/>
              <a:gd name="connsiteY78" fmla="*/ 3106272 h 6858000"/>
              <a:gd name="connsiteX79" fmla="*/ 423984 w 1349253"/>
              <a:gd name="connsiteY79" fmla="*/ 2958185 h 6858000"/>
              <a:gd name="connsiteX80" fmla="*/ 381264 w 1349253"/>
              <a:gd name="connsiteY80" fmla="*/ 2843952 h 6858000"/>
              <a:gd name="connsiteX81" fmla="*/ 315516 w 1349253"/>
              <a:gd name="connsiteY81" fmla="*/ 2554718 h 6858000"/>
              <a:gd name="connsiteX82" fmla="*/ 286333 w 1349253"/>
              <a:gd name="connsiteY82" fmla="*/ 2447068 h 6858000"/>
              <a:gd name="connsiteX83" fmla="*/ 273294 w 1349253"/>
              <a:gd name="connsiteY83" fmla="*/ 2425819 h 6858000"/>
              <a:gd name="connsiteX84" fmla="*/ 279293 w 1349253"/>
              <a:gd name="connsiteY84" fmla="*/ 2402874 h 6858000"/>
              <a:gd name="connsiteX85" fmla="*/ 281905 w 1349253"/>
              <a:gd name="connsiteY85" fmla="*/ 2381443 h 6858000"/>
              <a:gd name="connsiteX86" fmla="*/ 258234 w 1349253"/>
              <a:gd name="connsiteY86" fmla="*/ 2261920 h 6858000"/>
              <a:gd name="connsiteX87" fmla="*/ 248121 w 1349253"/>
              <a:gd name="connsiteY87" fmla="*/ 2195378 h 6858000"/>
              <a:gd name="connsiteX88" fmla="*/ 232338 w 1349253"/>
              <a:gd name="connsiteY88" fmla="*/ 2155135 h 6858000"/>
              <a:gd name="connsiteX89" fmla="*/ 229796 w 1349253"/>
              <a:gd name="connsiteY89" fmla="*/ 2118008 h 6858000"/>
              <a:gd name="connsiteX90" fmla="*/ 230789 w 1349253"/>
              <a:gd name="connsiteY90" fmla="*/ 2050531 h 6858000"/>
              <a:gd name="connsiteX91" fmla="*/ 222595 w 1349253"/>
              <a:gd name="connsiteY91" fmla="*/ 1963269 h 6858000"/>
              <a:gd name="connsiteX92" fmla="*/ 203773 w 1349253"/>
              <a:gd name="connsiteY92" fmla="*/ 1906352 h 6858000"/>
              <a:gd name="connsiteX93" fmla="*/ 180330 w 1349253"/>
              <a:gd name="connsiteY93" fmla="*/ 1861531 h 6858000"/>
              <a:gd name="connsiteX94" fmla="*/ 134129 w 1349253"/>
              <a:gd name="connsiteY94" fmla="*/ 1732919 h 6858000"/>
              <a:gd name="connsiteX95" fmla="*/ 106440 w 1349253"/>
              <a:gd name="connsiteY95" fmla="*/ 1663540 h 6858000"/>
              <a:gd name="connsiteX96" fmla="*/ 105566 w 1349253"/>
              <a:gd name="connsiteY96" fmla="*/ 1615777 h 6858000"/>
              <a:gd name="connsiteX97" fmla="*/ 86361 w 1349253"/>
              <a:gd name="connsiteY97" fmla="*/ 1563678 h 6858000"/>
              <a:gd name="connsiteX98" fmla="*/ 92183 w 1349253"/>
              <a:gd name="connsiteY98" fmla="*/ 1477995 h 6858000"/>
              <a:gd name="connsiteX99" fmla="*/ 78268 w 1349253"/>
              <a:gd name="connsiteY99" fmla="*/ 1373769 h 6858000"/>
              <a:gd name="connsiteX100" fmla="*/ 86575 w 1349253"/>
              <a:gd name="connsiteY100" fmla="*/ 1307086 h 6858000"/>
              <a:gd name="connsiteX101" fmla="*/ 87763 w 1349253"/>
              <a:gd name="connsiteY101" fmla="*/ 1189033 h 6858000"/>
              <a:gd name="connsiteX102" fmla="*/ 92448 w 1349253"/>
              <a:gd name="connsiteY102" fmla="*/ 1168288 h 6858000"/>
              <a:gd name="connsiteX103" fmla="*/ 84730 w 1349253"/>
              <a:gd name="connsiteY103" fmla="*/ 1142577 h 6858000"/>
              <a:gd name="connsiteX104" fmla="*/ 74036 w 1349253"/>
              <a:gd name="connsiteY104" fmla="*/ 1088484 h 6858000"/>
              <a:gd name="connsiteX105" fmla="*/ 62772 w 1349253"/>
              <a:gd name="connsiteY105" fmla="*/ 1016103 h 6858000"/>
              <a:gd name="connsiteX106" fmla="*/ 64228 w 1349253"/>
              <a:gd name="connsiteY106" fmla="*/ 954054 h 6858000"/>
              <a:gd name="connsiteX107" fmla="*/ 75144 w 1349253"/>
              <a:gd name="connsiteY107" fmla="*/ 921368 h 6858000"/>
              <a:gd name="connsiteX108" fmla="*/ 59093 w 1349253"/>
              <a:gd name="connsiteY108" fmla="*/ 896999 h 6858000"/>
              <a:gd name="connsiteX109" fmla="*/ 28501 w 1349253"/>
              <a:gd name="connsiteY109" fmla="*/ 821517 h 6858000"/>
              <a:gd name="connsiteX110" fmla="*/ 7451 w 1349253"/>
              <a:gd name="connsiteY110" fmla="*/ 751353 h 6858000"/>
              <a:gd name="connsiteX111" fmla="*/ 7009 w 1349253"/>
              <a:gd name="connsiteY111" fmla="*/ 721230 h 6858000"/>
              <a:gd name="connsiteX112" fmla="*/ 16141 w 1349253"/>
              <a:gd name="connsiteY112" fmla="*/ 619315 h 6858000"/>
              <a:gd name="connsiteX113" fmla="*/ 19 w 1349253"/>
              <a:gd name="connsiteY113" fmla="*/ 585934 h 6858000"/>
              <a:gd name="connsiteX114" fmla="*/ 7093 w 1349253"/>
              <a:gd name="connsiteY114" fmla="*/ 538948 h 6858000"/>
              <a:gd name="connsiteX115" fmla="*/ 11001 w 1349253"/>
              <a:gd name="connsiteY115" fmla="*/ 525163 h 6858000"/>
              <a:gd name="connsiteX116" fmla="*/ 37125 w 1349253"/>
              <a:gd name="connsiteY116" fmla="*/ 446567 h 6858000"/>
              <a:gd name="connsiteX117" fmla="*/ 36373 w 1349253"/>
              <a:gd name="connsiteY117" fmla="*/ 393828 h 6858000"/>
              <a:gd name="connsiteX118" fmla="*/ 36203 w 1349253"/>
              <a:gd name="connsiteY118" fmla="*/ 353137 h 6858000"/>
              <a:gd name="connsiteX119" fmla="*/ 41896 w 1349253"/>
              <a:gd name="connsiteY119" fmla="*/ 275771 h 6858000"/>
              <a:gd name="connsiteX120" fmla="*/ 58923 w 1349253"/>
              <a:gd name="connsiteY120" fmla="*/ 212860 h 6858000"/>
              <a:gd name="connsiteX121" fmla="*/ 50633 w 1349253"/>
              <a:gd name="connsiteY121" fmla="*/ 144983 h 6858000"/>
              <a:gd name="connsiteX122" fmla="*/ 62917 w 1349253"/>
              <a:gd name="connsiteY122" fmla="*/ 55288 h 6858000"/>
              <a:gd name="connsiteX123" fmla="*/ 22471 w 1349253"/>
              <a:gd name="connsiteY123" fmla="*/ 0 h 6858000"/>
              <a:gd name="connsiteX0" fmla="*/ 22471 w 1349253"/>
              <a:gd name="connsiteY0" fmla="*/ 0 h 6858000"/>
              <a:gd name="connsiteX1" fmla="*/ 1349253 w 1349253"/>
              <a:gd name="connsiteY1" fmla="*/ 0 h 6858000"/>
              <a:gd name="connsiteX2" fmla="*/ 1349253 w 1349253"/>
              <a:gd name="connsiteY2" fmla="*/ 6858000 h 6858000"/>
              <a:gd name="connsiteX3" fmla="*/ 85947 w 1349253"/>
              <a:gd name="connsiteY3" fmla="*/ 6857735 h 6858000"/>
              <a:gd name="connsiteX4" fmla="*/ 122540 w 1349253"/>
              <a:gd name="connsiteY4" fmla="*/ 6776847 h 6858000"/>
              <a:gd name="connsiteX5" fmla="*/ 134040 w 1349253"/>
              <a:gd name="connsiteY5" fmla="*/ 6737706 h 6858000"/>
              <a:gd name="connsiteX6" fmla="*/ 158779 w 1349253"/>
              <a:gd name="connsiteY6" fmla="*/ 6691589 h 6858000"/>
              <a:gd name="connsiteX7" fmla="*/ 150803 w 1349253"/>
              <a:gd name="connsiteY7" fmla="*/ 6659970 h 6858000"/>
              <a:gd name="connsiteX8" fmla="*/ 151427 w 1349253"/>
              <a:gd name="connsiteY8" fmla="*/ 6636211 h 6858000"/>
              <a:gd name="connsiteX9" fmla="*/ 168871 w 1349253"/>
              <a:gd name="connsiteY9" fmla="*/ 6594177 h 6858000"/>
              <a:gd name="connsiteX10" fmla="*/ 182911 w 1349253"/>
              <a:gd name="connsiteY10" fmla="*/ 6557575 h 6858000"/>
              <a:gd name="connsiteX11" fmla="*/ 235868 w 1349253"/>
              <a:gd name="connsiteY11" fmla="*/ 6492130 h 6858000"/>
              <a:gd name="connsiteX12" fmla="*/ 251555 w 1349253"/>
              <a:gd name="connsiteY12" fmla="*/ 6431610 h 6858000"/>
              <a:gd name="connsiteX13" fmla="*/ 295260 w 1349253"/>
              <a:gd name="connsiteY13" fmla="*/ 6379786 h 6858000"/>
              <a:gd name="connsiteX14" fmla="*/ 278483 w 1349253"/>
              <a:gd name="connsiteY14" fmla="*/ 6334727 h 6858000"/>
              <a:gd name="connsiteX15" fmla="*/ 255898 w 1349253"/>
              <a:gd name="connsiteY15" fmla="*/ 6313295 h 6858000"/>
              <a:gd name="connsiteX16" fmla="*/ 263062 w 1349253"/>
              <a:gd name="connsiteY16" fmla="*/ 6280046 h 6858000"/>
              <a:gd name="connsiteX17" fmla="*/ 266061 w 1349253"/>
              <a:gd name="connsiteY17" fmla="*/ 6272987 h 6858000"/>
              <a:gd name="connsiteX18" fmla="*/ 272835 w 1349253"/>
              <a:gd name="connsiteY18" fmla="*/ 6252834 h 6858000"/>
              <a:gd name="connsiteX19" fmla="*/ 250827 w 1349253"/>
              <a:gd name="connsiteY19" fmla="*/ 6202459 h 6858000"/>
              <a:gd name="connsiteX20" fmla="*/ 249625 w 1349253"/>
              <a:gd name="connsiteY20" fmla="*/ 6153037 h 6858000"/>
              <a:gd name="connsiteX21" fmla="*/ 265040 w 1349253"/>
              <a:gd name="connsiteY21" fmla="*/ 6078132 h 6858000"/>
              <a:gd name="connsiteX22" fmla="*/ 252427 w 1349253"/>
              <a:gd name="connsiteY22" fmla="*/ 6028119 h 6858000"/>
              <a:gd name="connsiteX23" fmla="*/ 237656 w 1349253"/>
              <a:gd name="connsiteY23" fmla="*/ 5926735 h 6858000"/>
              <a:gd name="connsiteX24" fmla="*/ 287168 w 1349253"/>
              <a:gd name="connsiteY24" fmla="*/ 5712857 h 6858000"/>
              <a:gd name="connsiteX25" fmla="*/ 316966 w 1349253"/>
              <a:gd name="connsiteY25" fmla="*/ 5660491 h 6858000"/>
              <a:gd name="connsiteX26" fmla="*/ 326089 w 1349253"/>
              <a:gd name="connsiteY26" fmla="*/ 5563435 h 6858000"/>
              <a:gd name="connsiteX27" fmla="*/ 352965 w 1349253"/>
              <a:gd name="connsiteY27" fmla="*/ 5437125 h 6858000"/>
              <a:gd name="connsiteX28" fmla="*/ 366533 w 1349253"/>
              <a:gd name="connsiteY28" fmla="*/ 5396260 h 6858000"/>
              <a:gd name="connsiteX29" fmla="*/ 382514 w 1349253"/>
              <a:gd name="connsiteY29" fmla="*/ 5330009 h 6858000"/>
              <a:gd name="connsiteX30" fmla="*/ 416007 w 1349253"/>
              <a:gd name="connsiteY30" fmla="*/ 5273739 h 6858000"/>
              <a:gd name="connsiteX31" fmla="*/ 425606 w 1349253"/>
              <a:gd name="connsiteY31" fmla="*/ 5241779 h 6858000"/>
              <a:gd name="connsiteX32" fmla="*/ 436832 w 1349253"/>
              <a:gd name="connsiteY32" fmla="*/ 5225268 h 6858000"/>
              <a:gd name="connsiteX33" fmla="*/ 437852 w 1349253"/>
              <a:gd name="connsiteY33" fmla="*/ 5217684 h 6858000"/>
              <a:gd name="connsiteX34" fmla="*/ 445193 w 1349253"/>
              <a:gd name="connsiteY34" fmla="*/ 5193377 h 6858000"/>
              <a:gd name="connsiteX35" fmla="*/ 448496 w 1349253"/>
              <a:gd name="connsiteY35" fmla="*/ 5179288 h 6858000"/>
              <a:gd name="connsiteX36" fmla="*/ 449480 w 1349253"/>
              <a:gd name="connsiteY36" fmla="*/ 5173621 h 6858000"/>
              <a:gd name="connsiteX37" fmla="*/ 445114 w 1349253"/>
              <a:gd name="connsiteY37" fmla="*/ 5159961 h 6858000"/>
              <a:gd name="connsiteX38" fmla="*/ 451791 w 1349253"/>
              <a:gd name="connsiteY38" fmla="*/ 5144295 h 6858000"/>
              <a:gd name="connsiteX39" fmla="*/ 448724 w 1349253"/>
              <a:gd name="connsiteY39" fmla="*/ 5125185 h 6858000"/>
              <a:gd name="connsiteX40" fmla="*/ 455554 w 1349253"/>
              <a:gd name="connsiteY40" fmla="*/ 5121884 h 6858000"/>
              <a:gd name="connsiteX41" fmla="*/ 462590 w 1349253"/>
              <a:gd name="connsiteY41" fmla="*/ 5067850 h 6858000"/>
              <a:gd name="connsiteX42" fmla="*/ 465321 w 1349253"/>
              <a:gd name="connsiteY42" fmla="*/ 5060861 h 6858000"/>
              <a:gd name="connsiteX43" fmla="*/ 462025 w 1349253"/>
              <a:gd name="connsiteY43" fmla="*/ 5034192 h 6858000"/>
              <a:gd name="connsiteX44" fmla="*/ 463579 w 1349253"/>
              <a:gd name="connsiteY44" fmla="*/ 4993030 h 6858000"/>
              <a:gd name="connsiteX45" fmla="*/ 470488 w 1349253"/>
              <a:gd name="connsiteY45" fmla="*/ 4946844 h 6858000"/>
              <a:gd name="connsiteX46" fmla="*/ 466344 w 1349253"/>
              <a:gd name="connsiteY46" fmla="*/ 4932692 h 6858000"/>
              <a:gd name="connsiteX47" fmla="*/ 481747 w 1349253"/>
              <a:gd name="connsiteY47" fmla="*/ 4858827 h 6858000"/>
              <a:gd name="connsiteX48" fmla="*/ 487650 w 1349253"/>
              <a:gd name="connsiteY48" fmla="*/ 4821170 h 6858000"/>
              <a:gd name="connsiteX49" fmla="*/ 492383 w 1349253"/>
              <a:gd name="connsiteY49" fmla="*/ 4780965 h 6858000"/>
              <a:gd name="connsiteX50" fmla="*/ 493676 w 1349253"/>
              <a:gd name="connsiteY50" fmla="*/ 4750867 h 6858000"/>
              <a:gd name="connsiteX51" fmla="*/ 491483 w 1349253"/>
              <a:gd name="connsiteY51" fmla="*/ 4690749 h 6858000"/>
              <a:gd name="connsiteX52" fmla="*/ 486963 w 1349253"/>
              <a:gd name="connsiteY52" fmla="*/ 4584173 h 6858000"/>
              <a:gd name="connsiteX53" fmla="*/ 482046 w 1349253"/>
              <a:gd name="connsiteY53" fmla="*/ 4444346 h 6858000"/>
              <a:gd name="connsiteX54" fmla="*/ 478611 w 1349253"/>
              <a:gd name="connsiteY54" fmla="*/ 4375228 h 6858000"/>
              <a:gd name="connsiteX55" fmla="*/ 459264 w 1349253"/>
              <a:gd name="connsiteY55" fmla="*/ 4214165 h 6858000"/>
              <a:gd name="connsiteX56" fmla="*/ 463337 w 1349253"/>
              <a:gd name="connsiteY56" fmla="*/ 4090296 h 6858000"/>
              <a:gd name="connsiteX57" fmla="*/ 448593 w 1349253"/>
              <a:gd name="connsiteY57" fmla="*/ 4033999 h 6858000"/>
              <a:gd name="connsiteX58" fmla="*/ 448318 w 1349253"/>
              <a:gd name="connsiteY58" fmla="*/ 4013953 h 6858000"/>
              <a:gd name="connsiteX59" fmla="*/ 434613 w 1349253"/>
              <a:gd name="connsiteY59" fmla="*/ 3974753 h 6858000"/>
              <a:gd name="connsiteX60" fmla="*/ 429633 w 1349253"/>
              <a:gd name="connsiteY60" fmla="*/ 3933779 h 6858000"/>
              <a:gd name="connsiteX61" fmla="*/ 430964 w 1349253"/>
              <a:gd name="connsiteY61" fmla="*/ 3933093 h 6858000"/>
              <a:gd name="connsiteX62" fmla="*/ 440396 w 1349253"/>
              <a:gd name="connsiteY62" fmla="*/ 3901461 h 6858000"/>
              <a:gd name="connsiteX63" fmla="*/ 462990 w 1349253"/>
              <a:gd name="connsiteY63" fmla="*/ 3813873 h 6858000"/>
              <a:gd name="connsiteX64" fmla="*/ 460248 w 1349253"/>
              <a:gd name="connsiteY64" fmla="*/ 3777135 h 6858000"/>
              <a:gd name="connsiteX65" fmla="*/ 461981 w 1349253"/>
              <a:gd name="connsiteY65" fmla="*/ 3771656 h 6858000"/>
              <a:gd name="connsiteX66" fmla="*/ 465724 w 1349253"/>
              <a:gd name="connsiteY66" fmla="*/ 3769007 h 6858000"/>
              <a:gd name="connsiteX67" fmla="*/ 473886 w 1349253"/>
              <a:gd name="connsiteY67" fmla="*/ 3738082 h 6858000"/>
              <a:gd name="connsiteX68" fmla="*/ 481232 w 1349253"/>
              <a:gd name="connsiteY68" fmla="*/ 3673397 h 6858000"/>
              <a:gd name="connsiteX69" fmla="*/ 480528 w 1349253"/>
              <a:gd name="connsiteY69" fmla="*/ 3637109 h 6858000"/>
              <a:gd name="connsiteX70" fmla="*/ 483971 w 1349253"/>
              <a:gd name="connsiteY70" fmla="*/ 3536883 h 6858000"/>
              <a:gd name="connsiteX71" fmla="*/ 491509 w 1349253"/>
              <a:gd name="connsiteY71" fmla="*/ 3435652 h 6858000"/>
              <a:gd name="connsiteX72" fmla="*/ 505401 w 1349253"/>
              <a:gd name="connsiteY72" fmla="*/ 3295862 h 6858000"/>
              <a:gd name="connsiteX73" fmla="*/ 511168 w 1349253"/>
              <a:gd name="connsiteY73" fmla="*/ 3229163 h 6858000"/>
              <a:gd name="connsiteX74" fmla="*/ 487927 w 1349253"/>
              <a:gd name="connsiteY74" fmla="*/ 3158586 h 6858000"/>
              <a:gd name="connsiteX75" fmla="*/ 473112 w 1349253"/>
              <a:gd name="connsiteY75" fmla="*/ 3129034 h 6858000"/>
              <a:gd name="connsiteX76" fmla="*/ 473777 w 1349253"/>
              <a:gd name="connsiteY76" fmla="*/ 3126682 h 6858000"/>
              <a:gd name="connsiteX77" fmla="*/ 451254 w 1349253"/>
              <a:gd name="connsiteY77" fmla="*/ 3106272 h 6858000"/>
              <a:gd name="connsiteX78" fmla="*/ 423984 w 1349253"/>
              <a:gd name="connsiteY78" fmla="*/ 2958185 h 6858000"/>
              <a:gd name="connsiteX79" fmla="*/ 381264 w 1349253"/>
              <a:gd name="connsiteY79" fmla="*/ 2843952 h 6858000"/>
              <a:gd name="connsiteX80" fmla="*/ 315516 w 1349253"/>
              <a:gd name="connsiteY80" fmla="*/ 2554718 h 6858000"/>
              <a:gd name="connsiteX81" fmla="*/ 286333 w 1349253"/>
              <a:gd name="connsiteY81" fmla="*/ 2447068 h 6858000"/>
              <a:gd name="connsiteX82" fmla="*/ 273294 w 1349253"/>
              <a:gd name="connsiteY82" fmla="*/ 2425819 h 6858000"/>
              <a:gd name="connsiteX83" fmla="*/ 279293 w 1349253"/>
              <a:gd name="connsiteY83" fmla="*/ 2402874 h 6858000"/>
              <a:gd name="connsiteX84" fmla="*/ 281905 w 1349253"/>
              <a:gd name="connsiteY84" fmla="*/ 2381443 h 6858000"/>
              <a:gd name="connsiteX85" fmla="*/ 258234 w 1349253"/>
              <a:gd name="connsiteY85" fmla="*/ 2261920 h 6858000"/>
              <a:gd name="connsiteX86" fmla="*/ 248121 w 1349253"/>
              <a:gd name="connsiteY86" fmla="*/ 2195378 h 6858000"/>
              <a:gd name="connsiteX87" fmla="*/ 232338 w 1349253"/>
              <a:gd name="connsiteY87" fmla="*/ 2155135 h 6858000"/>
              <a:gd name="connsiteX88" fmla="*/ 229796 w 1349253"/>
              <a:gd name="connsiteY88" fmla="*/ 2118008 h 6858000"/>
              <a:gd name="connsiteX89" fmla="*/ 230789 w 1349253"/>
              <a:gd name="connsiteY89" fmla="*/ 2050531 h 6858000"/>
              <a:gd name="connsiteX90" fmla="*/ 222595 w 1349253"/>
              <a:gd name="connsiteY90" fmla="*/ 1963269 h 6858000"/>
              <a:gd name="connsiteX91" fmla="*/ 203773 w 1349253"/>
              <a:gd name="connsiteY91" fmla="*/ 1906352 h 6858000"/>
              <a:gd name="connsiteX92" fmla="*/ 180330 w 1349253"/>
              <a:gd name="connsiteY92" fmla="*/ 1861531 h 6858000"/>
              <a:gd name="connsiteX93" fmla="*/ 134129 w 1349253"/>
              <a:gd name="connsiteY93" fmla="*/ 1732919 h 6858000"/>
              <a:gd name="connsiteX94" fmla="*/ 106440 w 1349253"/>
              <a:gd name="connsiteY94" fmla="*/ 1663540 h 6858000"/>
              <a:gd name="connsiteX95" fmla="*/ 105566 w 1349253"/>
              <a:gd name="connsiteY95" fmla="*/ 1615777 h 6858000"/>
              <a:gd name="connsiteX96" fmla="*/ 86361 w 1349253"/>
              <a:gd name="connsiteY96" fmla="*/ 1563678 h 6858000"/>
              <a:gd name="connsiteX97" fmla="*/ 92183 w 1349253"/>
              <a:gd name="connsiteY97" fmla="*/ 1477995 h 6858000"/>
              <a:gd name="connsiteX98" fmla="*/ 78268 w 1349253"/>
              <a:gd name="connsiteY98" fmla="*/ 1373769 h 6858000"/>
              <a:gd name="connsiteX99" fmla="*/ 86575 w 1349253"/>
              <a:gd name="connsiteY99" fmla="*/ 1307086 h 6858000"/>
              <a:gd name="connsiteX100" fmla="*/ 87763 w 1349253"/>
              <a:gd name="connsiteY100" fmla="*/ 1189033 h 6858000"/>
              <a:gd name="connsiteX101" fmla="*/ 92448 w 1349253"/>
              <a:gd name="connsiteY101" fmla="*/ 1168288 h 6858000"/>
              <a:gd name="connsiteX102" fmla="*/ 84730 w 1349253"/>
              <a:gd name="connsiteY102" fmla="*/ 1142577 h 6858000"/>
              <a:gd name="connsiteX103" fmla="*/ 74036 w 1349253"/>
              <a:gd name="connsiteY103" fmla="*/ 1088484 h 6858000"/>
              <a:gd name="connsiteX104" fmla="*/ 62772 w 1349253"/>
              <a:gd name="connsiteY104" fmla="*/ 1016103 h 6858000"/>
              <a:gd name="connsiteX105" fmla="*/ 64228 w 1349253"/>
              <a:gd name="connsiteY105" fmla="*/ 954054 h 6858000"/>
              <a:gd name="connsiteX106" fmla="*/ 75144 w 1349253"/>
              <a:gd name="connsiteY106" fmla="*/ 921368 h 6858000"/>
              <a:gd name="connsiteX107" fmla="*/ 59093 w 1349253"/>
              <a:gd name="connsiteY107" fmla="*/ 896999 h 6858000"/>
              <a:gd name="connsiteX108" fmla="*/ 28501 w 1349253"/>
              <a:gd name="connsiteY108" fmla="*/ 821517 h 6858000"/>
              <a:gd name="connsiteX109" fmla="*/ 7451 w 1349253"/>
              <a:gd name="connsiteY109" fmla="*/ 751353 h 6858000"/>
              <a:gd name="connsiteX110" fmla="*/ 7009 w 1349253"/>
              <a:gd name="connsiteY110" fmla="*/ 721230 h 6858000"/>
              <a:gd name="connsiteX111" fmla="*/ 16141 w 1349253"/>
              <a:gd name="connsiteY111" fmla="*/ 619315 h 6858000"/>
              <a:gd name="connsiteX112" fmla="*/ 19 w 1349253"/>
              <a:gd name="connsiteY112" fmla="*/ 585934 h 6858000"/>
              <a:gd name="connsiteX113" fmla="*/ 7093 w 1349253"/>
              <a:gd name="connsiteY113" fmla="*/ 538948 h 6858000"/>
              <a:gd name="connsiteX114" fmla="*/ 11001 w 1349253"/>
              <a:gd name="connsiteY114" fmla="*/ 525163 h 6858000"/>
              <a:gd name="connsiteX115" fmla="*/ 37125 w 1349253"/>
              <a:gd name="connsiteY115" fmla="*/ 446567 h 6858000"/>
              <a:gd name="connsiteX116" fmla="*/ 36373 w 1349253"/>
              <a:gd name="connsiteY116" fmla="*/ 393828 h 6858000"/>
              <a:gd name="connsiteX117" fmla="*/ 36203 w 1349253"/>
              <a:gd name="connsiteY117" fmla="*/ 353137 h 6858000"/>
              <a:gd name="connsiteX118" fmla="*/ 41896 w 1349253"/>
              <a:gd name="connsiteY118" fmla="*/ 275771 h 6858000"/>
              <a:gd name="connsiteX119" fmla="*/ 58923 w 1349253"/>
              <a:gd name="connsiteY119" fmla="*/ 212860 h 6858000"/>
              <a:gd name="connsiteX120" fmla="*/ 50633 w 1349253"/>
              <a:gd name="connsiteY120" fmla="*/ 144983 h 6858000"/>
              <a:gd name="connsiteX121" fmla="*/ 62917 w 1349253"/>
              <a:gd name="connsiteY121" fmla="*/ 55288 h 6858000"/>
              <a:gd name="connsiteX122" fmla="*/ 22471 w 1349253"/>
              <a:gd name="connsiteY122" fmla="*/ 0 h 6858000"/>
              <a:gd name="connsiteX0" fmla="*/ 22471 w 1349253"/>
              <a:gd name="connsiteY0" fmla="*/ 0 h 6858000"/>
              <a:gd name="connsiteX1" fmla="*/ 1349253 w 1349253"/>
              <a:gd name="connsiteY1" fmla="*/ 0 h 6858000"/>
              <a:gd name="connsiteX2" fmla="*/ 1349253 w 1349253"/>
              <a:gd name="connsiteY2" fmla="*/ 6858000 h 6858000"/>
              <a:gd name="connsiteX3" fmla="*/ 85947 w 1349253"/>
              <a:gd name="connsiteY3" fmla="*/ 6857735 h 6858000"/>
              <a:gd name="connsiteX4" fmla="*/ 122540 w 1349253"/>
              <a:gd name="connsiteY4" fmla="*/ 6776847 h 6858000"/>
              <a:gd name="connsiteX5" fmla="*/ 134040 w 1349253"/>
              <a:gd name="connsiteY5" fmla="*/ 6737706 h 6858000"/>
              <a:gd name="connsiteX6" fmla="*/ 158779 w 1349253"/>
              <a:gd name="connsiteY6" fmla="*/ 6691589 h 6858000"/>
              <a:gd name="connsiteX7" fmla="*/ 150803 w 1349253"/>
              <a:gd name="connsiteY7" fmla="*/ 6659970 h 6858000"/>
              <a:gd name="connsiteX8" fmla="*/ 151427 w 1349253"/>
              <a:gd name="connsiteY8" fmla="*/ 6636211 h 6858000"/>
              <a:gd name="connsiteX9" fmla="*/ 168871 w 1349253"/>
              <a:gd name="connsiteY9" fmla="*/ 6594177 h 6858000"/>
              <a:gd name="connsiteX10" fmla="*/ 182911 w 1349253"/>
              <a:gd name="connsiteY10" fmla="*/ 6557575 h 6858000"/>
              <a:gd name="connsiteX11" fmla="*/ 235868 w 1349253"/>
              <a:gd name="connsiteY11" fmla="*/ 6492130 h 6858000"/>
              <a:gd name="connsiteX12" fmla="*/ 251555 w 1349253"/>
              <a:gd name="connsiteY12" fmla="*/ 6431610 h 6858000"/>
              <a:gd name="connsiteX13" fmla="*/ 295260 w 1349253"/>
              <a:gd name="connsiteY13" fmla="*/ 6379786 h 6858000"/>
              <a:gd name="connsiteX14" fmla="*/ 278483 w 1349253"/>
              <a:gd name="connsiteY14" fmla="*/ 6334727 h 6858000"/>
              <a:gd name="connsiteX15" fmla="*/ 255898 w 1349253"/>
              <a:gd name="connsiteY15" fmla="*/ 6313295 h 6858000"/>
              <a:gd name="connsiteX16" fmla="*/ 263062 w 1349253"/>
              <a:gd name="connsiteY16" fmla="*/ 6280046 h 6858000"/>
              <a:gd name="connsiteX17" fmla="*/ 266061 w 1349253"/>
              <a:gd name="connsiteY17" fmla="*/ 6272987 h 6858000"/>
              <a:gd name="connsiteX18" fmla="*/ 272835 w 1349253"/>
              <a:gd name="connsiteY18" fmla="*/ 6252834 h 6858000"/>
              <a:gd name="connsiteX19" fmla="*/ 250827 w 1349253"/>
              <a:gd name="connsiteY19" fmla="*/ 6202459 h 6858000"/>
              <a:gd name="connsiteX20" fmla="*/ 249625 w 1349253"/>
              <a:gd name="connsiteY20" fmla="*/ 6153037 h 6858000"/>
              <a:gd name="connsiteX21" fmla="*/ 265040 w 1349253"/>
              <a:gd name="connsiteY21" fmla="*/ 6078132 h 6858000"/>
              <a:gd name="connsiteX22" fmla="*/ 252427 w 1349253"/>
              <a:gd name="connsiteY22" fmla="*/ 6028119 h 6858000"/>
              <a:gd name="connsiteX23" fmla="*/ 237656 w 1349253"/>
              <a:gd name="connsiteY23" fmla="*/ 5926735 h 6858000"/>
              <a:gd name="connsiteX24" fmla="*/ 287168 w 1349253"/>
              <a:gd name="connsiteY24" fmla="*/ 5712857 h 6858000"/>
              <a:gd name="connsiteX25" fmla="*/ 316966 w 1349253"/>
              <a:gd name="connsiteY25" fmla="*/ 5660491 h 6858000"/>
              <a:gd name="connsiteX26" fmla="*/ 326089 w 1349253"/>
              <a:gd name="connsiteY26" fmla="*/ 5563435 h 6858000"/>
              <a:gd name="connsiteX27" fmla="*/ 352965 w 1349253"/>
              <a:gd name="connsiteY27" fmla="*/ 5437125 h 6858000"/>
              <a:gd name="connsiteX28" fmla="*/ 366533 w 1349253"/>
              <a:gd name="connsiteY28" fmla="*/ 5396260 h 6858000"/>
              <a:gd name="connsiteX29" fmla="*/ 382514 w 1349253"/>
              <a:gd name="connsiteY29" fmla="*/ 5330009 h 6858000"/>
              <a:gd name="connsiteX30" fmla="*/ 416007 w 1349253"/>
              <a:gd name="connsiteY30" fmla="*/ 5273739 h 6858000"/>
              <a:gd name="connsiteX31" fmla="*/ 425606 w 1349253"/>
              <a:gd name="connsiteY31" fmla="*/ 5241779 h 6858000"/>
              <a:gd name="connsiteX32" fmla="*/ 436832 w 1349253"/>
              <a:gd name="connsiteY32" fmla="*/ 5225268 h 6858000"/>
              <a:gd name="connsiteX33" fmla="*/ 437852 w 1349253"/>
              <a:gd name="connsiteY33" fmla="*/ 5217684 h 6858000"/>
              <a:gd name="connsiteX34" fmla="*/ 445193 w 1349253"/>
              <a:gd name="connsiteY34" fmla="*/ 5193377 h 6858000"/>
              <a:gd name="connsiteX35" fmla="*/ 448496 w 1349253"/>
              <a:gd name="connsiteY35" fmla="*/ 5179288 h 6858000"/>
              <a:gd name="connsiteX36" fmla="*/ 449480 w 1349253"/>
              <a:gd name="connsiteY36" fmla="*/ 5173621 h 6858000"/>
              <a:gd name="connsiteX37" fmla="*/ 445114 w 1349253"/>
              <a:gd name="connsiteY37" fmla="*/ 5159961 h 6858000"/>
              <a:gd name="connsiteX38" fmla="*/ 451791 w 1349253"/>
              <a:gd name="connsiteY38" fmla="*/ 5144295 h 6858000"/>
              <a:gd name="connsiteX39" fmla="*/ 448724 w 1349253"/>
              <a:gd name="connsiteY39" fmla="*/ 5125185 h 6858000"/>
              <a:gd name="connsiteX40" fmla="*/ 455554 w 1349253"/>
              <a:gd name="connsiteY40" fmla="*/ 5121884 h 6858000"/>
              <a:gd name="connsiteX41" fmla="*/ 462590 w 1349253"/>
              <a:gd name="connsiteY41" fmla="*/ 5067850 h 6858000"/>
              <a:gd name="connsiteX42" fmla="*/ 465321 w 1349253"/>
              <a:gd name="connsiteY42" fmla="*/ 5060861 h 6858000"/>
              <a:gd name="connsiteX43" fmla="*/ 462025 w 1349253"/>
              <a:gd name="connsiteY43" fmla="*/ 5034192 h 6858000"/>
              <a:gd name="connsiteX44" fmla="*/ 463579 w 1349253"/>
              <a:gd name="connsiteY44" fmla="*/ 4993030 h 6858000"/>
              <a:gd name="connsiteX45" fmla="*/ 470488 w 1349253"/>
              <a:gd name="connsiteY45" fmla="*/ 4946844 h 6858000"/>
              <a:gd name="connsiteX46" fmla="*/ 466344 w 1349253"/>
              <a:gd name="connsiteY46" fmla="*/ 4932692 h 6858000"/>
              <a:gd name="connsiteX47" fmla="*/ 481747 w 1349253"/>
              <a:gd name="connsiteY47" fmla="*/ 4858827 h 6858000"/>
              <a:gd name="connsiteX48" fmla="*/ 487650 w 1349253"/>
              <a:gd name="connsiteY48" fmla="*/ 4821170 h 6858000"/>
              <a:gd name="connsiteX49" fmla="*/ 492383 w 1349253"/>
              <a:gd name="connsiteY49" fmla="*/ 4780965 h 6858000"/>
              <a:gd name="connsiteX50" fmla="*/ 493676 w 1349253"/>
              <a:gd name="connsiteY50" fmla="*/ 4750867 h 6858000"/>
              <a:gd name="connsiteX51" fmla="*/ 491483 w 1349253"/>
              <a:gd name="connsiteY51" fmla="*/ 4690749 h 6858000"/>
              <a:gd name="connsiteX52" fmla="*/ 486963 w 1349253"/>
              <a:gd name="connsiteY52" fmla="*/ 4584173 h 6858000"/>
              <a:gd name="connsiteX53" fmla="*/ 482046 w 1349253"/>
              <a:gd name="connsiteY53" fmla="*/ 4444346 h 6858000"/>
              <a:gd name="connsiteX54" fmla="*/ 478611 w 1349253"/>
              <a:gd name="connsiteY54" fmla="*/ 4375228 h 6858000"/>
              <a:gd name="connsiteX55" fmla="*/ 459264 w 1349253"/>
              <a:gd name="connsiteY55" fmla="*/ 4214165 h 6858000"/>
              <a:gd name="connsiteX56" fmla="*/ 463337 w 1349253"/>
              <a:gd name="connsiteY56" fmla="*/ 4090296 h 6858000"/>
              <a:gd name="connsiteX57" fmla="*/ 448593 w 1349253"/>
              <a:gd name="connsiteY57" fmla="*/ 4033999 h 6858000"/>
              <a:gd name="connsiteX58" fmla="*/ 448318 w 1349253"/>
              <a:gd name="connsiteY58" fmla="*/ 4013953 h 6858000"/>
              <a:gd name="connsiteX59" fmla="*/ 434613 w 1349253"/>
              <a:gd name="connsiteY59" fmla="*/ 3974753 h 6858000"/>
              <a:gd name="connsiteX60" fmla="*/ 429633 w 1349253"/>
              <a:gd name="connsiteY60" fmla="*/ 3933779 h 6858000"/>
              <a:gd name="connsiteX61" fmla="*/ 430964 w 1349253"/>
              <a:gd name="connsiteY61" fmla="*/ 3937856 h 6858000"/>
              <a:gd name="connsiteX62" fmla="*/ 440396 w 1349253"/>
              <a:gd name="connsiteY62" fmla="*/ 3901461 h 6858000"/>
              <a:gd name="connsiteX63" fmla="*/ 462990 w 1349253"/>
              <a:gd name="connsiteY63" fmla="*/ 3813873 h 6858000"/>
              <a:gd name="connsiteX64" fmla="*/ 460248 w 1349253"/>
              <a:gd name="connsiteY64" fmla="*/ 3777135 h 6858000"/>
              <a:gd name="connsiteX65" fmla="*/ 461981 w 1349253"/>
              <a:gd name="connsiteY65" fmla="*/ 3771656 h 6858000"/>
              <a:gd name="connsiteX66" fmla="*/ 465724 w 1349253"/>
              <a:gd name="connsiteY66" fmla="*/ 3769007 h 6858000"/>
              <a:gd name="connsiteX67" fmla="*/ 473886 w 1349253"/>
              <a:gd name="connsiteY67" fmla="*/ 3738082 h 6858000"/>
              <a:gd name="connsiteX68" fmla="*/ 481232 w 1349253"/>
              <a:gd name="connsiteY68" fmla="*/ 3673397 h 6858000"/>
              <a:gd name="connsiteX69" fmla="*/ 480528 w 1349253"/>
              <a:gd name="connsiteY69" fmla="*/ 3637109 h 6858000"/>
              <a:gd name="connsiteX70" fmla="*/ 483971 w 1349253"/>
              <a:gd name="connsiteY70" fmla="*/ 3536883 h 6858000"/>
              <a:gd name="connsiteX71" fmla="*/ 491509 w 1349253"/>
              <a:gd name="connsiteY71" fmla="*/ 3435652 h 6858000"/>
              <a:gd name="connsiteX72" fmla="*/ 505401 w 1349253"/>
              <a:gd name="connsiteY72" fmla="*/ 3295862 h 6858000"/>
              <a:gd name="connsiteX73" fmla="*/ 511168 w 1349253"/>
              <a:gd name="connsiteY73" fmla="*/ 3229163 h 6858000"/>
              <a:gd name="connsiteX74" fmla="*/ 487927 w 1349253"/>
              <a:gd name="connsiteY74" fmla="*/ 3158586 h 6858000"/>
              <a:gd name="connsiteX75" fmla="*/ 473112 w 1349253"/>
              <a:gd name="connsiteY75" fmla="*/ 3129034 h 6858000"/>
              <a:gd name="connsiteX76" fmla="*/ 473777 w 1349253"/>
              <a:gd name="connsiteY76" fmla="*/ 3126682 h 6858000"/>
              <a:gd name="connsiteX77" fmla="*/ 451254 w 1349253"/>
              <a:gd name="connsiteY77" fmla="*/ 3106272 h 6858000"/>
              <a:gd name="connsiteX78" fmla="*/ 423984 w 1349253"/>
              <a:gd name="connsiteY78" fmla="*/ 2958185 h 6858000"/>
              <a:gd name="connsiteX79" fmla="*/ 381264 w 1349253"/>
              <a:gd name="connsiteY79" fmla="*/ 2843952 h 6858000"/>
              <a:gd name="connsiteX80" fmla="*/ 315516 w 1349253"/>
              <a:gd name="connsiteY80" fmla="*/ 2554718 h 6858000"/>
              <a:gd name="connsiteX81" fmla="*/ 286333 w 1349253"/>
              <a:gd name="connsiteY81" fmla="*/ 2447068 h 6858000"/>
              <a:gd name="connsiteX82" fmla="*/ 273294 w 1349253"/>
              <a:gd name="connsiteY82" fmla="*/ 2425819 h 6858000"/>
              <a:gd name="connsiteX83" fmla="*/ 279293 w 1349253"/>
              <a:gd name="connsiteY83" fmla="*/ 2402874 h 6858000"/>
              <a:gd name="connsiteX84" fmla="*/ 281905 w 1349253"/>
              <a:gd name="connsiteY84" fmla="*/ 2381443 h 6858000"/>
              <a:gd name="connsiteX85" fmla="*/ 258234 w 1349253"/>
              <a:gd name="connsiteY85" fmla="*/ 2261920 h 6858000"/>
              <a:gd name="connsiteX86" fmla="*/ 248121 w 1349253"/>
              <a:gd name="connsiteY86" fmla="*/ 2195378 h 6858000"/>
              <a:gd name="connsiteX87" fmla="*/ 232338 w 1349253"/>
              <a:gd name="connsiteY87" fmla="*/ 2155135 h 6858000"/>
              <a:gd name="connsiteX88" fmla="*/ 229796 w 1349253"/>
              <a:gd name="connsiteY88" fmla="*/ 2118008 h 6858000"/>
              <a:gd name="connsiteX89" fmla="*/ 230789 w 1349253"/>
              <a:gd name="connsiteY89" fmla="*/ 2050531 h 6858000"/>
              <a:gd name="connsiteX90" fmla="*/ 222595 w 1349253"/>
              <a:gd name="connsiteY90" fmla="*/ 1963269 h 6858000"/>
              <a:gd name="connsiteX91" fmla="*/ 203773 w 1349253"/>
              <a:gd name="connsiteY91" fmla="*/ 1906352 h 6858000"/>
              <a:gd name="connsiteX92" fmla="*/ 180330 w 1349253"/>
              <a:gd name="connsiteY92" fmla="*/ 1861531 h 6858000"/>
              <a:gd name="connsiteX93" fmla="*/ 134129 w 1349253"/>
              <a:gd name="connsiteY93" fmla="*/ 1732919 h 6858000"/>
              <a:gd name="connsiteX94" fmla="*/ 106440 w 1349253"/>
              <a:gd name="connsiteY94" fmla="*/ 1663540 h 6858000"/>
              <a:gd name="connsiteX95" fmla="*/ 105566 w 1349253"/>
              <a:gd name="connsiteY95" fmla="*/ 1615777 h 6858000"/>
              <a:gd name="connsiteX96" fmla="*/ 86361 w 1349253"/>
              <a:gd name="connsiteY96" fmla="*/ 1563678 h 6858000"/>
              <a:gd name="connsiteX97" fmla="*/ 92183 w 1349253"/>
              <a:gd name="connsiteY97" fmla="*/ 1477995 h 6858000"/>
              <a:gd name="connsiteX98" fmla="*/ 78268 w 1349253"/>
              <a:gd name="connsiteY98" fmla="*/ 1373769 h 6858000"/>
              <a:gd name="connsiteX99" fmla="*/ 86575 w 1349253"/>
              <a:gd name="connsiteY99" fmla="*/ 1307086 h 6858000"/>
              <a:gd name="connsiteX100" fmla="*/ 87763 w 1349253"/>
              <a:gd name="connsiteY100" fmla="*/ 1189033 h 6858000"/>
              <a:gd name="connsiteX101" fmla="*/ 92448 w 1349253"/>
              <a:gd name="connsiteY101" fmla="*/ 1168288 h 6858000"/>
              <a:gd name="connsiteX102" fmla="*/ 84730 w 1349253"/>
              <a:gd name="connsiteY102" fmla="*/ 1142577 h 6858000"/>
              <a:gd name="connsiteX103" fmla="*/ 74036 w 1349253"/>
              <a:gd name="connsiteY103" fmla="*/ 1088484 h 6858000"/>
              <a:gd name="connsiteX104" fmla="*/ 62772 w 1349253"/>
              <a:gd name="connsiteY104" fmla="*/ 1016103 h 6858000"/>
              <a:gd name="connsiteX105" fmla="*/ 64228 w 1349253"/>
              <a:gd name="connsiteY105" fmla="*/ 954054 h 6858000"/>
              <a:gd name="connsiteX106" fmla="*/ 75144 w 1349253"/>
              <a:gd name="connsiteY106" fmla="*/ 921368 h 6858000"/>
              <a:gd name="connsiteX107" fmla="*/ 59093 w 1349253"/>
              <a:gd name="connsiteY107" fmla="*/ 896999 h 6858000"/>
              <a:gd name="connsiteX108" fmla="*/ 28501 w 1349253"/>
              <a:gd name="connsiteY108" fmla="*/ 821517 h 6858000"/>
              <a:gd name="connsiteX109" fmla="*/ 7451 w 1349253"/>
              <a:gd name="connsiteY109" fmla="*/ 751353 h 6858000"/>
              <a:gd name="connsiteX110" fmla="*/ 7009 w 1349253"/>
              <a:gd name="connsiteY110" fmla="*/ 721230 h 6858000"/>
              <a:gd name="connsiteX111" fmla="*/ 16141 w 1349253"/>
              <a:gd name="connsiteY111" fmla="*/ 619315 h 6858000"/>
              <a:gd name="connsiteX112" fmla="*/ 19 w 1349253"/>
              <a:gd name="connsiteY112" fmla="*/ 585934 h 6858000"/>
              <a:gd name="connsiteX113" fmla="*/ 7093 w 1349253"/>
              <a:gd name="connsiteY113" fmla="*/ 538948 h 6858000"/>
              <a:gd name="connsiteX114" fmla="*/ 11001 w 1349253"/>
              <a:gd name="connsiteY114" fmla="*/ 525163 h 6858000"/>
              <a:gd name="connsiteX115" fmla="*/ 37125 w 1349253"/>
              <a:gd name="connsiteY115" fmla="*/ 446567 h 6858000"/>
              <a:gd name="connsiteX116" fmla="*/ 36373 w 1349253"/>
              <a:gd name="connsiteY116" fmla="*/ 393828 h 6858000"/>
              <a:gd name="connsiteX117" fmla="*/ 36203 w 1349253"/>
              <a:gd name="connsiteY117" fmla="*/ 353137 h 6858000"/>
              <a:gd name="connsiteX118" fmla="*/ 41896 w 1349253"/>
              <a:gd name="connsiteY118" fmla="*/ 275771 h 6858000"/>
              <a:gd name="connsiteX119" fmla="*/ 58923 w 1349253"/>
              <a:gd name="connsiteY119" fmla="*/ 212860 h 6858000"/>
              <a:gd name="connsiteX120" fmla="*/ 50633 w 1349253"/>
              <a:gd name="connsiteY120" fmla="*/ 144983 h 6858000"/>
              <a:gd name="connsiteX121" fmla="*/ 62917 w 1349253"/>
              <a:gd name="connsiteY121" fmla="*/ 55288 h 6858000"/>
              <a:gd name="connsiteX122" fmla="*/ 22471 w 1349253"/>
              <a:gd name="connsiteY122" fmla="*/ 0 h 6858000"/>
              <a:gd name="connsiteX0" fmla="*/ 22471 w 1349253"/>
              <a:gd name="connsiteY0" fmla="*/ 0 h 6858000"/>
              <a:gd name="connsiteX1" fmla="*/ 1349253 w 1349253"/>
              <a:gd name="connsiteY1" fmla="*/ 0 h 6858000"/>
              <a:gd name="connsiteX2" fmla="*/ 1349253 w 1349253"/>
              <a:gd name="connsiteY2" fmla="*/ 6858000 h 6858000"/>
              <a:gd name="connsiteX3" fmla="*/ 85947 w 1349253"/>
              <a:gd name="connsiteY3" fmla="*/ 6857735 h 6858000"/>
              <a:gd name="connsiteX4" fmla="*/ 122540 w 1349253"/>
              <a:gd name="connsiteY4" fmla="*/ 6776847 h 6858000"/>
              <a:gd name="connsiteX5" fmla="*/ 134040 w 1349253"/>
              <a:gd name="connsiteY5" fmla="*/ 6737706 h 6858000"/>
              <a:gd name="connsiteX6" fmla="*/ 158779 w 1349253"/>
              <a:gd name="connsiteY6" fmla="*/ 6691589 h 6858000"/>
              <a:gd name="connsiteX7" fmla="*/ 150803 w 1349253"/>
              <a:gd name="connsiteY7" fmla="*/ 6659970 h 6858000"/>
              <a:gd name="connsiteX8" fmla="*/ 151427 w 1349253"/>
              <a:gd name="connsiteY8" fmla="*/ 6636211 h 6858000"/>
              <a:gd name="connsiteX9" fmla="*/ 168871 w 1349253"/>
              <a:gd name="connsiteY9" fmla="*/ 6594177 h 6858000"/>
              <a:gd name="connsiteX10" fmla="*/ 182911 w 1349253"/>
              <a:gd name="connsiteY10" fmla="*/ 6557575 h 6858000"/>
              <a:gd name="connsiteX11" fmla="*/ 235868 w 1349253"/>
              <a:gd name="connsiteY11" fmla="*/ 6492130 h 6858000"/>
              <a:gd name="connsiteX12" fmla="*/ 251555 w 1349253"/>
              <a:gd name="connsiteY12" fmla="*/ 6431610 h 6858000"/>
              <a:gd name="connsiteX13" fmla="*/ 295260 w 1349253"/>
              <a:gd name="connsiteY13" fmla="*/ 6379786 h 6858000"/>
              <a:gd name="connsiteX14" fmla="*/ 278483 w 1349253"/>
              <a:gd name="connsiteY14" fmla="*/ 6334727 h 6858000"/>
              <a:gd name="connsiteX15" fmla="*/ 255898 w 1349253"/>
              <a:gd name="connsiteY15" fmla="*/ 6313295 h 6858000"/>
              <a:gd name="connsiteX16" fmla="*/ 263062 w 1349253"/>
              <a:gd name="connsiteY16" fmla="*/ 6280046 h 6858000"/>
              <a:gd name="connsiteX17" fmla="*/ 266061 w 1349253"/>
              <a:gd name="connsiteY17" fmla="*/ 6272987 h 6858000"/>
              <a:gd name="connsiteX18" fmla="*/ 272835 w 1349253"/>
              <a:gd name="connsiteY18" fmla="*/ 6252834 h 6858000"/>
              <a:gd name="connsiteX19" fmla="*/ 250827 w 1349253"/>
              <a:gd name="connsiteY19" fmla="*/ 6202459 h 6858000"/>
              <a:gd name="connsiteX20" fmla="*/ 249625 w 1349253"/>
              <a:gd name="connsiteY20" fmla="*/ 6153037 h 6858000"/>
              <a:gd name="connsiteX21" fmla="*/ 265040 w 1349253"/>
              <a:gd name="connsiteY21" fmla="*/ 6078132 h 6858000"/>
              <a:gd name="connsiteX22" fmla="*/ 252427 w 1349253"/>
              <a:gd name="connsiteY22" fmla="*/ 6028119 h 6858000"/>
              <a:gd name="connsiteX23" fmla="*/ 237656 w 1349253"/>
              <a:gd name="connsiteY23" fmla="*/ 5926735 h 6858000"/>
              <a:gd name="connsiteX24" fmla="*/ 287168 w 1349253"/>
              <a:gd name="connsiteY24" fmla="*/ 5712857 h 6858000"/>
              <a:gd name="connsiteX25" fmla="*/ 316966 w 1349253"/>
              <a:gd name="connsiteY25" fmla="*/ 5660491 h 6858000"/>
              <a:gd name="connsiteX26" fmla="*/ 326089 w 1349253"/>
              <a:gd name="connsiteY26" fmla="*/ 5563435 h 6858000"/>
              <a:gd name="connsiteX27" fmla="*/ 352965 w 1349253"/>
              <a:gd name="connsiteY27" fmla="*/ 5437125 h 6858000"/>
              <a:gd name="connsiteX28" fmla="*/ 366533 w 1349253"/>
              <a:gd name="connsiteY28" fmla="*/ 5396260 h 6858000"/>
              <a:gd name="connsiteX29" fmla="*/ 382514 w 1349253"/>
              <a:gd name="connsiteY29" fmla="*/ 5330009 h 6858000"/>
              <a:gd name="connsiteX30" fmla="*/ 416007 w 1349253"/>
              <a:gd name="connsiteY30" fmla="*/ 5273739 h 6858000"/>
              <a:gd name="connsiteX31" fmla="*/ 425606 w 1349253"/>
              <a:gd name="connsiteY31" fmla="*/ 5241779 h 6858000"/>
              <a:gd name="connsiteX32" fmla="*/ 436832 w 1349253"/>
              <a:gd name="connsiteY32" fmla="*/ 5225268 h 6858000"/>
              <a:gd name="connsiteX33" fmla="*/ 437852 w 1349253"/>
              <a:gd name="connsiteY33" fmla="*/ 5217684 h 6858000"/>
              <a:gd name="connsiteX34" fmla="*/ 445193 w 1349253"/>
              <a:gd name="connsiteY34" fmla="*/ 5193377 h 6858000"/>
              <a:gd name="connsiteX35" fmla="*/ 448496 w 1349253"/>
              <a:gd name="connsiteY35" fmla="*/ 5179288 h 6858000"/>
              <a:gd name="connsiteX36" fmla="*/ 449480 w 1349253"/>
              <a:gd name="connsiteY36" fmla="*/ 5173621 h 6858000"/>
              <a:gd name="connsiteX37" fmla="*/ 445114 w 1349253"/>
              <a:gd name="connsiteY37" fmla="*/ 5159961 h 6858000"/>
              <a:gd name="connsiteX38" fmla="*/ 451791 w 1349253"/>
              <a:gd name="connsiteY38" fmla="*/ 5144295 h 6858000"/>
              <a:gd name="connsiteX39" fmla="*/ 448724 w 1349253"/>
              <a:gd name="connsiteY39" fmla="*/ 5125185 h 6858000"/>
              <a:gd name="connsiteX40" fmla="*/ 455554 w 1349253"/>
              <a:gd name="connsiteY40" fmla="*/ 5121884 h 6858000"/>
              <a:gd name="connsiteX41" fmla="*/ 462590 w 1349253"/>
              <a:gd name="connsiteY41" fmla="*/ 5067850 h 6858000"/>
              <a:gd name="connsiteX42" fmla="*/ 465321 w 1349253"/>
              <a:gd name="connsiteY42" fmla="*/ 5060861 h 6858000"/>
              <a:gd name="connsiteX43" fmla="*/ 462025 w 1349253"/>
              <a:gd name="connsiteY43" fmla="*/ 5034192 h 6858000"/>
              <a:gd name="connsiteX44" fmla="*/ 463579 w 1349253"/>
              <a:gd name="connsiteY44" fmla="*/ 4993030 h 6858000"/>
              <a:gd name="connsiteX45" fmla="*/ 470488 w 1349253"/>
              <a:gd name="connsiteY45" fmla="*/ 4946844 h 6858000"/>
              <a:gd name="connsiteX46" fmla="*/ 466344 w 1349253"/>
              <a:gd name="connsiteY46" fmla="*/ 4932692 h 6858000"/>
              <a:gd name="connsiteX47" fmla="*/ 481747 w 1349253"/>
              <a:gd name="connsiteY47" fmla="*/ 4858827 h 6858000"/>
              <a:gd name="connsiteX48" fmla="*/ 487650 w 1349253"/>
              <a:gd name="connsiteY48" fmla="*/ 4821170 h 6858000"/>
              <a:gd name="connsiteX49" fmla="*/ 492383 w 1349253"/>
              <a:gd name="connsiteY49" fmla="*/ 4780965 h 6858000"/>
              <a:gd name="connsiteX50" fmla="*/ 493676 w 1349253"/>
              <a:gd name="connsiteY50" fmla="*/ 4750867 h 6858000"/>
              <a:gd name="connsiteX51" fmla="*/ 491483 w 1349253"/>
              <a:gd name="connsiteY51" fmla="*/ 4690749 h 6858000"/>
              <a:gd name="connsiteX52" fmla="*/ 486963 w 1349253"/>
              <a:gd name="connsiteY52" fmla="*/ 4584173 h 6858000"/>
              <a:gd name="connsiteX53" fmla="*/ 482046 w 1349253"/>
              <a:gd name="connsiteY53" fmla="*/ 4444346 h 6858000"/>
              <a:gd name="connsiteX54" fmla="*/ 478611 w 1349253"/>
              <a:gd name="connsiteY54" fmla="*/ 4375228 h 6858000"/>
              <a:gd name="connsiteX55" fmla="*/ 459264 w 1349253"/>
              <a:gd name="connsiteY55" fmla="*/ 4214165 h 6858000"/>
              <a:gd name="connsiteX56" fmla="*/ 463337 w 1349253"/>
              <a:gd name="connsiteY56" fmla="*/ 4090296 h 6858000"/>
              <a:gd name="connsiteX57" fmla="*/ 448593 w 1349253"/>
              <a:gd name="connsiteY57" fmla="*/ 4033999 h 6858000"/>
              <a:gd name="connsiteX58" fmla="*/ 448318 w 1349253"/>
              <a:gd name="connsiteY58" fmla="*/ 4013953 h 6858000"/>
              <a:gd name="connsiteX59" fmla="*/ 434613 w 1349253"/>
              <a:gd name="connsiteY59" fmla="*/ 3974753 h 6858000"/>
              <a:gd name="connsiteX60" fmla="*/ 429633 w 1349253"/>
              <a:gd name="connsiteY60" fmla="*/ 3933779 h 6858000"/>
              <a:gd name="connsiteX61" fmla="*/ 440396 w 1349253"/>
              <a:gd name="connsiteY61" fmla="*/ 3901461 h 6858000"/>
              <a:gd name="connsiteX62" fmla="*/ 462990 w 1349253"/>
              <a:gd name="connsiteY62" fmla="*/ 3813873 h 6858000"/>
              <a:gd name="connsiteX63" fmla="*/ 460248 w 1349253"/>
              <a:gd name="connsiteY63" fmla="*/ 3777135 h 6858000"/>
              <a:gd name="connsiteX64" fmla="*/ 461981 w 1349253"/>
              <a:gd name="connsiteY64" fmla="*/ 3771656 h 6858000"/>
              <a:gd name="connsiteX65" fmla="*/ 465724 w 1349253"/>
              <a:gd name="connsiteY65" fmla="*/ 3769007 h 6858000"/>
              <a:gd name="connsiteX66" fmla="*/ 473886 w 1349253"/>
              <a:gd name="connsiteY66" fmla="*/ 3738082 h 6858000"/>
              <a:gd name="connsiteX67" fmla="*/ 481232 w 1349253"/>
              <a:gd name="connsiteY67" fmla="*/ 3673397 h 6858000"/>
              <a:gd name="connsiteX68" fmla="*/ 480528 w 1349253"/>
              <a:gd name="connsiteY68" fmla="*/ 3637109 h 6858000"/>
              <a:gd name="connsiteX69" fmla="*/ 483971 w 1349253"/>
              <a:gd name="connsiteY69" fmla="*/ 3536883 h 6858000"/>
              <a:gd name="connsiteX70" fmla="*/ 491509 w 1349253"/>
              <a:gd name="connsiteY70" fmla="*/ 3435652 h 6858000"/>
              <a:gd name="connsiteX71" fmla="*/ 505401 w 1349253"/>
              <a:gd name="connsiteY71" fmla="*/ 3295862 h 6858000"/>
              <a:gd name="connsiteX72" fmla="*/ 511168 w 1349253"/>
              <a:gd name="connsiteY72" fmla="*/ 3229163 h 6858000"/>
              <a:gd name="connsiteX73" fmla="*/ 487927 w 1349253"/>
              <a:gd name="connsiteY73" fmla="*/ 3158586 h 6858000"/>
              <a:gd name="connsiteX74" fmla="*/ 473112 w 1349253"/>
              <a:gd name="connsiteY74" fmla="*/ 3129034 h 6858000"/>
              <a:gd name="connsiteX75" fmla="*/ 473777 w 1349253"/>
              <a:gd name="connsiteY75" fmla="*/ 3126682 h 6858000"/>
              <a:gd name="connsiteX76" fmla="*/ 451254 w 1349253"/>
              <a:gd name="connsiteY76" fmla="*/ 3106272 h 6858000"/>
              <a:gd name="connsiteX77" fmla="*/ 423984 w 1349253"/>
              <a:gd name="connsiteY77" fmla="*/ 2958185 h 6858000"/>
              <a:gd name="connsiteX78" fmla="*/ 381264 w 1349253"/>
              <a:gd name="connsiteY78" fmla="*/ 2843952 h 6858000"/>
              <a:gd name="connsiteX79" fmla="*/ 315516 w 1349253"/>
              <a:gd name="connsiteY79" fmla="*/ 2554718 h 6858000"/>
              <a:gd name="connsiteX80" fmla="*/ 286333 w 1349253"/>
              <a:gd name="connsiteY80" fmla="*/ 2447068 h 6858000"/>
              <a:gd name="connsiteX81" fmla="*/ 273294 w 1349253"/>
              <a:gd name="connsiteY81" fmla="*/ 2425819 h 6858000"/>
              <a:gd name="connsiteX82" fmla="*/ 279293 w 1349253"/>
              <a:gd name="connsiteY82" fmla="*/ 2402874 h 6858000"/>
              <a:gd name="connsiteX83" fmla="*/ 281905 w 1349253"/>
              <a:gd name="connsiteY83" fmla="*/ 2381443 h 6858000"/>
              <a:gd name="connsiteX84" fmla="*/ 258234 w 1349253"/>
              <a:gd name="connsiteY84" fmla="*/ 2261920 h 6858000"/>
              <a:gd name="connsiteX85" fmla="*/ 248121 w 1349253"/>
              <a:gd name="connsiteY85" fmla="*/ 2195378 h 6858000"/>
              <a:gd name="connsiteX86" fmla="*/ 232338 w 1349253"/>
              <a:gd name="connsiteY86" fmla="*/ 2155135 h 6858000"/>
              <a:gd name="connsiteX87" fmla="*/ 229796 w 1349253"/>
              <a:gd name="connsiteY87" fmla="*/ 2118008 h 6858000"/>
              <a:gd name="connsiteX88" fmla="*/ 230789 w 1349253"/>
              <a:gd name="connsiteY88" fmla="*/ 2050531 h 6858000"/>
              <a:gd name="connsiteX89" fmla="*/ 222595 w 1349253"/>
              <a:gd name="connsiteY89" fmla="*/ 1963269 h 6858000"/>
              <a:gd name="connsiteX90" fmla="*/ 203773 w 1349253"/>
              <a:gd name="connsiteY90" fmla="*/ 1906352 h 6858000"/>
              <a:gd name="connsiteX91" fmla="*/ 180330 w 1349253"/>
              <a:gd name="connsiteY91" fmla="*/ 1861531 h 6858000"/>
              <a:gd name="connsiteX92" fmla="*/ 134129 w 1349253"/>
              <a:gd name="connsiteY92" fmla="*/ 1732919 h 6858000"/>
              <a:gd name="connsiteX93" fmla="*/ 106440 w 1349253"/>
              <a:gd name="connsiteY93" fmla="*/ 1663540 h 6858000"/>
              <a:gd name="connsiteX94" fmla="*/ 105566 w 1349253"/>
              <a:gd name="connsiteY94" fmla="*/ 1615777 h 6858000"/>
              <a:gd name="connsiteX95" fmla="*/ 86361 w 1349253"/>
              <a:gd name="connsiteY95" fmla="*/ 1563678 h 6858000"/>
              <a:gd name="connsiteX96" fmla="*/ 92183 w 1349253"/>
              <a:gd name="connsiteY96" fmla="*/ 1477995 h 6858000"/>
              <a:gd name="connsiteX97" fmla="*/ 78268 w 1349253"/>
              <a:gd name="connsiteY97" fmla="*/ 1373769 h 6858000"/>
              <a:gd name="connsiteX98" fmla="*/ 86575 w 1349253"/>
              <a:gd name="connsiteY98" fmla="*/ 1307086 h 6858000"/>
              <a:gd name="connsiteX99" fmla="*/ 87763 w 1349253"/>
              <a:gd name="connsiteY99" fmla="*/ 1189033 h 6858000"/>
              <a:gd name="connsiteX100" fmla="*/ 92448 w 1349253"/>
              <a:gd name="connsiteY100" fmla="*/ 1168288 h 6858000"/>
              <a:gd name="connsiteX101" fmla="*/ 84730 w 1349253"/>
              <a:gd name="connsiteY101" fmla="*/ 1142577 h 6858000"/>
              <a:gd name="connsiteX102" fmla="*/ 74036 w 1349253"/>
              <a:gd name="connsiteY102" fmla="*/ 1088484 h 6858000"/>
              <a:gd name="connsiteX103" fmla="*/ 62772 w 1349253"/>
              <a:gd name="connsiteY103" fmla="*/ 1016103 h 6858000"/>
              <a:gd name="connsiteX104" fmla="*/ 64228 w 1349253"/>
              <a:gd name="connsiteY104" fmla="*/ 954054 h 6858000"/>
              <a:gd name="connsiteX105" fmla="*/ 75144 w 1349253"/>
              <a:gd name="connsiteY105" fmla="*/ 921368 h 6858000"/>
              <a:gd name="connsiteX106" fmla="*/ 59093 w 1349253"/>
              <a:gd name="connsiteY106" fmla="*/ 896999 h 6858000"/>
              <a:gd name="connsiteX107" fmla="*/ 28501 w 1349253"/>
              <a:gd name="connsiteY107" fmla="*/ 821517 h 6858000"/>
              <a:gd name="connsiteX108" fmla="*/ 7451 w 1349253"/>
              <a:gd name="connsiteY108" fmla="*/ 751353 h 6858000"/>
              <a:gd name="connsiteX109" fmla="*/ 7009 w 1349253"/>
              <a:gd name="connsiteY109" fmla="*/ 721230 h 6858000"/>
              <a:gd name="connsiteX110" fmla="*/ 16141 w 1349253"/>
              <a:gd name="connsiteY110" fmla="*/ 619315 h 6858000"/>
              <a:gd name="connsiteX111" fmla="*/ 19 w 1349253"/>
              <a:gd name="connsiteY111" fmla="*/ 585934 h 6858000"/>
              <a:gd name="connsiteX112" fmla="*/ 7093 w 1349253"/>
              <a:gd name="connsiteY112" fmla="*/ 538948 h 6858000"/>
              <a:gd name="connsiteX113" fmla="*/ 11001 w 1349253"/>
              <a:gd name="connsiteY113" fmla="*/ 525163 h 6858000"/>
              <a:gd name="connsiteX114" fmla="*/ 37125 w 1349253"/>
              <a:gd name="connsiteY114" fmla="*/ 446567 h 6858000"/>
              <a:gd name="connsiteX115" fmla="*/ 36373 w 1349253"/>
              <a:gd name="connsiteY115" fmla="*/ 393828 h 6858000"/>
              <a:gd name="connsiteX116" fmla="*/ 36203 w 1349253"/>
              <a:gd name="connsiteY116" fmla="*/ 353137 h 6858000"/>
              <a:gd name="connsiteX117" fmla="*/ 41896 w 1349253"/>
              <a:gd name="connsiteY117" fmla="*/ 275771 h 6858000"/>
              <a:gd name="connsiteX118" fmla="*/ 58923 w 1349253"/>
              <a:gd name="connsiteY118" fmla="*/ 212860 h 6858000"/>
              <a:gd name="connsiteX119" fmla="*/ 50633 w 1349253"/>
              <a:gd name="connsiteY119" fmla="*/ 144983 h 6858000"/>
              <a:gd name="connsiteX120" fmla="*/ 62917 w 1349253"/>
              <a:gd name="connsiteY120" fmla="*/ 55288 h 6858000"/>
              <a:gd name="connsiteX121" fmla="*/ 22471 w 1349253"/>
              <a:gd name="connsiteY121" fmla="*/ 0 h 6858000"/>
              <a:gd name="connsiteX0" fmla="*/ 22471 w 1349253"/>
              <a:gd name="connsiteY0" fmla="*/ 0 h 6858000"/>
              <a:gd name="connsiteX1" fmla="*/ 1349253 w 1349253"/>
              <a:gd name="connsiteY1" fmla="*/ 0 h 6858000"/>
              <a:gd name="connsiteX2" fmla="*/ 1349253 w 1349253"/>
              <a:gd name="connsiteY2" fmla="*/ 6858000 h 6858000"/>
              <a:gd name="connsiteX3" fmla="*/ 85947 w 1349253"/>
              <a:gd name="connsiteY3" fmla="*/ 6857735 h 6858000"/>
              <a:gd name="connsiteX4" fmla="*/ 122540 w 1349253"/>
              <a:gd name="connsiteY4" fmla="*/ 6776847 h 6858000"/>
              <a:gd name="connsiteX5" fmla="*/ 134040 w 1349253"/>
              <a:gd name="connsiteY5" fmla="*/ 6737706 h 6858000"/>
              <a:gd name="connsiteX6" fmla="*/ 158779 w 1349253"/>
              <a:gd name="connsiteY6" fmla="*/ 6691589 h 6858000"/>
              <a:gd name="connsiteX7" fmla="*/ 150803 w 1349253"/>
              <a:gd name="connsiteY7" fmla="*/ 6659970 h 6858000"/>
              <a:gd name="connsiteX8" fmla="*/ 151427 w 1349253"/>
              <a:gd name="connsiteY8" fmla="*/ 6636211 h 6858000"/>
              <a:gd name="connsiteX9" fmla="*/ 168871 w 1349253"/>
              <a:gd name="connsiteY9" fmla="*/ 6594177 h 6858000"/>
              <a:gd name="connsiteX10" fmla="*/ 182911 w 1349253"/>
              <a:gd name="connsiteY10" fmla="*/ 6557575 h 6858000"/>
              <a:gd name="connsiteX11" fmla="*/ 235868 w 1349253"/>
              <a:gd name="connsiteY11" fmla="*/ 6492130 h 6858000"/>
              <a:gd name="connsiteX12" fmla="*/ 251555 w 1349253"/>
              <a:gd name="connsiteY12" fmla="*/ 6431610 h 6858000"/>
              <a:gd name="connsiteX13" fmla="*/ 295260 w 1349253"/>
              <a:gd name="connsiteY13" fmla="*/ 6379786 h 6858000"/>
              <a:gd name="connsiteX14" fmla="*/ 278483 w 1349253"/>
              <a:gd name="connsiteY14" fmla="*/ 6334727 h 6858000"/>
              <a:gd name="connsiteX15" fmla="*/ 255898 w 1349253"/>
              <a:gd name="connsiteY15" fmla="*/ 6313295 h 6858000"/>
              <a:gd name="connsiteX16" fmla="*/ 263062 w 1349253"/>
              <a:gd name="connsiteY16" fmla="*/ 6280046 h 6858000"/>
              <a:gd name="connsiteX17" fmla="*/ 266061 w 1349253"/>
              <a:gd name="connsiteY17" fmla="*/ 6272987 h 6858000"/>
              <a:gd name="connsiteX18" fmla="*/ 272835 w 1349253"/>
              <a:gd name="connsiteY18" fmla="*/ 6252834 h 6858000"/>
              <a:gd name="connsiteX19" fmla="*/ 250827 w 1349253"/>
              <a:gd name="connsiteY19" fmla="*/ 6202459 h 6858000"/>
              <a:gd name="connsiteX20" fmla="*/ 249625 w 1349253"/>
              <a:gd name="connsiteY20" fmla="*/ 6153037 h 6858000"/>
              <a:gd name="connsiteX21" fmla="*/ 265040 w 1349253"/>
              <a:gd name="connsiteY21" fmla="*/ 6078132 h 6858000"/>
              <a:gd name="connsiteX22" fmla="*/ 252427 w 1349253"/>
              <a:gd name="connsiteY22" fmla="*/ 6028119 h 6858000"/>
              <a:gd name="connsiteX23" fmla="*/ 237656 w 1349253"/>
              <a:gd name="connsiteY23" fmla="*/ 5926735 h 6858000"/>
              <a:gd name="connsiteX24" fmla="*/ 287168 w 1349253"/>
              <a:gd name="connsiteY24" fmla="*/ 5712857 h 6858000"/>
              <a:gd name="connsiteX25" fmla="*/ 316966 w 1349253"/>
              <a:gd name="connsiteY25" fmla="*/ 5660491 h 6858000"/>
              <a:gd name="connsiteX26" fmla="*/ 326089 w 1349253"/>
              <a:gd name="connsiteY26" fmla="*/ 5563435 h 6858000"/>
              <a:gd name="connsiteX27" fmla="*/ 352965 w 1349253"/>
              <a:gd name="connsiteY27" fmla="*/ 5437125 h 6858000"/>
              <a:gd name="connsiteX28" fmla="*/ 366533 w 1349253"/>
              <a:gd name="connsiteY28" fmla="*/ 5396260 h 6858000"/>
              <a:gd name="connsiteX29" fmla="*/ 382514 w 1349253"/>
              <a:gd name="connsiteY29" fmla="*/ 5330009 h 6858000"/>
              <a:gd name="connsiteX30" fmla="*/ 416007 w 1349253"/>
              <a:gd name="connsiteY30" fmla="*/ 5273739 h 6858000"/>
              <a:gd name="connsiteX31" fmla="*/ 425606 w 1349253"/>
              <a:gd name="connsiteY31" fmla="*/ 5241779 h 6858000"/>
              <a:gd name="connsiteX32" fmla="*/ 436832 w 1349253"/>
              <a:gd name="connsiteY32" fmla="*/ 5225268 h 6858000"/>
              <a:gd name="connsiteX33" fmla="*/ 437852 w 1349253"/>
              <a:gd name="connsiteY33" fmla="*/ 5217684 h 6858000"/>
              <a:gd name="connsiteX34" fmla="*/ 445193 w 1349253"/>
              <a:gd name="connsiteY34" fmla="*/ 5193377 h 6858000"/>
              <a:gd name="connsiteX35" fmla="*/ 448496 w 1349253"/>
              <a:gd name="connsiteY35" fmla="*/ 5179288 h 6858000"/>
              <a:gd name="connsiteX36" fmla="*/ 449480 w 1349253"/>
              <a:gd name="connsiteY36" fmla="*/ 5173621 h 6858000"/>
              <a:gd name="connsiteX37" fmla="*/ 445114 w 1349253"/>
              <a:gd name="connsiteY37" fmla="*/ 5159961 h 6858000"/>
              <a:gd name="connsiteX38" fmla="*/ 451791 w 1349253"/>
              <a:gd name="connsiteY38" fmla="*/ 5144295 h 6858000"/>
              <a:gd name="connsiteX39" fmla="*/ 448724 w 1349253"/>
              <a:gd name="connsiteY39" fmla="*/ 5125185 h 6858000"/>
              <a:gd name="connsiteX40" fmla="*/ 455554 w 1349253"/>
              <a:gd name="connsiteY40" fmla="*/ 5121884 h 6858000"/>
              <a:gd name="connsiteX41" fmla="*/ 462590 w 1349253"/>
              <a:gd name="connsiteY41" fmla="*/ 5067850 h 6858000"/>
              <a:gd name="connsiteX42" fmla="*/ 465321 w 1349253"/>
              <a:gd name="connsiteY42" fmla="*/ 5060861 h 6858000"/>
              <a:gd name="connsiteX43" fmla="*/ 462025 w 1349253"/>
              <a:gd name="connsiteY43" fmla="*/ 5034192 h 6858000"/>
              <a:gd name="connsiteX44" fmla="*/ 463579 w 1349253"/>
              <a:gd name="connsiteY44" fmla="*/ 4993030 h 6858000"/>
              <a:gd name="connsiteX45" fmla="*/ 470488 w 1349253"/>
              <a:gd name="connsiteY45" fmla="*/ 4946844 h 6858000"/>
              <a:gd name="connsiteX46" fmla="*/ 466344 w 1349253"/>
              <a:gd name="connsiteY46" fmla="*/ 4932692 h 6858000"/>
              <a:gd name="connsiteX47" fmla="*/ 481747 w 1349253"/>
              <a:gd name="connsiteY47" fmla="*/ 4858827 h 6858000"/>
              <a:gd name="connsiteX48" fmla="*/ 487650 w 1349253"/>
              <a:gd name="connsiteY48" fmla="*/ 4821170 h 6858000"/>
              <a:gd name="connsiteX49" fmla="*/ 492383 w 1349253"/>
              <a:gd name="connsiteY49" fmla="*/ 4780965 h 6858000"/>
              <a:gd name="connsiteX50" fmla="*/ 493676 w 1349253"/>
              <a:gd name="connsiteY50" fmla="*/ 4750867 h 6858000"/>
              <a:gd name="connsiteX51" fmla="*/ 491483 w 1349253"/>
              <a:gd name="connsiteY51" fmla="*/ 4690749 h 6858000"/>
              <a:gd name="connsiteX52" fmla="*/ 486963 w 1349253"/>
              <a:gd name="connsiteY52" fmla="*/ 4584173 h 6858000"/>
              <a:gd name="connsiteX53" fmla="*/ 482046 w 1349253"/>
              <a:gd name="connsiteY53" fmla="*/ 4444346 h 6858000"/>
              <a:gd name="connsiteX54" fmla="*/ 478611 w 1349253"/>
              <a:gd name="connsiteY54" fmla="*/ 4375228 h 6858000"/>
              <a:gd name="connsiteX55" fmla="*/ 459264 w 1349253"/>
              <a:gd name="connsiteY55" fmla="*/ 4214165 h 6858000"/>
              <a:gd name="connsiteX56" fmla="*/ 463337 w 1349253"/>
              <a:gd name="connsiteY56" fmla="*/ 4090296 h 6858000"/>
              <a:gd name="connsiteX57" fmla="*/ 448593 w 1349253"/>
              <a:gd name="connsiteY57" fmla="*/ 4033999 h 6858000"/>
              <a:gd name="connsiteX58" fmla="*/ 448318 w 1349253"/>
              <a:gd name="connsiteY58" fmla="*/ 4013953 h 6858000"/>
              <a:gd name="connsiteX59" fmla="*/ 434613 w 1349253"/>
              <a:gd name="connsiteY59" fmla="*/ 3974753 h 6858000"/>
              <a:gd name="connsiteX60" fmla="*/ 434521 w 1349253"/>
              <a:gd name="connsiteY60" fmla="*/ 3945686 h 6858000"/>
              <a:gd name="connsiteX61" fmla="*/ 440396 w 1349253"/>
              <a:gd name="connsiteY61" fmla="*/ 3901461 h 6858000"/>
              <a:gd name="connsiteX62" fmla="*/ 462990 w 1349253"/>
              <a:gd name="connsiteY62" fmla="*/ 3813873 h 6858000"/>
              <a:gd name="connsiteX63" fmla="*/ 460248 w 1349253"/>
              <a:gd name="connsiteY63" fmla="*/ 3777135 h 6858000"/>
              <a:gd name="connsiteX64" fmla="*/ 461981 w 1349253"/>
              <a:gd name="connsiteY64" fmla="*/ 3771656 h 6858000"/>
              <a:gd name="connsiteX65" fmla="*/ 465724 w 1349253"/>
              <a:gd name="connsiteY65" fmla="*/ 3769007 h 6858000"/>
              <a:gd name="connsiteX66" fmla="*/ 473886 w 1349253"/>
              <a:gd name="connsiteY66" fmla="*/ 3738082 h 6858000"/>
              <a:gd name="connsiteX67" fmla="*/ 481232 w 1349253"/>
              <a:gd name="connsiteY67" fmla="*/ 3673397 h 6858000"/>
              <a:gd name="connsiteX68" fmla="*/ 480528 w 1349253"/>
              <a:gd name="connsiteY68" fmla="*/ 3637109 h 6858000"/>
              <a:gd name="connsiteX69" fmla="*/ 483971 w 1349253"/>
              <a:gd name="connsiteY69" fmla="*/ 3536883 h 6858000"/>
              <a:gd name="connsiteX70" fmla="*/ 491509 w 1349253"/>
              <a:gd name="connsiteY70" fmla="*/ 3435652 h 6858000"/>
              <a:gd name="connsiteX71" fmla="*/ 505401 w 1349253"/>
              <a:gd name="connsiteY71" fmla="*/ 3295862 h 6858000"/>
              <a:gd name="connsiteX72" fmla="*/ 511168 w 1349253"/>
              <a:gd name="connsiteY72" fmla="*/ 3229163 h 6858000"/>
              <a:gd name="connsiteX73" fmla="*/ 487927 w 1349253"/>
              <a:gd name="connsiteY73" fmla="*/ 3158586 h 6858000"/>
              <a:gd name="connsiteX74" fmla="*/ 473112 w 1349253"/>
              <a:gd name="connsiteY74" fmla="*/ 3129034 h 6858000"/>
              <a:gd name="connsiteX75" fmla="*/ 473777 w 1349253"/>
              <a:gd name="connsiteY75" fmla="*/ 3126682 h 6858000"/>
              <a:gd name="connsiteX76" fmla="*/ 451254 w 1349253"/>
              <a:gd name="connsiteY76" fmla="*/ 3106272 h 6858000"/>
              <a:gd name="connsiteX77" fmla="*/ 423984 w 1349253"/>
              <a:gd name="connsiteY77" fmla="*/ 2958185 h 6858000"/>
              <a:gd name="connsiteX78" fmla="*/ 381264 w 1349253"/>
              <a:gd name="connsiteY78" fmla="*/ 2843952 h 6858000"/>
              <a:gd name="connsiteX79" fmla="*/ 315516 w 1349253"/>
              <a:gd name="connsiteY79" fmla="*/ 2554718 h 6858000"/>
              <a:gd name="connsiteX80" fmla="*/ 286333 w 1349253"/>
              <a:gd name="connsiteY80" fmla="*/ 2447068 h 6858000"/>
              <a:gd name="connsiteX81" fmla="*/ 273294 w 1349253"/>
              <a:gd name="connsiteY81" fmla="*/ 2425819 h 6858000"/>
              <a:gd name="connsiteX82" fmla="*/ 279293 w 1349253"/>
              <a:gd name="connsiteY82" fmla="*/ 2402874 h 6858000"/>
              <a:gd name="connsiteX83" fmla="*/ 281905 w 1349253"/>
              <a:gd name="connsiteY83" fmla="*/ 2381443 h 6858000"/>
              <a:gd name="connsiteX84" fmla="*/ 258234 w 1349253"/>
              <a:gd name="connsiteY84" fmla="*/ 2261920 h 6858000"/>
              <a:gd name="connsiteX85" fmla="*/ 248121 w 1349253"/>
              <a:gd name="connsiteY85" fmla="*/ 2195378 h 6858000"/>
              <a:gd name="connsiteX86" fmla="*/ 232338 w 1349253"/>
              <a:gd name="connsiteY86" fmla="*/ 2155135 h 6858000"/>
              <a:gd name="connsiteX87" fmla="*/ 229796 w 1349253"/>
              <a:gd name="connsiteY87" fmla="*/ 2118008 h 6858000"/>
              <a:gd name="connsiteX88" fmla="*/ 230789 w 1349253"/>
              <a:gd name="connsiteY88" fmla="*/ 2050531 h 6858000"/>
              <a:gd name="connsiteX89" fmla="*/ 222595 w 1349253"/>
              <a:gd name="connsiteY89" fmla="*/ 1963269 h 6858000"/>
              <a:gd name="connsiteX90" fmla="*/ 203773 w 1349253"/>
              <a:gd name="connsiteY90" fmla="*/ 1906352 h 6858000"/>
              <a:gd name="connsiteX91" fmla="*/ 180330 w 1349253"/>
              <a:gd name="connsiteY91" fmla="*/ 1861531 h 6858000"/>
              <a:gd name="connsiteX92" fmla="*/ 134129 w 1349253"/>
              <a:gd name="connsiteY92" fmla="*/ 1732919 h 6858000"/>
              <a:gd name="connsiteX93" fmla="*/ 106440 w 1349253"/>
              <a:gd name="connsiteY93" fmla="*/ 1663540 h 6858000"/>
              <a:gd name="connsiteX94" fmla="*/ 105566 w 1349253"/>
              <a:gd name="connsiteY94" fmla="*/ 1615777 h 6858000"/>
              <a:gd name="connsiteX95" fmla="*/ 86361 w 1349253"/>
              <a:gd name="connsiteY95" fmla="*/ 1563678 h 6858000"/>
              <a:gd name="connsiteX96" fmla="*/ 92183 w 1349253"/>
              <a:gd name="connsiteY96" fmla="*/ 1477995 h 6858000"/>
              <a:gd name="connsiteX97" fmla="*/ 78268 w 1349253"/>
              <a:gd name="connsiteY97" fmla="*/ 1373769 h 6858000"/>
              <a:gd name="connsiteX98" fmla="*/ 86575 w 1349253"/>
              <a:gd name="connsiteY98" fmla="*/ 1307086 h 6858000"/>
              <a:gd name="connsiteX99" fmla="*/ 87763 w 1349253"/>
              <a:gd name="connsiteY99" fmla="*/ 1189033 h 6858000"/>
              <a:gd name="connsiteX100" fmla="*/ 92448 w 1349253"/>
              <a:gd name="connsiteY100" fmla="*/ 1168288 h 6858000"/>
              <a:gd name="connsiteX101" fmla="*/ 84730 w 1349253"/>
              <a:gd name="connsiteY101" fmla="*/ 1142577 h 6858000"/>
              <a:gd name="connsiteX102" fmla="*/ 74036 w 1349253"/>
              <a:gd name="connsiteY102" fmla="*/ 1088484 h 6858000"/>
              <a:gd name="connsiteX103" fmla="*/ 62772 w 1349253"/>
              <a:gd name="connsiteY103" fmla="*/ 1016103 h 6858000"/>
              <a:gd name="connsiteX104" fmla="*/ 64228 w 1349253"/>
              <a:gd name="connsiteY104" fmla="*/ 954054 h 6858000"/>
              <a:gd name="connsiteX105" fmla="*/ 75144 w 1349253"/>
              <a:gd name="connsiteY105" fmla="*/ 921368 h 6858000"/>
              <a:gd name="connsiteX106" fmla="*/ 59093 w 1349253"/>
              <a:gd name="connsiteY106" fmla="*/ 896999 h 6858000"/>
              <a:gd name="connsiteX107" fmla="*/ 28501 w 1349253"/>
              <a:gd name="connsiteY107" fmla="*/ 821517 h 6858000"/>
              <a:gd name="connsiteX108" fmla="*/ 7451 w 1349253"/>
              <a:gd name="connsiteY108" fmla="*/ 751353 h 6858000"/>
              <a:gd name="connsiteX109" fmla="*/ 7009 w 1349253"/>
              <a:gd name="connsiteY109" fmla="*/ 721230 h 6858000"/>
              <a:gd name="connsiteX110" fmla="*/ 16141 w 1349253"/>
              <a:gd name="connsiteY110" fmla="*/ 619315 h 6858000"/>
              <a:gd name="connsiteX111" fmla="*/ 19 w 1349253"/>
              <a:gd name="connsiteY111" fmla="*/ 585934 h 6858000"/>
              <a:gd name="connsiteX112" fmla="*/ 7093 w 1349253"/>
              <a:gd name="connsiteY112" fmla="*/ 538948 h 6858000"/>
              <a:gd name="connsiteX113" fmla="*/ 11001 w 1349253"/>
              <a:gd name="connsiteY113" fmla="*/ 525163 h 6858000"/>
              <a:gd name="connsiteX114" fmla="*/ 37125 w 1349253"/>
              <a:gd name="connsiteY114" fmla="*/ 446567 h 6858000"/>
              <a:gd name="connsiteX115" fmla="*/ 36373 w 1349253"/>
              <a:gd name="connsiteY115" fmla="*/ 393828 h 6858000"/>
              <a:gd name="connsiteX116" fmla="*/ 36203 w 1349253"/>
              <a:gd name="connsiteY116" fmla="*/ 353137 h 6858000"/>
              <a:gd name="connsiteX117" fmla="*/ 41896 w 1349253"/>
              <a:gd name="connsiteY117" fmla="*/ 275771 h 6858000"/>
              <a:gd name="connsiteX118" fmla="*/ 58923 w 1349253"/>
              <a:gd name="connsiteY118" fmla="*/ 212860 h 6858000"/>
              <a:gd name="connsiteX119" fmla="*/ 50633 w 1349253"/>
              <a:gd name="connsiteY119" fmla="*/ 144983 h 6858000"/>
              <a:gd name="connsiteX120" fmla="*/ 62917 w 1349253"/>
              <a:gd name="connsiteY120" fmla="*/ 55288 h 6858000"/>
              <a:gd name="connsiteX121" fmla="*/ 22471 w 1349253"/>
              <a:gd name="connsiteY121" fmla="*/ 0 h 6858000"/>
              <a:gd name="connsiteX0" fmla="*/ 22471 w 1349253"/>
              <a:gd name="connsiteY0" fmla="*/ 0 h 6858000"/>
              <a:gd name="connsiteX1" fmla="*/ 1349253 w 1349253"/>
              <a:gd name="connsiteY1" fmla="*/ 0 h 6858000"/>
              <a:gd name="connsiteX2" fmla="*/ 1349253 w 1349253"/>
              <a:gd name="connsiteY2" fmla="*/ 6858000 h 6858000"/>
              <a:gd name="connsiteX3" fmla="*/ 85947 w 1349253"/>
              <a:gd name="connsiteY3" fmla="*/ 6857735 h 6858000"/>
              <a:gd name="connsiteX4" fmla="*/ 122540 w 1349253"/>
              <a:gd name="connsiteY4" fmla="*/ 6776847 h 6858000"/>
              <a:gd name="connsiteX5" fmla="*/ 134040 w 1349253"/>
              <a:gd name="connsiteY5" fmla="*/ 6737706 h 6858000"/>
              <a:gd name="connsiteX6" fmla="*/ 158779 w 1349253"/>
              <a:gd name="connsiteY6" fmla="*/ 6691589 h 6858000"/>
              <a:gd name="connsiteX7" fmla="*/ 150803 w 1349253"/>
              <a:gd name="connsiteY7" fmla="*/ 6659970 h 6858000"/>
              <a:gd name="connsiteX8" fmla="*/ 151427 w 1349253"/>
              <a:gd name="connsiteY8" fmla="*/ 6636211 h 6858000"/>
              <a:gd name="connsiteX9" fmla="*/ 168871 w 1349253"/>
              <a:gd name="connsiteY9" fmla="*/ 6594177 h 6858000"/>
              <a:gd name="connsiteX10" fmla="*/ 182911 w 1349253"/>
              <a:gd name="connsiteY10" fmla="*/ 6557575 h 6858000"/>
              <a:gd name="connsiteX11" fmla="*/ 235868 w 1349253"/>
              <a:gd name="connsiteY11" fmla="*/ 6492130 h 6858000"/>
              <a:gd name="connsiteX12" fmla="*/ 251555 w 1349253"/>
              <a:gd name="connsiteY12" fmla="*/ 6431610 h 6858000"/>
              <a:gd name="connsiteX13" fmla="*/ 295260 w 1349253"/>
              <a:gd name="connsiteY13" fmla="*/ 6379786 h 6858000"/>
              <a:gd name="connsiteX14" fmla="*/ 278483 w 1349253"/>
              <a:gd name="connsiteY14" fmla="*/ 6334727 h 6858000"/>
              <a:gd name="connsiteX15" fmla="*/ 255898 w 1349253"/>
              <a:gd name="connsiteY15" fmla="*/ 6313295 h 6858000"/>
              <a:gd name="connsiteX16" fmla="*/ 263062 w 1349253"/>
              <a:gd name="connsiteY16" fmla="*/ 6280046 h 6858000"/>
              <a:gd name="connsiteX17" fmla="*/ 266061 w 1349253"/>
              <a:gd name="connsiteY17" fmla="*/ 6272987 h 6858000"/>
              <a:gd name="connsiteX18" fmla="*/ 272835 w 1349253"/>
              <a:gd name="connsiteY18" fmla="*/ 6252834 h 6858000"/>
              <a:gd name="connsiteX19" fmla="*/ 250827 w 1349253"/>
              <a:gd name="connsiteY19" fmla="*/ 6202459 h 6858000"/>
              <a:gd name="connsiteX20" fmla="*/ 249625 w 1349253"/>
              <a:gd name="connsiteY20" fmla="*/ 6153037 h 6858000"/>
              <a:gd name="connsiteX21" fmla="*/ 265040 w 1349253"/>
              <a:gd name="connsiteY21" fmla="*/ 6078132 h 6858000"/>
              <a:gd name="connsiteX22" fmla="*/ 252427 w 1349253"/>
              <a:gd name="connsiteY22" fmla="*/ 6028119 h 6858000"/>
              <a:gd name="connsiteX23" fmla="*/ 237656 w 1349253"/>
              <a:gd name="connsiteY23" fmla="*/ 5926735 h 6858000"/>
              <a:gd name="connsiteX24" fmla="*/ 287168 w 1349253"/>
              <a:gd name="connsiteY24" fmla="*/ 5712857 h 6858000"/>
              <a:gd name="connsiteX25" fmla="*/ 316966 w 1349253"/>
              <a:gd name="connsiteY25" fmla="*/ 5660491 h 6858000"/>
              <a:gd name="connsiteX26" fmla="*/ 326089 w 1349253"/>
              <a:gd name="connsiteY26" fmla="*/ 5563435 h 6858000"/>
              <a:gd name="connsiteX27" fmla="*/ 352965 w 1349253"/>
              <a:gd name="connsiteY27" fmla="*/ 5437125 h 6858000"/>
              <a:gd name="connsiteX28" fmla="*/ 366533 w 1349253"/>
              <a:gd name="connsiteY28" fmla="*/ 5396260 h 6858000"/>
              <a:gd name="connsiteX29" fmla="*/ 382514 w 1349253"/>
              <a:gd name="connsiteY29" fmla="*/ 5330009 h 6858000"/>
              <a:gd name="connsiteX30" fmla="*/ 416007 w 1349253"/>
              <a:gd name="connsiteY30" fmla="*/ 5273739 h 6858000"/>
              <a:gd name="connsiteX31" fmla="*/ 425606 w 1349253"/>
              <a:gd name="connsiteY31" fmla="*/ 5241779 h 6858000"/>
              <a:gd name="connsiteX32" fmla="*/ 436832 w 1349253"/>
              <a:gd name="connsiteY32" fmla="*/ 5225268 h 6858000"/>
              <a:gd name="connsiteX33" fmla="*/ 437852 w 1349253"/>
              <a:gd name="connsiteY33" fmla="*/ 5217684 h 6858000"/>
              <a:gd name="connsiteX34" fmla="*/ 445193 w 1349253"/>
              <a:gd name="connsiteY34" fmla="*/ 5193377 h 6858000"/>
              <a:gd name="connsiteX35" fmla="*/ 448496 w 1349253"/>
              <a:gd name="connsiteY35" fmla="*/ 5179288 h 6858000"/>
              <a:gd name="connsiteX36" fmla="*/ 449480 w 1349253"/>
              <a:gd name="connsiteY36" fmla="*/ 5173621 h 6858000"/>
              <a:gd name="connsiteX37" fmla="*/ 445114 w 1349253"/>
              <a:gd name="connsiteY37" fmla="*/ 5159961 h 6858000"/>
              <a:gd name="connsiteX38" fmla="*/ 451791 w 1349253"/>
              <a:gd name="connsiteY38" fmla="*/ 5144295 h 6858000"/>
              <a:gd name="connsiteX39" fmla="*/ 448724 w 1349253"/>
              <a:gd name="connsiteY39" fmla="*/ 5125185 h 6858000"/>
              <a:gd name="connsiteX40" fmla="*/ 455554 w 1349253"/>
              <a:gd name="connsiteY40" fmla="*/ 5121884 h 6858000"/>
              <a:gd name="connsiteX41" fmla="*/ 462590 w 1349253"/>
              <a:gd name="connsiteY41" fmla="*/ 5067850 h 6858000"/>
              <a:gd name="connsiteX42" fmla="*/ 465321 w 1349253"/>
              <a:gd name="connsiteY42" fmla="*/ 5060861 h 6858000"/>
              <a:gd name="connsiteX43" fmla="*/ 462025 w 1349253"/>
              <a:gd name="connsiteY43" fmla="*/ 5034192 h 6858000"/>
              <a:gd name="connsiteX44" fmla="*/ 463579 w 1349253"/>
              <a:gd name="connsiteY44" fmla="*/ 4993030 h 6858000"/>
              <a:gd name="connsiteX45" fmla="*/ 470488 w 1349253"/>
              <a:gd name="connsiteY45" fmla="*/ 4946844 h 6858000"/>
              <a:gd name="connsiteX46" fmla="*/ 466344 w 1349253"/>
              <a:gd name="connsiteY46" fmla="*/ 4932692 h 6858000"/>
              <a:gd name="connsiteX47" fmla="*/ 481747 w 1349253"/>
              <a:gd name="connsiteY47" fmla="*/ 4858827 h 6858000"/>
              <a:gd name="connsiteX48" fmla="*/ 487650 w 1349253"/>
              <a:gd name="connsiteY48" fmla="*/ 4821170 h 6858000"/>
              <a:gd name="connsiteX49" fmla="*/ 492383 w 1349253"/>
              <a:gd name="connsiteY49" fmla="*/ 4780965 h 6858000"/>
              <a:gd name="connsiteX50" fmla="*/ 493676 w 1349253"/>
              <a:gd name="connsiteY50" fmla="*/ 4750867 h 6858000"/>
              <a:gd name="connsiteX51" fmla="*/ 491483 w 1349253"/>
              <a:gd name="connsiteY51" fmla="*/ 4690749 h 6858000"/>
              <a:gd name="connsiteX52" fmla="*/ 486963 w 1349253"/>
              <a:gd name="connsiteY52" fmla="*/ 4584173 h 6858000"/>
              <a:gd name="connsiteX53" fmla="*/ 482046 w 1349253"/>
              <a:gd name="connsiteY53" fmla="*/ 4444346 h 6858000"/>
              <a:gd name="connsiteX54" fmla="*/ 478611 w 1349253"/>
              <a:gd name="connsiteY54" fmla="*/ 4375228 h 6858000"/>
              <a:gd name="connsiteX55" fmla="*/ 459264 w 1349253"/>
              <a:gd name="connsiteY55" fmla="*/ 4214165 h 6858000"/>
              <a:gd name="connsiteX56" fmla="*/ 460893 w 1349253"/>
              <a:gd name="connsiteY56" fmla="*/ 4076008 h 6858000"/>
              <a:gd name="connsiteX57" fmla="*/ 448593 w 1349253"/>
              <a:gd name="connsiteY57" fmla="*/ 4033999 h 6858000"/>
              <a:gd name="connsiteX58" fmla="*/ 448318 w 1349253"/>
              <a:gd name="connsiteY58" fmla="*/ 4013953 h 6858000"/>
              <a:gd name="connsiteX59" fmla="*/ 434613 w 1349253"/>
              <a:gd name="connsiteY59" fmla="*/ 3974753 h 6858000"/>
              <a:gd name="connsiteX60" fmla="*/ 434521 w 1349253"/>
              <a:gd name="connsiteY60" fmla="*/ 3945686 h 6858000"/>
              <a:gd name="connsiteX61" fmla="*/ 440396 w 1349253"/>
              <a:gd name="connsiteY61" fmla="*/ 3901461 h 6858000"/>
              <a:gd name="connsiteX62" fmla="*/ 462990 w 1349253"/>
              <a:gd name="connsiteY62" fmla="*/ 3813873 h 6858000"/>
              <a:gd name="connsiteX63" fmla="*/ 460248 w 1349253"/>
              <a:gd name="connsiteY63" fmla="*/ 3777135 h 6858000"/>
              <a:gd name="connsiteX64" fmla="*/ 461981 w 1349253"/>
              <a:gd name="connsiteY64" fmla="*/ 3771656 h 6858000"/>
              <a:gd name="connsiteX65" fmla="*/ 465724 w 1349253"/>
              <a:gd name="connsiteY65" fmla="*/ 3769007 h 6858000"/>
              <a:gd name="connsiteX66" fmla="*/ 473886 w 1349253"/>
              <a:gd name="connsiteY66" fmla="*/ 3738082 h 6858000"/>
              <a:gd name="connsiteX67" fmla="*/ 481232 w 1349253"/>
              <a:gd name="connsiteY67" fmla="*/ 3673397 h 6858000"/>
              <a:gd name="connsiteX68" fmla="*/ 480528 w 1349253"/>
              <a:gd name="connsiteY68" fmla="*/ 3637109 h 6858000"/>
              <a:gd name="connsiteX69" fmla="*/ 483971 w 1349253"/>
              <a:gd name="connsiteY69" fmla="*/ 3536883 h 6858000"/>
              <a:gd name="connsiteX70" fmla="*/ 491509 w 1349253"/>
              <a:gd name="connsiteY70" fmla="*/ 3435652 h 6858000"/>
              <a:gd name="connsiteX71" fmla="*/ 505401 w 1349253"/>
              <a:gd name="connsiteY71" fmla="*/ 3295862 h 6858000"/>
              <a:gd name="connsiteX72" fmla="*/ 511168 w 1349253"/>
              <a:gd name="connsiteY72" fmla="*/ 3229163 h 6858000"/>
              <a:gd name="connsiteX73" fmla="*/ 487927 w 1349253"/>
              <a:gd name="connsiteY73" fmla="*/ 3158586 h 6858000"/>
              <a:gd name="connsiteX74" fmla="*/ 473112 w 1349253"/>
              <a:gd name="connsiteY74" fmla="*/ 3129034 h 6858000"/>
              <a:gd name="connsiteX75" fmla="*/ 473777 w 1349253"/>
              <a:gd name="connsiteY75" fmla="*/ 3126682 h 6858000"/>
              <a:gd name="connsiteX76" fmla="*/ 451254 w 1349253"/>
              <a:gd name="connsiteY76" fmla="*/ 3106272 h 6858000"/>
              <a:gd name="connsiteX77" fmla="*/ 423984 w 1349253"/>
              <a:gd name="connsiteY77" fmla="*/ 2958185 h 6858000"/>
              <a:gd name="connsiteX78" fmla="*/ 381264 w 1349253"/>
              <a:gd name="connsiteY78" fmla="*/ 2843952 h 6858000"/>
              <a:gd name="connsiteX79" fmla="*/ 315516 w 1349253"/>
              <a:gd name="connsiteY79" fmla="*/ 2554718 h 6858000"/>
              <a:gd name="connsiteX80" fmla="*/ 286333 w 1349253"/>
              <a:gd name="connsiteY80" fmla="*/ 2447068 h 6858000"/>
              <a:gd name="connsiteX81" fmla="*/ 273294 w 1349253"/>
              <a:gd name="connsiteY81" fmla="*/ 2425819 h 6858000"/>
              <a:gd name="connsiteX82" fmla="*/ 279293 w 1349253"/>
              <a:gd name="connsiteY82" fmla="*/ 2402874 h 6858000"/>
              <a:gd name="connsiteX83" fmla="*/ 281905 w 1349253"/>
              <a:gd name="connsiteY83" fmla="*/ 2381443 h 6858000"/>
              <a:gd name="connsiteX84" fmla="*/ 258234 w 1349253"/>
              <a:gd name="connsiteY84" fmla="*/ 2261920 h 6858000"/>
              <a:gd name="connsiteX85" fmla="*/ 248121 w 1349253"/>
              <a:gd name="connsiteY85" fmla="*/ 2195378 h 6858000"/>
              <a:gd name="connsiteX86" fmla="*/ 232338 w 1349253"/>
              <a:gd name="connsiteY86" fmla="*/ 2155135 h 6858000"/>
              <a:gd name="connsiteX87" fmla="*/ 229796 w 1349253"/>
              <a:gd name="connsiteY87" fmla="*/ 2118008 h 6858000"/>
              <a:gd name="connsiteX88" fmla="*/ 230789 w 1349253"/>
              <a:gd name="connsiteY88" fmla="*/ 2050531 h 6858000"/>
              <a:gd name="connsiteX89" fmla="*/ 222595 w 1349253"/>
              <a:gd name="connsiteY89" fmla="*/ 1963269 h 6858000"/>
              <a:gd name="connsiteX90" fmla="*/ 203773 w 1349253"/>
              <a:gd name="connsiteY90" fmla="*/ 1906352 h 6858000"/>
              <a:gd name="connsiteX91" fmla="*/ 180330 w 1349253"/>
              <a:gd name="connsiteY91" fmla="*/ 1861531 h 6858000"/>
              <a:gd name="connsiteX92" fmla="*/ 134129 w 1349253"/>
              <a:gd name="connsiteY92" fmla="*/ 1732919 h 6858000"/>
              <a:gd name="connsiteX93" fmla="*/ 106440 w 1349253"/>
              <a:gd name="connsiteY93" fmla="*/ 1663540 h 6858000"/>
              <a:gd name="connsiteX94" fmla="*/ 105566 w 1349253"/>
              <a:gd name="connsiteY94" fmla="*/ 1615777 h 6858000"/>
              <a:gd name="connsiteX95" fmla="*/ 86361 w 1349253"/>
              <a:gd name="connsiteY95" fmla="*/ 1563678 h 6858000"/>
              <a:gd name="connsiteX96" fmla="*/ 92183 w 1349253"/>
              <a:gd name="connsiteY96" fmla="*/ 1477995 h 6858000"/>
              <a:gd name="connsiteX97" fmla="*/ 78268 w 1349253"/>
              <a:gd name="connsiteY97" fmla="*/ 1373769 h 6858000"/>
              <a:gd name="connsiteX98" fmla="*/ 86575 w 1349253"/>
              <a:gd name="connsiteY98" fmla="*/ 1307086 h 6858000"/>
              <a:gd name="connsiteX99" fmla="*/ 87763 w 1349253"/>
              <a:gd name="connsiteY99" fmla="*/ 1189033 h 6858000"/>
              <a:gd name="connsiteX100" fmla="*/ 92448 w 1349253"/>
              <a:gd name="connsiteY100" fmla="*/ 1168288 h 6858000"/>
              <a:gd name="connsiteX101" fmla="*/ 84730 w 1349253"/>
              <a:gd name="connsiteY101" fmla="*/ 1142577 h 6858000"/>
              <a:gd name="connsiteX102" fmla="*/ 74036 w 1349253"/>
              <a:gd name="connsiteY102" fmla="*/ 1088484 h 6858000"/>
              <a:gd name="connsiteX103" fmla="*/ 62772 w 1349253"/>
              <a:gd name="connsiteY103" fmla="*/ 1016103 h 6858000"/>
              <a:gd name="connsiteX104" fmla="*/ 64228 w 1349253"/>
              <a:gd name="connsiteY104" fmla="*/ 954054 h 6858000"/>
              <a:gd name="connsiteX105" fmla="*/ 75144 w 1349253"/>
              <a:gd name="connsiteY105" fmla="*/ 921368 h 6858000"/>
              <a:gd name="connsiteX106" fmla="*/ 59093 w 1349253"/>
              <a:gd name="connsiteY106" fmla="*/ 896999 h 6858000"/>
              <a:gd name="connsiteX107" fmla="*/ 28501 w 1349253"/>
              <a:gd name="connsiteY107" fmla="*/ 821517 h 6858000"/>
              <a:gd name="connsiteX108" fmla="*/ 7451 w 1349253"/>
              <a:gd name="connsiteY108" fmla="*/ 751353 h 6858000"/>
              <a:gd name="connsiteX109" fmla="*/ 7009 w 1349253"/>
              <a:gd name="connsiteY109" fmla="*/ 721230 h 6858000"/>
              <a:gd name="connsiteX110" fmla="*/ 16141 w 1349253"/>
              <a:gd name="connsiteY110" fmla="*/ 619315 h 6858000"/>
              <a:gd name="connsiteX111" fmla="*/ 19 w 1349253"/>
              <a:gd name="connsiteY111" fmla="*/ 585934 h 6858000"/>
              <a:gd name="connsiteX112" fmla="*/ 7093 w 1349253"/>
              <a:gd name="connsiteY112" fmla="*/ 538948 h 6858000"/>
              <a:gd name="connsiteX113" fmla="*/ 11001 w 1349253"/>
              <a:gd name="connsiteY113" fmla="*/ 525163 h 6858000"/>
              <a:gd name="connsiteX114" fmla="*/ 37125 w 1349253"/>
              <a:gd name="connsiteY114" fmla="*/ 446567 h 6858000"/>
              <a:gd name="connsiteX115" fmla="*/ 36373 w 1349253"/>
              <a:gd name="connsiteY115" fmla="*/ 393828 h 6858000"/>
              <a:gd name="connsiteX116" fmla="*/ 36203 w 1349253"/>
              <a:gd name="connsiteY116" fmla="*/ 353137 h 6858000"/>
              <a:gd name="connsiteX117" fmla="*/ 41896 w 1349253"/>
              <a:gd name="connsiteY117" fmla="*/ 275771 h 6858000"/>
              <a:gd name="connsiteX118" fmla="*/ 58923 w 1349253"/>
              <a:gd name="connsiteY118" fmla="*/ 212860 h 6858000"/>
              <a:gd name="connsiteX119" fmla="*/ 50633 w 1349253"/>
              <a:gd name="connsiteY119" fmla="*/ 144983 h 6858000"/>
              <a:gd name="connsiteX120" fmla="*/ 62917 w 1349253"/>
              <a:gd name="connsiteY120" fmla="*/ 55288 h 6858000"/>
              <a:gd name="connsiteX121" fmla="*/ 22471 w 1349253"/>
              <a:gd name="connsiteY121" fmla="*/ 0 h 6858000"/>
              <a:gd name="connsiteX0" fmla="*/ 22471 w 1349253"/>
              <a:gd name="connsiteY0" fmla="*/ 0 h 6858000"/>
              <a:gd name="connsiteX1" fmla="*/ 1349253 w 1349253"/>
              <a:gd name="connsiteY1" fmla="*/ 0 h 6858000"/>
              <a:gd name="connsiteX2" fmla="*/ 1349253 w 1349253"/>
              <a:gd name="connsiteY2" fmla="*/ 6858000 h 6858000"/>
              <a:gd name="connsiteX3" fmla="*/ 85947 w 1349253"/>
              <a:gd name="connsiteY3" fmla="*/ 6857735 h 6858000"/>
              <a:gd name="connsiteX4" fmla="*/ 122540 w 1349253"/>
              <a:gd name="connsiteY4" fmla="*/ 6776847 h 6858000"/>
              <a:gd name="connsiteX5" fmla="*/ 134040 w 1349253"/>
              <a:gd name="connsiteY5" fmla="*/ 6737706 h 6858000"/>
              <a:gd name="connsiteX6" fmla="*/ 158779 w 1349253"/>
              <a:gd name="connsiteY6" fmla="*/ 6691589 h 6858000"/>
              <a:gd name="connsiteX7" fmla="*/ 150803 w 1349253"/>
              <a:gd name="connsiteY7" fmla="*/ 6659970 h 6858000"/>
              <a:gd name="connsiteX8" fmla="*/ 151427 w 1349253"/>
              <a:gd name="connsiteY8" fmla="*/ 6636211 h 6858000"/>
              <a:gd name="connsiteX9" fmla="*/ 168871 w 1349253"/>
              <a:gd name="connsiteY9" fmla="*/ 6594177 h 6858000"/>
              <a:gd name="connsiteX10" fmla="*/ 182911 w 1349253"/>
              <a:gd name="connsiteY10" fmla="*/ 6557575 h 6858000"/>
              <a:gd name="connsiteX11" fmla="*/ 235868 w 1349253"/>
              <a:gd name="connsiteY11" fmla="*/ 6492130 h 6858000"/>
              <a:gd name="connsiteX12" fmla="*/ 251555 w 1349253"/>
              <a:gd name="connsiteY12" fmla="*/ 6431610 h 6858000"/>
              <a:gd name="connsiteX13" fmla="*/ 295260 w 1349253"/>
              <a:gd name="connsiteY13" fmla="*/ 6379786 h 6858000"/>
              <a:gd name="connsiteX14" fmla="*/ 278483 w 1349253"/>
              <a:gd name="connsiteY14" fmla="*/ 6334727 h 6858000"/>
              <a:gd name="connsiteX15" fmla="*/ 255898 w 1349253"/>
              <a:gd name="connsiteY15" fmla="*/ 6313295 h 6858000"/>
              <a:gd name="connsiteX16" fmla="*/ 263062 w 1349253"/>
              <a:gd name="connsiteY16" fmla="*/ 6280046 h 6858000"/>
              <a:gd name="connsiteX17" fmla="*/ 266061 w 1349253"/>
              <a:gd name="connsiteY17" fmla="*/ 6272987 h 6858000"/>
              <a:gd name="connsiteX18" fmla="*/ 272835 w 1349253"/>
              <a:gd name="connsiteY18" fmla="*/ 6252834 h 6858000"/>
              <a:gd name="connsiteX19" fmla="*/ 250827 w 1349253"/>
              <a:gd name="connsiteY19" fmla="*/ 6202459 h 6858000"/>
              <a:gd name="connsiteX20" fmla="*/ 249625 w 1349253"/>
              <a:gd name="connsiteY20" fmla="*/ 6153037 h 6858000"/>
              <a:gd name="connsiteX21" fmla="*/ 265040 w 1349253"/>
              <a:gd name="connsiteY21" fmla="*/ 6078132 h 6858000"/>
              <a:gd name="connsiteX22" fmla="*/ 252427 w 1349253"/>
              <a:gd name="connsiteY22" fmla="*/ 6028119 h 6858000"/>
              <a:gd name="connsiteX23" fmla="*/ 237656 w 1349253"/>
              <a:gd name="connsiteY23" fmla="*/ 5926735 h 6858000"/>
              <a:gd name="connsiteX24" fmla="*/ 287168 w 1349253"/>
              <a:gd name="connsiteY24" fmla="*/ 5712857 h 6858000"/>
              <a:gd name="connsiteX25" fmla="*/ 316966 w 1349253"/>
              <a:gd name="connsiteY25" fmla="*/ 5660491 h 6858000"/>
              <a:gd name="connsiteX26" fmla="*/ 326089 w 1349253"/>
              <a:gd name="connsiteY26" fmla="*/ 5563435 h 6858000"/>
              <a:gd name="connsiteX27" fmla="*/ 352965 w 1349253"/>
              <a:gd name="connsiteY27" fmla="*/ 5437125 h 6858000"/>
              <a:gd name="connsiteX28" fmla="*/ 366533 w 1349253"/>
              <a:gd name="connsiteY28" fmla="*/ 5396260 h 6858000"/>
              <a:gd name="connsiteX29" fmla="*/ 382514 w 1349253"/>
              <a:gd name="connsiteY29" fmla="*/ 5330009 h 6858000"/>
              <a:gd name="connsiteX30" fmla="*/ 416007 w 1349253"/>
              <a:gd name="connsiteY30" fmla="*/ 5273739 h 6858000"/>
              <a:gd name="connsiteX31" fmla="*/ 425606 w 1349253"/>
              <a:gd name="connsiteY31" fmla="*/ 5241779 h 6858000"/>
              <a:gd name="connsiteX32" fmla="*/ 436832 w 1349253"/>
              <a:gd name="connsiteY32" fmla="*/ 5225268 h 6858000"/>
              <a:gd name="connsiteX33" fmla="*/ 437852 w 1349253"/>
              <a:gd name="connsiteY33" fmla="*/ 5217684 h 6858000"/>
              <a:gd name="connsiteX34" fmla="*/ 445193 w 1349253"/>
              <a:gd name="connsiteY34" fmla="*/ 5193377 h 6858000"/>
              <a:gd name="connsiteX35" fmla="*/ 448496 w 1349253"/>
              <a:gd name="connsiteY35" fmla="*/ 5179288 h 6858000"/>
              <a:gd name="connsiteX36" fmla="*/ 449480 w 1349253"/>
              <a:gd name="connsiteY36" fmla="*/ 5173621 h 6858000"/>
              <a:gd name="connsiteX37" fmla="*/ 445114 w 1349253"/>
              <a:gd name="connsiteY37" fmla="*/ 5159961 h 6858000"/>
              <a:gd name="connsiteX38" fmla="*/ 451791 w 1349253"/>
              <a:gd name="connsiteY38" fmla="*/ 5144295 h 6858000"/>
              <a:gd name="connsiteX39" fmla="*/ 448724 w 1349253"/>
              <a:gd name="connsiteY39" fmla="*/ 5125185 h 6858000"/>
              <a:gd name="connsiteX40" fmla="*/ 455554 w 1349253"/>
              <a:gd name="connsiteY40" fmla="*/ 5121884 h 6858000"/>
              <a:gd name="connsiteX41" fmla="*/ 462590 w 1349253"/>
              <a:gd name="connsiteY41" fmla="*/ 5067850 h 6858000"/>
              <a:gd name="connsiteX42" fmla="*/ 465321 w 1349253"/>
              <a:gd name="connsiteY42" fmla="*/ 5060861 h 6858000"/>
              <a:gd name="connsiteX43" fmla="*/ 462025 w 1349253"/>
              <a:gd name="connsiteY43" fmla="*/ 5034192 h 6858000"/>
              <a:gd name="connsiteX44" fmla="*/ 463579 w 1349253"/>
              <a:gd name="connsiteY44" fmla="*/ 4993030 h 6858000"/>
              <a:gd name="connsiteX45" fmla="*/ 470488 w 1349253"/>
              <a:gd name="connsiteY45" fmla="*/ 4946844 h 6858000"/>
              <a:gd name="connsiteX46" fmla="*/ 466344 w 1349253"/>
              <a:gd name="connsiteY46" fmla="*/ 4932692 h 6858000"/>
              <a:gd name="connsiteX47" fmla="*/ 481747 w 1349253"/>
              <a:gd name="connsiteY47" fmla="*/ 4858827 h 6858000"/>
              <a:gd name="connsiteX48" fmla="*/ 487650 w 1349253"/>
              <a:gd name="connsiteY48" fmla="*/ 4821170 h 6858000"/>
              <a:gd name="connsiteX49" fmla="*/ 492383 w 1349253"/>
              <a:gd name="connsiteY49" fmla="*/ 4780965 h 6858000"/>
              <a:gd name="connsiteX50" fmla="*/ 493676 w 1349253"/>
              <a:gd name="connsiteY50" fmla="*/ 4750867 h 6858000"/>
              <a:gd name="connsiteX51" fmla="*/ 491483 w 1349253"/>
              <a:gd name="connsiteY51" fmla="*/ 4690749 h 6858000"/>
              <a:gd name="connsiteX52" fmla="*/ 486963 w 1349253"/>
              <a:gd name="connsiteY52" fmla="*/ 4584173 h 6858000"/>
              <a:gd name="connsiteX53" fmla="*/ 482046 w 1349253"/>
              <a:gd name="connsiteY53" fmla="*/ 4444346 h 6858000"/>
              <a:gd name="connsiteX54" fmla="*/ 478611 w 1349253"/>
              <a:gd name="connsiteY54" fmla="*/ 4375228 h 6858000"/>
              <a:gd name="connsiteX55" fmla="*/ 459264 w 1349253"/>
              <a:gd name="connsiteY55" fmla="*/ 4214165 h 6858000"/>
              <a:gd name="connsiteX56" fmla="*/ 460893 w 1349253"/>
              <a:gd name="connsiteY56" fmla="*/ 4076008 h 6858000"/>
              <a:gd name="connsiteX57" fmla="*/ 448593 w 1349253"/>
              <a:gd name="connsiteY57" fmla="*/ 4033999 h 6858000"/>
              <a:gd name="connsiteX58" fmla="*/ 448318 w 1349253"/>
              <a:gd name="connsiteY58" fmla="*/ 4013953 h 6858000"/>
              <a:gd name="connsiteX59" fmla="*/ 434613 w 1349253"/>
              <a:gd name="connsiteY59" fmla="*/ 3974753 h 6858000"/>
              <a:gd name="connsiteX60" fmla="*/ 434521 w 1349253"/>
              <a:gd name="connsiteY60" fmla="*/ 3945686 h 6858000"/>
              <a:gd name="connsiteX61" fmla="*/ 440396 w 1349253"/>
              <a:gd name="connsiteY61" fmla="*/ 3901461 h 6858000"/>
              <a:gd name="connsiteX62" fmla="*/ 462990 w 1349253"/>
              <a:gd name="connsiteY62" fmla="*/ 3813873 h 6858000"/>
              <a:gd name="connsiteX63" fmla="*/ 460248 w 1349253"/>
              <a:gd name="connsiteY63" fmla="*/ 3777135 h 6858000"/>
              <a:gd name="connsiteX64" fmla="*/ 461981 w 1349253"/>
              <a:gd name="connsiteY64" fmla="*/ 3771656 h 6858000"/>
              <a:gd name="connsiteX65" fmla="*/ 465724 w 1349253"/>
              <a:gd name="connsiteY65" fmla="*/ 3769007 h 6858000"/>
              <a:gd name="connsiteX66" fmla="*/ 473886 w 1349253"/>
              <a:gd name="connsiteY66" fmla="*/ 3738082 h 6858000"/>
              <a:gd name="connsiteX67" fmla="*/ 481232 w 1349253"/>
              <a:gd name="connsiteY67" fmla="*/ 3673397 h 6858000"/>
              <a:gd name="connsiteX68" fmla="*/ 480528 w 1349253"/>
              <a:gd name="connsiteY68" fmla="*/ 3637109 h 6858000"/>
              <a:gd name="connsiteX69" fmla="*/ 483971 w 1349253"/>
              <a:gd name="connsiteY69" fmla="*/ 3536883 h 6858000"/>
              <a:gd name="connsiteX70" fmla="*/ 491509 w 1349253"/>
              <a:gd name="connsiteY70" fmla="*/ 3435652 h 6858000"/>
              <a:gd name="connsiteX71" fmla="*/ 505401 w 1349253"/>
              <a:gd name="connsiteY71" fmla="*/ 3295862 h 6858000"/>
              <a:gd name="connsiteX72" fmla="*/ 511168 w 1349253"/>
              <a:gd name="connsiteY72" fmla="*/ 3229163 h 6858000"/>
              <a:gd name="connsiteX73" fmla="*/ 487927 w 1349253"/>
              <a:gd name="connsiteY73" fmla="*/ 3158586 h 6858000"/>
              <a:gd name="connsiteX74" fmla="*/ 473112 w 1349253"/>
              <a:gd name="connsiteY74" fmla="*/ 3129034 h 6858000"/>
              <a:gd name="connsiteX75" fmla="*/ 473777 w 1349253"/>
              <a:gd name="connsiteY75" fmla="*/ 3126682 h 6858000"/>
              <a:gd name="connsiteX76" fmla="*/ 448810 w 1349253"/>
              <a:gd name="connsiteY76" fmla="*/ 3072935 h 6858000"/>
              <a:gd name="connsiteX77" fmla="*/ 423984 w 1349253"/>
              <a:gd name="connsiteY77" fmla="*/ 2958185 h 6858000"/>
              <a:gd name="connsiteX78" fmla="*/ 381264 w 1349253"/>
              <a:gd name="connsiteY78" fmla="*/ 2843952 h 6858000"/>
              <a:gd name="connsiteX79" fmla="*/ 315516 w 1349253"/>
              <a:gd name="connsiteY79" fmla="*/ 2554718 h 6858000"/>
              <a:gd name="connsiteX80" fmla="*/ 286333 w 1349253"/>
              <a:gd name="connsiteY80" fmla="*/ 2447068 h 6858000"/>
              <a:gd name="connsiteX81" fmla="*/ 273294 w 1349253"/>
              <a:gd name="connsiteY81" fmla="*/ 2425819 h 6858000"/>
              <a:gd name="connsiteX82" fmla="*/ 279293 w 1349253"/>
              <a:gd name="connsiteY82" fmla="*/ 2402874 h 6858000"/>
              <a:gd name="connsiteX83" fmla="*/ 281905 w 1349253"/>
              <a:gd name="connsiteY83" fmla="*/ 2381443 h 6858000"/>
              <a:gd name="connsiteX84" fmla="*/ 258234 w 1349253"/>
              <a:gd name="connsiteY84" fmla="*/ 2261920 h 6858000"/>
              <a:gd name="connsiteX85" fmla="*/ 248121 w 1349253"/>
              <a:gd name="connsiteY85" fmla="*/ 2195378 h 6858000"/>
              <a:gd name="connsiteX86" fmla="*/ 232338 w 1349253"/>
              <a:gd name="connsiteY86" fmla="*/ 2155135 h 6858000"/>
              <a:gd name="connsiteX87" fmla="*/ 229796 w 1349253"/>
              <a:gd name="connsiteY87" fmla="*/ 2118008 h 6858000"/>
              <a:gd name="connsiteX88" fmla="*/ 230789 w 1349253"/>
              <a:gd name="connsiteY88" fmla="*/ 2050531 h 6858000"/>
              <a:gd name="connsiteX89" fmla="*/ 222595 w 1349253"/>
              <a:gd name="connsiteY89" fmla="*/ 1963269 h 6858000"/>
              <a:gd name="connsiteX90" fmla="*/ 203773 w 1349253"/>
              <a:gd name="connsiteY90" fmla="*/ 1906352 h 6858000"/>
              <a:gd name="connsiteX91" fmla="*/ 180330 w 1349253"/>
              <a:gd name="connsiteY91" fmla="*/ 1861531 h 6858000"/>
              <a:gd name="connsiteX92" fmla="*/ 134129 w 1349253"/>
              <a:gd name="connsiteY92" fmla="*/ 1732919 h 6858000"/>
              <a:gd name="connsiteX93" fmla="*/ 106440 w 1349253"/>
              <a:gd name="connsiteY93" fmla="*/ 1663540 h 6858000"/>
              <a:gd name="connsiteX94" fmla="*/ 105566 w 1349253"/>
              <a:gd name="connsiteY94" fmla="*/ 1615777 h 6858000"/>
              <a:gd name="connsiteX95" fmla="*/ 86361 w 1349253"/>
              <a:gd name="connsiteY95" fmla="*/ 1563678 h 6858000"/>
              <a:gd name="connsiteX96" fmla="*/ 92183 w 1349253"/>
              <a:gd name="connsiteY96" fmla="*/ 1477995 h 6858000"/>
              <a:gd name="connsiteX97" fmla="*/ 78268 w 1349253"/>
              <a:gd name="connsiteY97" fmla="*/ 1373769 h 6858000"/>
              <a:gd name="connsiteX98" fmla="*/ 86575 w 1349253"/>
              <a:gd name="connsiteY98" fmla="*/ 1307086 h 6858000"/>
              <a:gd name="connsiteX99" fmla="*/ 87763 w 1349253"/>
              <a:gd name="connsiteY99" fmla="*/ 1189033 h 6858000"/>
              <a:gd name="connsiteX100" fmla="*/ 92448 w 1349253"/>
              <a:gd name="connsiteY100" fmla="*/ 1168288 h 6858000"/>
              <a:gd name="connsiteX101" fmla="*/ 84730 w 1349253"/>
              <a:gd name="connsiteY101" fmla="*/ 1142577 h 6858000"/>
              <a:gd name="connsiteX102" fmla="*/ 74036 w 1349253"/>
              <a:gd name="connsiteY102" fmla="*/ 1088484 h 6858000"/>
              <a:gd name="connsiteX103" fmla="*/ 62772 w 1349253"/>
              <a:gd name="connsiteY103" fmla="*/ 1016103 h 6858000"/>
              <a:gd name="connsiteX104" fmla="*/ 64228 w 1349253"/>
              <a:gd name="connsiteY104" fmla="*/ 954054 h 6858000"/>
              <a:gd name="connsiteX105" fmla="*/ 75144 w 1349253"/>
              <a:gd name="connsiteY105" fmla="*/ 921368 h 6858000"/>
              <a:gd name="connsiteX106" fmla="*/ 59093 w 1349253"/>
              <a:gd name="connsiteY106" fmla="*/ 896999 h 6858000"/>
              <a:gd name="connsiteX107" fmla="*/ 28501 w 1349253"/>
              <a:gd name="connsiteY107" fmla="*/ 821517 h 6858000"/>
              <a:gd name="connsiteX108" fmla="*/ 7451 w 1349253"/>
              <a:gd name="connsiteY108" fmla="*/ 751353 h 6858000"/>
              <a:gd name="connsiteX109" fmla="*/ 7009 w 1349253"/>
              <a:gd name="connsiteY109" fmla="*/ 721230 h 6858000"/>
              <a:gd name="connsiteX110" fmla="*/ 16141 w 1349253"/>
              <a:gd name="connsiteY110" fmla="*/ 619315 h 6858000"/>
              <a:gd name="connsiteX111" fmla="*/ 19 w 1349253"/>
              <a:gd name="connsiteY111" fmla="*/ 585934 h 6858000"/>
              <a:gd name="connsiteX112" fmla="*/ 7093 w 1349253"/>
              <a:gd name="connsiteY112" fmla="*/ 538948 h 6858000"/>
              <a:gd name="connsiteX113" fmla="*/ 11001 w 1349253"/>
              <a:gd name="connsiteY113" fmla="*/ 525163 h 6858000"/>
              <a:gd name="connsiteX114" fmla="*/ 37125 w 1349253"/>
              <a:gd name="connsiteY114" fmla="*/ 446567 h 6858000"/>
              <a:gd name="connsiteX115" fmla="*/ 36373 w 1349253"/>
              <a:gd name="connsiteY115" fmla="*/ 393828 h 6858000"/>
              <a:gd name="connsiteX116" fmla="*/ 36203 w 1349253"/>
              <a:gd name="connsiteY116" fmla="*/ 353137 h 6858000"/>
              <a:gd name="connsiteX117" fmla="*/ 41896 w 1349253"/>
              <a:gd name="connsiteY117" fmla="*/ 275771 h 6858000"/>
              <a:gd name="connsiteX118" fmla="*/ 58923 w 1349253"/>
              <a:gd name="connsiteY118" fmla="*/ 212860 h 6858000"/>
              <a:gd name="connsiteX119" fmla="*/ 50633 w 1349253"/>
              <a:gd name="connsiteY119" fmla="*/ 144983 h 6858000"/>
              <a:gd name="connsiteX120" fmla="*/ 62917 w 1349253"/>
              <a:gd name="connsiteY120" fmla="*/ 55288 h 6858000"/>
              <a:gd name="connsiteX121" fmla="*/ 22471 w 1349253"/>
              <a:gd name="connsiteY121" fmla="*/ 0 h 6858000"/>
              <a:gd name="connsiteX0" fmla="*/ 22471 w 1349253"/>
              <a:gd name="connsiteY0" fmla="*/ 0 h 6858000"/>
              <a:gd name="connsiteX1" fmla="*/ 1349253 w 1349253"/>
              <a:gd name="connsiteY1" fmla="*/ 0 h 6858000"/>
              <a:gd name="connsiteX2" fmla="*/ 1349253 w 1349253"/>
              <a:gd name="connsiteY2" fmla="*/ 6858000 h 6858000"/>
              <a:gd name="connsiteX3" fmla="*/ 85947 w 1349253"/>
              <a:gd name="connsiteY3" fmla="*/ 6857735 h 6858000"/>
              <a:gd name="connsiteX4" fmla="*/ 122540 w 1349253"/>
              <a:gd name="connsiteY4" fmla="*/ 6776847 h 6858000"/>
              <a:gd name="connsiteX5" fmla="*/ 134040 w 1349253"/>
              <a:gd name="connsiteY5" fmla="*/ 6737706 h 6858000"/>
              <a:gd name="connsiteX6" fmla="*/ 158779 w 1349253"/>
              <a:gd name="connsiteY6" fmla="*/ 6691589 h 6858000"/>
              <a:gd name="connsiteX7" fmla="*/ 150803 w 1349253"/>
              <a:gd name="connsiteY7" fmla="*/ 6659970 h 6858000"/>
              <a:gd name="connsiteX8" fmla="*/ 151427 w 1349253"/>
              <a:gd name="connsiteY8" fmla="*/ 6636211 h 6858000"/>
              <a:gd name="connsiteX9" fmla="*/ 168871 w 1349253"/>
              <a:gd name="connsiteY9" fmla="*/ 6594177 h 6858000"/>
              <a:gd name="connsiteX10" fmla="*/ 182911 w 1349253"/>
              <a:gd name="connsiteY10" fmla="*/ 6557575 h 6858000"/>
              <a:gd name="connsiteX11" fmla="*/ 235868 w 1349253"/>
              <a:gd name="connsiteY11" fmla="*/ 6492130 h 6858000"/>
              <a:gd name="connsiteX12" fmla="*/ 251555 w 1349253"/>
              <a:gd name="connsiteY12" fmla="*/ 6431610 h 6858000"/>
              <a:gd name="connsiteX13" fmla="*/ 295260 w 1349253"/>
              <a:gd name="connsiteY13" fmla="*/ 6379786 h 6858000"/>
              <a:gd name="connsiteX14" fmla="*/ 278483 w 1349253"/>
              <a:gd name="connsiteY14" fmla="*/ 6334727 h 6858000"/>
              <a:gd name="connsiteX15" fmla="*/ 255898 w 1349253"/>
              <a:gd name="connsiteY15" fmla="*/ 6313295 h 6858000"/>
              <a:gd name="connsiteX16" fmla="*/ 263062 w 1349253"/>
              <a:gd name="connsiteY16" fmla="*/ 6280046 h 6858000"/>
              <a:gd name="connsiteX17" fmla="*/ 266061 w 1349253"/>
              <a:gd name="connsiteY17" fmla="*/ 6272987 h 6858000"/>
              <a:gd name="connsiteX18" fmla="*/ 272835 w 1349253"/>
              <a:gd name="connsiteY18" fmla="*/ 6252834 h 6858000"/>
              <a:gd name="connsiteX19" fmla="*/ 250827 w 1349253"/>
              <a:gd name="connsiteY19" fmla="*/ 6202459 h 6858000"/>
              <a:gd name="connsiteX20" fmla="*/ 249625 w 1349253"/>
              <a:gd name="connsiteY20" fmla="*/ 6153037 h 6858000"/>
              <a:gd name="connsiteX21" fmla="*/ 265040 w 1349253"/>
              <a:gd name="connsiteY21" fmla="*/ 6078132 h 6858000"/>
              <a:gd name="connsiteX22" fmla="*/ 252427 w 1349253"/>
              <a:gd name="connsiteY22" fmla="*/ 6028119 h 6858000"/>
              <a:gd name="connsiteX23" fmla="*/ 237656 w 1349253"/>
              <a:gd name="connsiteY23" fmla="*/ 5926735 h 6858000"/>
              <a:gd name="connsiteX24" fmla="*/ 287168 w 1349253"/>
              <a:gd name="connsiteY24" fmla="*/ 5712857 h 6858000"/>
              <a:gd name="connsiteX25" fmla="*/ 316966 w 1349253"/>
              <a:gd name="connsiteY25" fmla="*/ 5660491 h 6858000"/>
              <a:gd name="connsiteX26" fmla="*/ 326089 w 1349253"/>
              <a:gd name="connsiteY26" fmla="*/ 5563435 h 6858000"/>
              <a:gd name="connsiteX27" fmla="*/ 352965 w 1349253"/>
              <a:gd name="connsiteY27" fmla="*/ 5437125 h 6858000"/>
              <a:gd name="connsiteX28" fmla="*/ 366533 w 1349253"/>
              <a:gd name="connsiteY28" fmla="*/ 5396260 h 6858000"/>
              <a:gd name="connsiteX29" fmla="*/ 382514 w 1349253"/>
              <a:gd name="connsiteY29" fmla="*/ 5330009 h 6858000"/>
              <a:gd name="connsiteX30" fmla="*/ 416007 w 1349253"/>
              <a:gd name="connsiteY30" fmla="*/ 5273739 h 6858000"/>
              <a:gd name="connsiteX31" fmla="*/ 425606 w 1349253"/>
              <a:gd name="connsiteY31" fmla="*/ 5241779 h 6858000"/>
              <a:gd name="connsiteX32" fmla="*/ 436832 w 1349253"/>
              <a:gd name="connsiteY32" fmla="*/ 5225268 h 6858000"/>
              <a:gd name="connsiteX33" fmla="*/ 437852 w 1349253"/>
              <a:gd name="connsiteY33" fmla="*/ 5217684 h 6858000"/>
              <a:gd name="connsiteX34" fmla="*/ 445193 w 1349253"/>
              <a:gd name="connsiteY34" fmla="*/ 5193377 h 6858000"/>
              <a:gd name="connsiteX35" fmla="*/ 448496 w 1349253"/>
              <a:gd name="connsiteY35" fmla="*/ 5179288 h 6858000"/>
              <a:gd name="connsiteX36" fmla="*/ 449480 w 1349253"/>
              <a:gd name="connsiteY36" fmla="*/ 5173621 h 6858000"/>
              <a:gd name="connsiteX37" fmla="*/ 445114 w 1349253"/>
              <a:gd name="connsiteY37" fmla="*/ 5159961 h 6858000"/>
              <a:gd name="connsiteX38" fmla="*/ 451791 w 1349253"/>
              <a:gd name="connsiteY38" fmla="*/ 5144295 h 6858000"/>
              <a:gd name="connsiteX39" fmla="*/ 448724 w 1349253"/>
              <a:gd name="connsiteY39" fmla="*/ 5125185 h 6858000"/>
              <a:gd name="connsiteX40" fmla="*/ 455554 w 1349253"/>
              <a:gd name="connsiteY40" fmla="*/ 5121884 h 6858000"/>
              <a:gd name="connsiteX41" fmla="*/ 462590 w 1349253"/>
              <a:gd name="connsiteY41" fmla="*/ 5067850 h 6858000"/>
              <a:gd name="connsiteX42" fmla="*/ 465321 w 1349253"/>
              <a:gd name="connsiteY42" fmla="*/ 5060861 h 6858000"/>
              <a:gd name="connsiteX43" fmla="*/ 462025 w 1349253"/>
              <a:gd name="connsiteY43" fmla="*/ 5034192 h 6858000"/>
              <a:gd name="connsiteX44" fmla="*/ 463579 w 1349253"/>
              <a:gd name="connsiteY44" fmla="*/ 4993030 h 6858000"/>
              <a:gd name="connsiteX45" fmla="*/ 470488 w 1349253"/>
              <a:gd name="connsiteY45" fmla="*/ 4946844 h 6858000"/>
              <a:gd name="connsiteX46" fmla="*/ 466344 w 1349253"/>
              <a:gd name="connsiteY46" fmla="*/ 4932692 h 6858000"/>
              <a:gd name="connsiteX47" fmla="*/ 481747 w 1349253"/>
              <a:gd name="connsiteY47" fmla="*/ 4858827 h 6858000"/>
              <a:gd name="connsiteX48" fmla="*/ 487650 w 1349253"/>
              <a:gd name="connsiteY48" fmla="*/ 4821170 h 6858000"/>
              <a:gd name="connsiteX49" fmla="*/ 492383 w 1349253"/>
              <a:gd name="connsiteY49" fmla="*/ 4780965 h 6858000"/>
              <a:gd name="connsiteX50" fmla="*/ 493676 w 1349253"/>
              <a:gd name="connsiteY50" fmla="*/ 4750867 h 6858000"/>
              <a:gd name="connsiteX51" fmla="*/ 491483 w 1349253"/>
              <a:gd name="connsiteY51" fmla="*/ 4690749 h 6858000"/>
              <a:gd name="connsiteX52" fmla="*/ 486963 w 1349253"/>
              <a:gd name="connsiteY52" fmla="*/ 4584173 h 6858000"/>
              <a:gd name="connsiteX53" fmla="*/ 482046 w 1349253"/>
              <a:gd name="connsiteY53" fmla="*/ 4444346 h 6858000"/>
              <a:gd name="connsiteX54" fmla="*/ 478611 w 1349253"/>
              <a:gd name="connsiteY54" fmla="*/ 4375228 h 6858000"/>
              <a:gd name="connsiteX55" fmla="*/ 459264 w 1349253"/>
              <a:gd name="connsiteY55" fmla="*/ 4214165 h 6858000"/>
              <a:gd name="connsiteX56" fmla="*/ 460893 w 1349253"/>
              <a:gd name="connsiteY56" fmla="*/ 4076008 h 6858000"/>
              <a:gd name="connsiteX57" fmla="*/ 448593 w 1349253"/>
              <a:gd name="connsiteY57" fmla="*/ 4033999 h 6858000"/>
              <a:gd name="connsiteX58" fmla="*/ 448318 w 1349253"/>
              <a:gd name="connsiteY58" fmla="*/ 4013953 h 6858000"/>
              <a:gd name="connsiteX59" fmla="*/ 434613 w 1349253"/>
              <a:gd name="connsiteY59" fmla="*/ 3974753 h 6858000"/>
              <a:gd name="connsiteX60" fmla="*/ 434521 w 1349253"/>
              <a:gd name="connsiteY60" fmla="*/ 3945686 h 6858000"/>
              <a:gd name="connsiteX61" fmla="*/ 440396 w 1349253"/>
              <a:gd name="connsiteY61" fmla="*/ 3901461 h 6858000"/>
              <a:gd name="connsiteX62" fmla="*/ 462990 w 1349253"/>
              <a:gd name="connsiteY62" fmla="*/ 3813873 h 6858000"/>
              <a:gd name="connsiteX63" fmla="*/ 460248 w 1349253"/>
              <a:gd name="connsiteY63" fmla="*/ 3777135 h 6858000"/>
              <a:gd name="connsiteX64" fmla="*/ 461981 w 1349253"/>
              <a:gd name="connsiteY64" fmla="*/ 3771656 h 6858000"/>
              <a:gd name="connsiteX65" fmla="*/ 465724 w 1349253"/>
              <a:gd name="connsiteY65" fmla="*/ 3769007 h 6858000"/>
              <a:gd name="connsiteX66" fmla="*/ 473886 w 1349253"/>
              <a:gd name="connsiteY66" fmla="*/ 3738082 h 6858000"/>
              <a:gd name="connsiteX67" fmla="*/ 481232 w 1349253"/>
              <a:gd name="connsiteY67" fmla="*/ 3673397 h 6858000"/>
              <a:gd name="connsiteX68" fmla="*/ 480528 w 1349253"/>
              <a:gd name="connsiteY68" fmla="*/ 3637109 h 6858000"/>
              <a:gd name="connsiteX69" fmla="*/ 483971 w 1349253"/>
              <a:gd name="connsiteY69" fmla="*/ 3536883 h 6858000"/>
              <a:gd name="connsiteX70" fmla="*/ 491509 w 1349253"/>
              <a:gd name="connsiteY70" fmla="*/ 3435652 h 6858000"/>
              <a:gd name="connsiteX71" fmla="*/ 505401 w 1349253"/>
              <a:gd name="connsiteY71" fmla="*/ 3295862 h 6858000"/>
              <a:gd name="connsiteX72" fmla="*/ 511168 w 1349253"/>
              <a:gd name="connsiteY72" fmla="*/ 3229163 h 6858000"/>
              <a:gd name="connsiteX73" fmla="*/ 487927 w 1349253"/>
              <a:gd name="connsiteY73" fmla="*/ 3158586 h 6858000"/>
              <a:gd name="connsiteX74" fmla="*/ 473112 w 1349253"/>
              <a:gd name="connsiteY74" fmla="*/ 3129034 h 6858000"/>
              <a:gd name="connsiteX75" fmla="*/ 448810 w 1349253"/>
              <a:gd name="connsiteY75" fmla="*/ 3072935 h 6858000"/>
              <a:gd name="connsiteX76" fmla="*/ 423984 w 1349253"/>
              <a:gd name="connsiteY76" fmla="*/ 2958185 h 6858000"/>
              <a:gd name="connsiteX77" fmla="*/ 381264 w 1349253"/>
              <a:gd name="connsiteY77" fmla="*/ 2843952 h 6858000"/>
              <a:gd name="connsiteX78" fmla="*/ 315516 w 1349253"/>
              <a:gd name="connsiteY78" fmla="*/ 2554718 h 6858000"/>
              <a:gd name="connsiteX79" fmla="*/ 286333 w 1349253"/>
              <a:gd name="connsiteY79" fmla="*/ 2447068 h 6858000"/>
              <a:gd name="connsiteX80" fmla="*/ 273294 w 1349253"/>
              <a:gd name="connsiteY80" fmla="*/ 2425819 h 6858000"/>
              <a:gd name="connsiteX81" fmla="*/ 279293 w 1349253"/>
              <a:gd name="connsiteY81" fmla="*/ 2402874 h 6858000"/>
              <a:gd name="connsiteX82" fmla="*/ 281905 w 1349253"/>
              <a:gd name="connsiteY82" fmla="*/ 2381443 h 6858000"/>
              <a:gd name="connsiteX83" fmla="*/ 258234 w 1349253"/>
              <a:gd name="connsiteY83" fmla="*/ 2261920 h 6858000"/>
              <a:gd name="connsiteX84" fmla="*/ 248121 w 1349253"/>
              <a:gd name="connsiteY84" fmla="*/ 2195378 h 6858000"/>
              <a:gd name="connsiteX85" fmla="*/ 232338 w 1349253"/>
              <a:gd name="connsiteY85" fmla="*/ 2155135 h 6858000"/>
              <a:gd name="connsiteX86" fmla="*/ 229796 w 1349253"/>
              <a:gd name="connsiteY86" fmla="*/ 2118008 h 6858000"/>
              <a:gd name="connsiteX87" fmla="*/ 230789 w 1349253"/>
              <a:gd name="connsiteY87" fmla="*/ 2050531 h 6858000"/>
              <a:gd name="connsiteX88" fmla="*/ 222595 w 1349253"/>
              <a:gd name="connsiteY88" fmla="*/ 1963269 h 6858000"/>
              <a:gd name="connsiteX89" fmla="*/ 203773 w 1349253"/>
              <a:gd name="connsiteY89" fmla="*/ 1906352 h 6858000"/>
              <a:gd name="connsiteX90" fmla="*/ 180330 w 1349253"/>
              <a:gd name="connsiteY90" fmla="*/ 1861531 h 6858000"/>
              <a:gd name="connsiteX91" fmla="*/ 134129 w 1349253"/>
              <a:gd name="connsiteY91" fmla="*/ 1732919 h 6858000"/>
              <a:gd name="connsiteX92" fmla="*/ 106440 w 1349253"/>
              <a:gd name="connsiteY92" fmla="*/ 1663540 h 6858000"/>
              <a:gd name="connsiteX93" fmla="*/ 105566 w 1349253"/>
              <a:gd name="connsiteY93" fmla="*/ 1615777 h 6858000"/>
              <a:gd name="connsiteX94" fmla="*/ 86361 w 1349253"/>
              <a:gd name="connsiteY94" fmla="*/ 1563678 h 6858000"/>
              <a:gd name="connsiteX95" fmla="*/ 92183 w 1349253"/>
              <a:gd name="connsiteY95" fmla="*/ 1477995 h 6858000"/>
              <a:gd name="connsiteX96" fmla="*/ 78268 w 1349253"/>
              <a:gd name="connsiteY96" fmla="*/ 1373769 h 6858000"/>
              <a:gd name="connsiteX97" fmla="*/ 86575 w 1349253"/>
              <a:gd name="connsiteY97" fmla="*/ 1307086 h 6858000"/>
              <a:gd name="connsiteX98" fmla="*/ 87763 w 1349253"/>
              <a:gd name="connsiteY98" fmla="*/ 1189033 h 6858000"/>
              <a:gd name="connsiteX99" fmla="*/ 92448 w 1349253"/>
              <a:gd name="connsiteY99" fmla="*/ 1168288 h 6858000"/>
              <a:gd name="connsiteX100" fmla="*/ 84730 w 1349253"/>
              <a:gd name="connsiteY100" fmla="*/ 1142577 h 6858000"/>
              <a:gd name="connsiteX101" fmla="*/ 74036 w 1349253"/>
              <a:gd name="connsiteY101" fmla="*/ 1088484 h 6858000"/>
              <a:gd name="connsiteX102" fmla="*/ 62772 w 1349253"/>
              <a:gd name="connsiteY102" fmla="*/ 1016103 h 6858000"/>
              <a:gd name="connsiteX103" fmla="*/ 64228 w 1349253"/>
              <a:gd name="connsiteY103" fmla="*/ 954054 h 6858000"/>
              <a:gd name="connsiteX104" fmla="*/ 75144 w 1349253"/>
              <a:gd name="connsiteY104" fmla="*/ 921368 h 6858000"/>
              <a:gd name="connsiteX105" fmla="*/ 59093 w 1349253"/>
              <a:gd name="connsiteY105" fmla="*/ 896999 h 6858000"/>
              <a:gd name="connsiteX106" fmla="*/ 28501 w 1349253"/>
              <a:gd name="connsiteY106" fmla="*/ 821517 h 6858000"/>
              <a:gd name="connsiteX107" fmla="*/ 7451 w 1349253"/>
              <a:gd name="connsiteY107" fmla="*/ 751353 h 6858000"/>
              <a:gd name="connsiteX108" fmla="*/ 7009 w 1349253"/>
              <a:gd name="connsiteY108" fmla="*/ 721230 h 6858000"/>
              <a:gd name="connsiteX109" fmla="*/ 16141 w 1349253"/>
              <a:gd name="connsiteY109" fmla="*/ 619315 h 6858000"/>
              <a:gd name="connsiteX110" fmla="*/ 19 w 1349253"/>
              <a:gd name="connsiteY110" fmla="*/ 585934 h 6858000"/>
              <a:gd name="connsiteX111" fmla="*/ 7093 w 1349253"/>
              <a:gd name="connsiteY111" fmla="*/ 538948 h 6858000"/>
              <a:gd name="connsiteX112" fmla="*/ 11001 w 1349253"/>
              <a:gd name="connsiteY112" fmla="*/ 525163 h 6858000"/>
              <a:gd name="connsiteX113" fmla="*/ 37125 w 1349253"/>
              <a:gd name="connsiteY113" fmla="*/ 446567 h 6858000"/>
              <a:gd name="connsiteX114" fmla="*/ 36373 w 1349253"/>
              <a:gd name="connsiteY114" fmla="*/ 393828 h 6858000"/>
              <a:gd name="connsiteX115" fmla="*/ 36203 w 1349253"/>
              <a:gd name="connsiteY115" fmla="*/ 353137 h 6858000"/>
              <a:gd name="connsiteX116" fmla="*/ 41896 w 1349253"/>
              <a:gd name="connsiteY116" fmla="*/ 275771 h 6858000"/>
              <a:gd name="connsiteX117" fmla="*/ 58923 w 1349253"/>
              <a:gd name="connsiteY117" fmla="*/ 212860 h 6858000"/>
              <a:gd name="connsiteX118" fmla="*/ 50633 w 1349253"/>
              <a:gd name="connsiteY118" fmla="*/ 144983 h 6858000"/>
              <a:gd name="connsiteX119" fmla="*/ 62917 w 1349253"/>
              <a:gd name="connsiteY119" fmla="*/ 55288 h 6858000"/>
              <a:gd name="connsiteX120" fmla="*/ 22471 w 1349253"/>
              <a:gd name="connsiteY120" fmla="*/ 0 h 6858000"/>
              <a:gd name="connsiteX0" fmla="*/ 22471 w 1349253"/>
              <a:gd name="connsiteY0" fmla="*/ 0 h 6858000"/>
              <a:gd name="connsiteX1" fmla="*/ 1349253 w 1349253"/>
              <a:gd name="connsiteY1" fmla="*/ 0 h 6858000"/>
              <a:gd name="connsiteX2" fmla="*/ 1349253 w 1349253"/>
              <a:gd name="connsiteY2" fmla="*/ 6858000 h 6858000"/>
              <a:gd name="connsiteX3" fmla="*/ 85947 w 1349253"/>
              <a:gd name="connsiteY3" fmla="*/ 6857735 h 6858000"/>
              <a:gd name="connsiteX4" fmla="*/ 122540 w 1349253"/>
              <a:gd name="connsiteY4" fmla="*/ 6776847 h 6858000"/>
              <a:gd name="connsiteX5" fmla="*/ 134040 w 1349253"/>
              <a:gd name="connsiteY5" fmla="*/ 6737706 h 6858000"/>
              <a:gd name="connsiteX6" fmla="*/ 158779 w 1349253"/>
              <a:gd name="connsiteY6" fmla="*/ 6691589 h 6858000"/>
              <a:gd name="connsiteX7" fmla="*/ 150803 w 1349253"/>
              <a:gd name="connsiteY7" fmla="*/ 6659970 h 6858000"/>
              <a:gd name="connsiteX8" fmla="*/ 151427 w 1349253"/>
              <a:gd name="connsiteY8" fmla="*/ 6636211 h 6858000"/>
              <a:gd name="connsiteX9" fmla="*/ 168871 w 1349253"/>
              <a:gd name="connsiteY9" fmla="*/ 6594177 h 6858000"/>
              <a:gd name="connsiteX10" fmla="*/ 182911 w 1349253"/>
              <a:gd name="connsiteY10" fmla="*/ 6557575 h 6858000"/>
              <a:gd name="connsiteX11" fmla="*/ 235868 w 1349253"/>
              <a:gd name="connsiteY11" fmla="*/ 6492130 h 6858000"/>
              <a:gd name="connsiteX12" fmla="*/ 251555 w 1349253"/>
              <a:gd name="connsiteY12" fmla="*/ 6431610 h 6858000"/>
              <a:gd name="connsiteX13" fmla="*/ 295260 w 1349253"/>
              <a:gd name="connsiteY13" fmla="*/ 6379786 h 6858000"/>
              <a:gd name="connsiteX14" fmla="*/ 278483 w 1349253"/>
              <a:gd name="connsiteY14" fmla="*/ 6334727 h 6858000"/>
              <a:gd name="connsiteX15" fmla="*/ 255898 w 1349253"/>
              <a:gd name="connsiteY15" fmla="*/ 6313295 h 6858000"/>
              <a:gd name="connsiteX16" fmla="*/ 263062 w 1349253"/>
              <a:gd name="connsiteY16" fmla="*/ 6280046 h 6858000"/>
              <a:gd name="connsiteX17" fmla="*/ 266061 w 1349253"/>
              <a:gd name="connsiteY17" fmla="*/ 6272987 h 6858000"/>
              <a:gd name="connsiteX18" fmla="*/ 272835 w 1349253"/>
              <a:gd name="connsiteY18" fmla="*/ 6252834 h 6858000"/>
              <a:gd name="connsiteX19" fmla="*/ 250827 w 1349253"/>
              <a:gd name="connsiteY19" fmla="*/ 6202459 h 6858000"/>
              <a:gd name="connsiteX20" fmla="*/ 249625 w 1349253"/>
              <a:gd name="connsiteY20" fmla="*/ 6153037 h 6858000"/>
              <a:gd name="connsiteX21" fmla="*/ 265040 w 1349253"/>
              <a:gd name="connsiteY21" fmla="*/ 6078132 h 6858000"/>
              <a:gd name="connsiteX22" fmla="*/ 252427 w 1349253"/>
              <a:gd name="connsiteY22" fmla="*/ 6028119 h 6858000"/>
              <a:gd name="connsiteX23" fmla="*/ 237656 w 1349253"/>
              <a:gd name="connsiteY23" fmla="*/ 5926735 h 6858000"/>
              <a:gd name="connsiteX24" fmla="*/ 287168 w 1349253"/>
              <a:gd name="connsiteY24" fmla="*/ 5712857 h 6858000"/>
              <a:gd name="connsiteX25" fmla="*/ 316966 w 1349253"/>
              <a:gd name="connsiteY25" fmla="*/ 5660491 h 6858000"/>
              <a:gd name="connsiteX26" fmla="*/ 326089 w 1349253"/>
              <a:gd name="connsiteY26" fmla="*/ 5563435 h 6858000"/>
              <a:gd name="connsiteX27" fmla="*/ 352965 w 1349253"/>
              <a:gd name="connsiteY27" fmla="*/ 5437125 h 6858000"/>
              <a:gd name="connsiteX28" fmla="*/ 366533 w 1349253"/>
              <a:gd name="connsiteY28" fmla="*/ 5396260 h 6858000"/>
              <a:gd name="connsiteX29" fmla="*/ 382514 w 1349253"/>
              <a:gd name="connsiteY29" fmla="*/ 5330009 h 6858000"/>
              <a:gd name="connsiteX30" fmla="*/ 416007 w 1349253"/>
              <a:gd name="connsiteY30" fmla="*/ 5273739 h 6858000"/>
              <a:gd name="connsiteX31" fmla="*/ 425606 w 1349253"/>
              <a:gd name="connsiteY31" fmla="*/ 5241779 h 6858000"/>
              <a:gd name="connsiteX32" fmla="*/ 436832 w 1349253"/>
              <a:gd name="connsiteY32" fmla="*/ 5225268 h 6858000"/>
              <a:gd name="connsiteX33" fmla="*/ 437852 w 1349253"/>
              <a:gd name="connsiteY33" fmla="*/ 5217684 h 6858000"/>
              <a:gd name="connsiteX34" fmla="*/ 445193 w 1349253"/>
              <a:gd name="connsiteY34" fmla="*/ 5193377 h 6858000"/>
              <a:gd name="connsiteX35" fmla="*/ 448496 w 1349253"/>
              <a:gd name="connsiteY35" fmla="*/ 5179288 h 6858000"/>
              <a:gd name="connsiteX36" fmla="*/ 449480 w 1349253"/>
              <a:gd name="connsiteY36" fmla="*/ 5173621 h 6858000"/>
              <a:gd name="connsiteX37" fmla="*/ 445114 w 1349253"/>
              <a:gd name="connsiteY37" fmla="*/ 5159961 h 6858000"/>
              <a:gd name="connsiteX38" fmla="*/ 451791 w 1349253"/>
              <a:gd name="connsiteY38" fmla="*/ 5144295 h 6858000"/>
              <a:gd name="connsiteX39" fmla="*/ 448724 w 1349253"/>
              <a:gd name="connsiteY39" fmla="*/ 5125185 h 6858000"/>
              <a:gd name="connsiteX40" fmla="*/ 455554 w 1349253"/>
              <a:gd name="connsiteY40" fmla="*/ 5121884 h 6858000"/>
              <a:gd name="connsiteX41" fmla="*/ 462590 w 1349253"/>
              <a:gd name="connsiteY41" fmla="*/ 5067850 h 6858000"/>
              <a:gd name="connsiteX42" fmla="*/ 465321 w 1349253"/>
              <a:gd name="connsiteY42" fmla="*/ 5060861 h 6858000"/>
              <a:gd name="connsiteX43" fmla="*/ 462025 w 1349253"/>
              <a:gd name="connsiteY43" fmla="*/ 5034192 h 6858000"/>
              <a:gd name="connsiteX44" fmla="*/ 463579 w 1349253"/>
              <a:gd name="connsiteY44" fmla="*/ 4993030 h 6858000"/>
              <a:gd name="connsiteX45" fmla="*/ 470488 w 1349253"/>
              <a:gd name="connsiteY45" fmla="*/ 4946844 h 6858000"/>
              <a:gd name="connsiteX46" fmla="*/ 466344 w 1349253"/>
              <a:gd name="connsiteY46" fmla="*/ 4932692 h 6858000"/>
              <a:gd name="connsiteX47" fmla="*/ 481747 w 1349253"/>
              <a:gd name="connsiteY47" fmla="*/ 4858827 h 6858000"/>
              <a:gd name="connsiteX48" fmla="*/ 487650 w 1349253"/>
              <a:gd name="connsiteY48" fmla="*/ 4821170 h 6858000"/>
              <a:gd name="connsiteX49" fmla="*/ 492383 w 1349253"/>
              <a:gd name="connsiteY49" fmla="*/ 4780965 h 6858000"/>
              <a:gd name="connsiteX50" fmla="*/ 493676 w 1349253"/>
              <a:gd name="connsiteY50" fmla="*/ 4750867 h 6858000"/>
              <a:gd name="connsiteX51" fmla="*/ 491483 w 1349253"/>
              <a:gd name="connsiteY51" fmla="*/ 4690749 h 6858000"/>
              <a:gd name="connsiteX52" fmla="*/ 486963 w 1349253"/>
              <a:gd name="connsiteY52" fmla="*/ 4584173 h 6858000"/>
              <a:gd name="connsiteX53" fmla="*/ 482046 w 1349253"/>
              <a:gd name="connsiteY53" fmla="*/ 4444346 h 6858000"/>
              <a:gd name="connsiteX54" fmla="*/ 478611 w 1349253"/>
              <a:gd name="connsiteY54" fmla="*/ 4375228 h 6858000"/>
              <a:gd name="connsiteX55" fmla="*/ 459264 w 1349253"/>
              <a:gd name="connsiteY55" fmla="*/ 4214165 h 6858000"/>
              <a:gd name="connsiteX56" fmla="*/ 460893 w 1349253"/>
              <a:gd name="connsiteY56" fmla="*/ 4076008 h 6858000"/>
              <a:gd name="connsiteX57" fmla="*/ 448593 w 1349253"/>
              <a:gd name="connsiteY57" fmla="*/ 4033999 h 6858000"/>
              <a:gd name="connsiteX58" fmla="*/ 448318 w 1349253"/>
              <a:gd name="connsiteY58" fmla="*/ 4013953 h 6858000"/>
              <a:gd name="connsiteX59" fmla="*/ 434613 w 1349253"/>
              <a:gd name="connsiteY59" fmla="*/ 3974753 h 6858000"/>
              <a:gd name="connsiteX60" fmla="*/ 434521 w 1349253"/>
              <a:gd name="connsiteY60" fmla="*/ 3945686 h 6858000"/>
              <a:gd name="connsiteX61" fmla="*/ 440396 w 1349253"/>
              <a:gd name="connsiteY61" fmla="*/ 3901461 h 6858000"/>
              <a:gd name="connsiteX62" fmla="*/ 462990 w 1349253"/>
              <a:gd name="connsiteY62" fmla="*/ 3813873 h 6858000"/>
              <a:gd name="connsiteX63" fmla="*/ 460248 w 1349253"/>
              <a:gd name="connsiteY63" fmla="*/ 3777135 h 6858000"/>
              <a:gd name="connsiteX64" fmla="*/ 461981 w 1349253"/>
              <a:gd name="connsiteY64" fmla="*/ 3771656 h 6858000"/>
              <a:gd name="connsiteX65" fmla="*/ 465724 w 1349253"/>
              <a:gd name="connsiteY65" fmla="*/ 3769007 h 6858000"/>
              <a:gd name="connsiteX66" fmla="*/ 473886 w 1349253"/>
              <a:gd name="connsiteY66" fmla="*/ 3738082 h 6858000"/>
              <a:gd name="connsiteX67" fmla="*/ 481232 w 1349253"/>
              <a:gd name="connsiteY67" fmla="*/ 3673397 h 6858000"/>
              <a:gd name="connsiteX68" fmla="*/ 480528 w 1349253"/>
              <a:gd name="connsiteY68" fmla="*/ 3637109 h 6858000"/>
              <a:gd name="connsiteX69" fmla="*/ 483971 w 1349253"/>
              <a:gd name="connsiteY69" fmla="*/ 3536883 h 6858000"/>
              <a:gd name="connsiteX70" fmla="*/ 491509 w 1349253"/>
              <a:gd name="connsiteY70" fmla="*/ 3435652 h 6858000"/>
              <a:gd name="connsiteX71" fmla="*/ 505401 w 1349253"/>
              <a:gd name="connsiteY71" fmla="*/ 3295862 h 6858000"/>
              <a:gd name="connsiteX72" fmla="*/ 511168 w 1349253"/>
              <a:gd name="connsiteY72" fmla="*/ 3229163 h 6858000"/>
              <a:gd name="connsiteX73" fmla="*/ 487927 w 1349253"/>
              <a:gd name="connsiteY73" fmla="*/ 3158586 h 6858000"/>
              <a:gd name="connsiteX74" fmla="*/ 463335 w 1349253"/>
              <a:gd name="connsiteY74" fmla="*/ 3112365 h 6858000"/>
              <a:gd name="connsiteX75" fmla="*/ 448810 w 1349253"/>
              <a:gd name="connsiteY75" fmla="*/ 3072935 h 6858000"/>
              <a:gd name="connsiteX76" fmla="*/ 423984 w 1349253"/>
              <a:gd name="connsiteY76" fmla="*/ 2958185 h 6858000"/>
              <a:gd name="connsiteX77" fmla="*/ 381264 w 1349253"/>
              <a:gd name="connsiteY77" fmla="*/ 2843952 h 6858000"/>
              <a:gd name="connsiteX78" fmla="*/ 315516 w 1349253"/>
              <a:gd name="connsiteY78" fmla="*/ 2554718 h 6858000"/>
              <a:gd name="connsiteX79" fmla="*/ 286333 w 1349253"/>
              <a:gd name="connsiteY79" fmla="*/ 2447068 h 6858000"/>
              <a:gd name="connsiteX80" fmla="*/ 273294 w 1349253"/>
              <a:gd name="connsiteY80" fmla="*/ 2425819 h 6858000"/>
              <a:gd name="connsiteX81" fmla="*/ 279293 w 1349253"/>
              <a:gd name="connsiteY81" fmla="*/ 2402874 h 6858000"/>
              <a:gd name="connsiteX82" fmla="*/ 281905 w 1349253"/>
              <a:gd name="connsiteY82" fmla="*/ 2381443 h 6858000"/>
              <a:gd name="connsiteX83" fmla="*/ 258234 w 1349253"/>
              <a:gd name="connsiteY83" fmla="*/ 2261920 h 6858000"/>
              <a:gd name="connsiteX84" fmla="*/ 248121 w 1349253"/>
              <a:gd name="connsiteY84" fmla="*/ 2195378 h 6858000"/>
              <a:gd name="connsiteX85" fmla="*/ 232338 w 1349253"/>
              <a:gd name="connsiteY85" fmla="*/ 2155135 h 6858000"/>
              <a:gd name="connsiteX86" fmla="*/ 229796 w 1349253"/>
              <a:gd name="connsiteY86" fmla="*/ 2118008 h 6858000"/>
              <a:gd name="connsiteX87" fmla="*/ 230789 w 1349253"/>
              <a:gd name="connsiteY87" fmla="*/ 2050531 h 6858000"/>
              <a:gd name="connsiteX88" fmla="*/ 222595 w 1349253"/>
              <a:gd name="connsiteY88" fmla="*/ 1963269 h 6858000"/>
              <a:gd name="connsiteX89" fmla="*/ 203773 w 1349253"/>
              <a:gd name="connsiteY89" fmla="*/ 1906352 h 6858000"/>
              <a:gd name="connsiteX90" fmla="*/ 180330 w 1349253"/>
              <a:gd name="connsiteY90" fmla="*/ 1861531 h 6858000"/>
              <a:gd name="connsiteX91" fmla="*/ 134129 w 1349253"/>
              <a:gd name="connsiteY91" fmla="*/ 1732919 h 6858000"/>
              <a:gd name="connsiteX92" fmla="*/ 106440 w 1349253"/>
              <a:gd name="connsiteY92" fmla="*/ 1663540 h 6858000"/>
              <a:gd name="connsiteX93" fmla="*/ 105566 w 1349253"/>
              <a:gd name="connsiteY93" fmla="*/ 1615777 h 6858000"/>
              <a:gd name="connsiteX94" fmla="*/ 86361 w 1349253"/>
              <a:gd name="connsiteY94" fmla="*/ 1563678 h 6858000"/>
              <a:gd name="connsiteX95" fmla="*/ 92183 w 1349253"/>
              <a:gd name="connsiteY95" fmla="*/ 1477995 h 6858000"/>
              <a:gd name="connsiteX96" fmla="*/ 78268 w 1349253"/>
              <a:gd name="connsiteY96" fmla="*/ 1373769 h 6858000"/>
              <a:gd name="connsiteX97" fmla="*/ 86575 w 1349253"/>
              <a:gd name="connsiteY97" fmla="*/ 1307086 h 6858000"/>
              <a:gd name="connsiteX98" fmla="*/ 87763 w 1349253"/>
              <a:gd name="connsiteY98" fmla="*/ 1189033 h 6858000"/>
              <a:gd name="connsiteX99" fmla="*/ 92448 w 1349253"/>
              <a:gd name="connsiteY99" fmla="*/ 1168288 h 6858000"/>
              <a:gd name="connsiteX100" fmla="*/ 84730 w 1349253"/>
              <a:gd name="connsiteY100" fmla="*/ 1142577 h 6858000"/>
              <a:gd name="connsiteX101" fmla="*/ 74036 w 1349253"/>
              <a:gd name="connsiteY101" fmla="*/ 1088484 h 6858000"/>
              <a:gd name="connsiteX102" fmla="*/ 62772 w 1349253"/>
              <a:gd name="connsiteY102" fmla="*/ 1016103 h 6858000"/>
              <a:gd name="connsiteX103" fmla="*/ 64228 w 1349253"/>
              <a:gd name="connsiteY103" fmla="*/ 954054 h 6858000"/>
              <a:gd name="connsiteX104" fmla="*/ 75144 w 1349253"/>
              <a:gd name="connsiteY104" fmla="*/ 921368 h 6858000"/>
              <a:gd name="connsiteX105" fmla="*/ 59093 w 1349253"/>
              <a:gd name="connsiteY105" fmla="*/ 896999 h 6858000"/>
              <a:gd name="connsiteX106" fmla="*/ 28501 w 1349253"/>
              <a:gd name="connsiteY106" fmla="*/ 821517 h 6858000"/>
              <a:gd name="connsiteX107" fmla="*/ 7451 w 1349253"/>
              <a:gd name="connsiteY107" fmla="*/ 751353 h 6858000"/>
              <a:gd name="connsiteX108" fmla="*/ 7009 w 1349253"/>
              <a:gd name="connsiteY108" fmla="*/ 721230 h 6858000"/>
              <a:gd name="connsiteX109" fmla="*/ 16141 w 1349253"/>
              <a:gd name="connsiteY109" fmla="*/ 619315 h 6858000"/>
              <a:gd name="connsiteX110" fmla="*/ 19 w 1349253"/>
              <a:gd name="connsiteY110" fmla="*/ 585934 h 6858000"/>
              <a:gd name="connsiteX111" fmla="*/ 7093 w 1349253"/>
              <a:gd name="connsiteY111" fmla="*/ 538948 h 6858000"/>
              <a:gd name="connsiteX112" fmla="*/ 11001 w 1349253"/>
              <a:gd name="connsiteY112" fmla="*/ 525163 h 6858000"/>
              <a:gd name="connsiteX113" fmla="*/ 37125 w 1349253"/>
              <a:gd name="connsiteY113" fmla="*/ 446567 h 6858000"/>
              <a:gd name="connsiteX114" fmla="*/ 36373 w 1349253"/>
              <a:gd name="connsiteY114" fmla="*/ 393828 h 6858000"/>
              <a:gd name="connsiteX115" fmla="*/ 36203 w 1349253"/>
              <a:gd name="connsiteY115" fmla="*/ 353137 h 6858000"/>
              <a:gd name="connsiteX116" fmla="*/ 41896 w 1349253"/>
              <a:gd name="connsiteY116" fmla="*/ 275771 h 6858000"/>
              <a:gd name="connsiteX117" fmla="*/ 58923 w 1349253"/>
              <a:gd name="connsiteY117" fmla="*/ 212860 h 6858000"/>
              <a:gd name="connsiteX118" fmla="*/ 50633 w 1349253"/>
              <a:gd name="connsiteY118" fmla="*/ 144983 h 6858000"/>
              <a:gd name="connsiteX119" fmla="*/ 62917 w 1349253"/>
              <a:gd name="connsiteY119" fmla="*/ 55288 h 6858000"/>
              <a:gd name="connsiteX120" fmla="*/ 22471 w 1349253"/>
              <a:gd name="connsiteY120" fmla="*/ 0 h 6858000"/>
              <a:gd name="connsiteX0" fmla="*/ 22471 w 1349253"/>
              <a:gd name="connsiteY0" fmla="*/ 0 h 6858000"/>
              <a:gd name="connsiteX1" fmla="*/ 1349253 w 1349253"/>
              <a:gd name="connsiteY1" fmla="*/ 0 h 6858000"/>
              <a:gd name="connsiteX2" fmla="*/ 1349253 w 1349253"/>
              <a:gd name="connsiteY2" fmla="*/ 6858000 h 6858000"/>
              <a:gd name="connsiteX3" fmla="*/ 85947 w 1349253"/>
              <a:gd name="connsiteY3" fmla="*/ 6857735 h 6858000"/>
              <a:gd name="connsiteX4" fmla="*/ 122540 w 1349253"/>
              <a:gd name="connsiteY4" fmla="*/ 6776847 h 6858000"/>
              <a:gd name="connsiteX5" fmla="*/ 134040 w 1349253"/>
              <a:gd name="connsiteY5" fmla="*/ 6737706 h 6858000"/>
              <a:gd name="connsiteX6" fmla="*/ 158779 w 1349253"/>
              <a:gd name="connsiteY6" fmla="*/ 6691589 h 6858000"/>
              <a:gd name="connsiteX7" fmla="*/ 150803 w 1349253"/>
              <a:gd name="connsiteY7" fmla="*/ 6659970 h 6858000"/>
              <a:gd name="connsiteX8" fmla="*/ 151427 w 1349253"/>
              <a:gd name="connsiteY8" fmla="*/ 6636211 h 6858000"/>
              <a:gd name="connsiteX9" fmla="*/ 168871 w 1349253"/>
              <a:gd name="connsiteY9" fmla="*/ 6594177 h 6858000"/>
              <a:gd name="connsiteX10" fmla="*/ 182911 w 1349253"/>
              <a:gd name="connsiteY10" fmla="*/ 6557575 h 6858000"/>
              <a:gd name="connsiteX11" fmla="*/ 235868 w 1349253"/>
              <a:gd name="connsiteY11" fmla="*/ 6492130 h 6858000"/>
              <a:gd name="connsiteX12" fmla="*/ 251555 w 1349253"/>
              <a:gd name="connsiteY12" fmla="*/ 6431610 h 6858000"/>
              <a:gd name="connsiteX13" fmla="*/ 295260 w 1349253"/>
              <a:gd name="connsiteY13" fmla="*/ 6379786 h 6858000"/>
              <a:gd name="connsiteX14" fmla="*/ 278483 w 1349253"/>
              <a:gd name="connsiteY14" fmla="*/ 6334727 h 6858000"/>
              <a:gd name="connsiteX15" fmla="*/ 263062 w 1349253"/>
              <a:gd name="connsiteY15" fmla="*/ 6280046 h 6858000"/>
              <a:gd name="connsiteX16" fmla="*/ 266061 w 1349253"/>
              <a:gd name="connsiteY16" fmla="*/ 6272987 h 6858000"/>
              <a:gd name="connsiteX17" fmla="*/ 272835 w 1349253"/>
              <a:gd name="connsiteY17" fmla="*/ 6252834 h 6858000"/>
              <a:gd name="connsiteX18" fmla="*/ 250827 w 1349253"/>
              <a:gd name="connsiteY18" fmla="*/ 6202459 h 6858000"/>
              <a:gd name="connsiteX19" fmla="*/ 249625 w 1349253"/>
              <a:gd name="connsiteY19" fmla="*/ 6153037 h 6858000"/>
              <a:gd name="connsiteX20" fmla="*/ 265040 w 1349253"/>
              <a:gd name="connsiteY20" fmla="*/ 6078132 h 6858000"/>
              <a:gd name="connsiteX21" fmla="*/ 252427 w 1349253"/>
              <a:gd name="connsiteY21" fmla="*/ 6028119 h 6858000"/>
              <a:gd name="connsiteX22" fmla="*/ 237656 w 1349253"/>
              <a:gd name="connsiteY22" fmla="*/ 5926735 h 6858000"/>
              <a:gd name="connsiteX23" fmla="*/ 287168 w 1349253"/>
              <a:gd name="connsiteY23" fmla="*/ 5712857 h 6858000"/>
              <a:gd name="connsiteX24" fmla="*/ 316966 w 1349253"/>
              <a:gd name="connsiteY24" fmla="*/ 5660491 h 6858000"/>
              <a:gd name="connsiteX25" fmla="*/ 326089 w 1349253"/>
              <a:gd name="connsiteY25" fmla="*/ 5563435 h 6858000"/>
              <a:gd name="connsiteX26" fmla="*/ 352965 w 1349253"/>
              <a:gd name="connsiteY26" fmla="*/ 5437125 h 6858000"/>
              <a:gd name="connsiteX27" fmla="*/ 366533 w 1349253"/>
              <a:gd name="connsiteY27" fmla="*/ 5396260 h 6858000"/>
              <a:gd name="connsiteX28" fmla="*/ 382514 w 1349253"/>
              <a:gd name="connsiteY28" fmla="*/ 5330009 h 6858000"/>
              <a:gd name="connsiteX29" fmla="*/ 416007 w 1349253"/>
              <a:gd name="connsiteY29" fmla="*/ 5273739 h 6858000"/>
              <a:gd name="connsiteX30" fmla="*/ 425606 w 1349253"/>
              <a:gd name="connsiteY30" fmla="*/ 5241779 h 6858000"/>
              <a:gd name="connsiteX31" fmla="*/ 436832 w 1349253"/>
              <a:gd name="connsiteY31" fmla="*/ 5225268 h 6858000"/>
              <a:gd name="connsiteX32" fmla="*/ 437852 w 1349253"/>
              <a:gd name="connsiteY32" fmla="*/ 5217684 h 6858000"/>
              <a:gd name="connsiteX33" fmla="*/ 445193 w 1349253"/>
              <a:gd name="connsiteY33" fmla="*/ 5193377 h 6858000"/>
              <a:gd name="connsiteX34" fmla="*/ 448496 w 1349253"/>
              <a:gd name="connsiteY34" fmla="*/ 5179288 h 6858000"/>
              <a:gd name="connsiteX35" fmla="*/ 449480 w 1349253"/>
              <a:gd name="connsiteY35" fmla="*/ 5173621 h 6858000"/>
              <a:gd name="connsiteX36" fmla="*/ 445114 w 1349253"/>
              <a:gd name="connsiteY36" fmla="*/ 5159961 h 6858000"/>
              <a:gd name="connsiteX37" fmla="*/ 451791 w 1349253"/>
              <a:gd name="connsiteY37" fmla="*/ 5144295 h 6858000"/>
              <a:gd name="connsiteX38" fmla="*/ 448724 w 1349253"/>
              <a:gd name="connsiteY38" fmla="*/ 5125185 h 6858000"/>
              <a:gd name="connsiteX39" fmla="*/ 455554 w 1349253"/>
              <a:gd name="connsiteY39" fmla="*/ 5121884 h 6858000"/>
              <a:gd name="connsiteX40" fmla="*/ 462590 w 1349253"/>
              <a:gd name="connsiteY40" fmla="*/ 5067850 h 6858000"/>
              <a:gd name="connsiteX41" fmla="*/ 465321 w 1349253"/>
              <a:gd name="connsiteY41" fmla="*/ 5060861 h 6858000"/>
              <a:gd name="connsiteX42" fmla="*/ 462025 w 1349253"/>
              <a:gd name="connsiteY42" fmla="*/ 5034192 h 6858000"/>
              <a:gd name="connsiteX43" fmla="*/ 463579 w 1349253"/>
              <a:gd name="connsiteY43" fmla="*/ 4993030 h 6858000"/>
              <a:gd name="connsiteX44" fmla="*/ 470488 w 1349253"/>
              <a:gd name="connsiteY44" fmla="*/ 4946844 h 6858000"/>
              <a:gd name="connsiteX45" fmla="*/ 466344 w 1349253"/>
              <a:gd name="connsiteY45" fmla="*/ 4932692 h 6858000"/>
              <a:gd name="connsiteX46" fmla="*/ 481747 w 1349253"/>
              <a:gd name="connsiteY46" fmla="*/ 4858827 h 6858000"/>
              <a:gd name="connsiteX47" fmla="*/ 487650 w 1349253"/>
              <a:gd name="connsiteY47" fmla="*/ 4821170 h 6858000"/>
              <a:gd name="connsiteX48" fmla="*/ 492383 w 1349253"/>
              <a:gd name="connsiteY48" fmla="*/ 4780965 h 6858000"/>
              <a:gd name="connsiteX49" fmla="*/ 493676 w 1349253"/>
              <a:gd name="connsiteY49" fmla="*/ 4750867 h 6858000"/>
              <a:gd name="connsiteX50" fmla="*/ 491483 w 1349253"/>
              <a:gd name="connsiteY50" fmla="*/ 4690749 h 6858000"/>
              <a:gd name="connsiteX51" fmla="*/ 486963 w 1349253"/>
              <a:gd name="connsiteY51" fmla="*/ 4584173 h 6858000"/>
              <a:gd name="connsiteX52" fmla="*/ 482046 w 1349253"/>
              <a:gd name="connsiteY52" fmla="*/ 4444346 h 6858000"/>
              <a:gd name="connsiteX53" fmla="*/ 478611 w 1349253"/>
              <a:gd name="connsiteY53" fmla="*/ 4375228 h 6858000"/>
              <a:gd name="connsiteX54" fmla="*/ 459264 w 1349253"/>
              <a:gd name="connsiteY54" fmla="*/ 4214165 h 6858000"/>
              <a:gd name="connsiteX55" fmla="*/ 460893 w 1349253"/>
              <a:gd name="connsiteY55" fmla="*/ 4076008 h 6858000"/>
              <a:gd name="connsiteX56" fmla="*/ 448593 w 1349253"/>
              <a:gd name="connsiteY56" fmla="*/ 4033999 h 6858000"/>
              <a:gd name="connsiteX57" fmla="*/ 448318 w 1349253"/>
              <a:gd name="connsiteY57" fmla="*/ 4013953 h 6858000"/>
              <a:gd name="connsiteX58" fmla="*/ 434613 w 1349253"/>
              <a:gd name="connsiteY58" fmla="*/ 3974753 h 6858000"/>
              <a:gd name="connsiteX59" fmla="*/ 434521 w 1349253"/>
              <a:gd name="connsiteY59" fmla="*/ 3945686 h 6858000"/>
              <a:gd name="connsiteX60" fmla="*/ 440396 w 1349253"/>
              <a:gd name="connsiteY60" fmla="*/ 3901461 h 6858000"/>
              <a:gd name="connsiteX61" fmla="*/ 462990 w 1349253"/>
              <a:gd name="connsiteY61" fmla="*/ 3813873 h 6858000"/>
              <a:gd name="connsiteX62" fmla="*/ 460248 w 1349253"/>
              <a:gd name="connsiteY62" fmla="*/ 3777135 h 6858000"/>
              <a:gd name="connsiteX63" fmla="*/ 461981 w 1349253"/>
              <a:gd name="connsiteY63" fmla="*/ 3771656 h 6858000"/>
              <a:gd name="connsiteX64" fmla="*/ 465724 w 1349253"/>
              <a:gd name="connsiteY64" fmla="*/ 3769007 h 6858000"/>
              <a:gd name="connsiteX65" fmla="*/ 473886 w 1349253"/>
              <a:gd name="connsiteY65" fmla="*/ 3738082 h 6858000"/>
              <a:gd name="connsiteX66" fmla="*/ 481232 w 1349253"/>
              <a:gd name="connsiteY66" fmla="*/ 3673397 h 6858000"/>
              <a:gd name="connsiteX67" fmla="*/ 480528 w 1349253"/>
              <a:gd name="connsiteY67" fmla="*/ 3637109 h 6858000"/>
              <a:gd name="connsiteX68" fmla="*/ 483971 w 1349253"/>
              <a:gd name="connsiteY68" fmla="*/ 3536883 h 6858000"/>
              <a:gd name="connsiteX69" fmla="*/ 491509 w 1349253"/>
              <a:gd name="connsiteY69" fmla="*/ 3435652 h 6858000"/>
              <a:gd name="connsiteX70" fmla="*/ 505401 w 1349253"/>
              <a:gd name="connsiteY70" fmla="*/ 3295862 h 6858000"/>
              <a:gd name="connsiteX71" fmla="*/ 511168 w 1349253"/>
              <a:gd name="connsiteY71" fmla="*/ 3229163 h 6858000"/>
              <a:gd name="connsiteX72" fmla="*/ 487927 w 1349253"/>
              <a:gd name="connsiteY72" fmla="*/ 3158586 h 6858000"/>
              <a:gd name="connsiteX73" fmla="*/ 463335 w 1349253"/>
              <a:gd name="connsiteY73" fmla="*/ 3112365 h 6858000"/>
              <a:gd name="connsiteX74" fmla="*/ 448810 w 1349253"/>
              <a:gd name="connsiteY74" fmla="*/ 3072935 h 6858000"/>
              <a:gd name="connsiteX75" fmla="*/ 423984 w 1349253"/>
              <a:gd name="connsiteY75" fmla="*/ 2958185 h 6858000"/>
              <a:gd name="connsiteX76" fmla="*/ 381264 w 1349253"/>
              <a:gd name="connsiteY76" fmla="*/ 2843952 h 6858000"/>
              <a:gd name="connsiteX77" fmla="*/ 315516 w 1349253"/>
              <a:gd name="connsiteY77" fmla="*/ 2554718 h 6858000"/>
              <a:gd name="connsiteX78" fmla="*/ 286333 w 1349253"/>
              <a:gd name="connsiteY78" fmla="*/ 2447068 h 6858000"/>
              <a:gd name="connsiteX79" fmla="*/ 273294 w 1349253"/>
              <a:gd name="connsiteY79" fmla="*/ 2425819 h 6858000"/>
              <a:gd name="connsiteX80" fmla="*/ 279293 w 1349253"/>
              <a:gd name="connsiteY80" fmla="*/ 2402874 h 6858000"/>
              <a:gd name="connsiteX81" fmla="*/ 281905 w 1349253"/>
              <a:gd name="connsiteY81" fmla="*/ 2381443 h 6858000"/>
              <a:gd name="connsiteX82" fmla="*/ 258234 w 1349253"/>
              <a:gd name="connsiteY82" fmla="*/ 2261920 h 6858000"/>
              <a:gd name="connsiteX83" fmla="*/ 248121 w 1349253"/>
              <a:gd name="connsiteY83" fmla="*/ 2195378 h 6858000"/>
              <a:gd name="connsiteX84" fmla="*/ 232338 w 1349253"/>
              <a:gd name="connsiteY84" fmla="*/ 2155135 h 6858000"/>
              <a:gd name="connsiteX85" fmla="*/ 229796 w 1349253"/>
              <a:gd name="connsiteY85" fmla="*/ 2118008 h 6858000"/>
              <a:gd name="connsiteX86" fmla="*/ 230789 w 1349253"/>
              <a:gd name="connsiteY86" fmla="*/ 2050531 h 6858000"/>
              <a:gd name="connsiteX87" fmla="*/ 222595 w 1349253"/>
              <a:gd name="connsiteY87" fmla="*/ 1963269 h 6858000"/>
              <a:gd name="connsiteX88" fmla="*/ 203773 w 1349253"/>
              <a:gd name="connsiteY88" fmla="*/ 1906352 h 6858000"/>
              <a:gd name="connsiteX89" fmla="*/ 180330 w 1349253"/>
              <a:gd name="connsiteY89" fmla="*/ 1861531 h 6858000"/>
              <a:gd name="connsiteX90" fmla="*/ 134129 w 1349253"/>
              <a:gd name="connsiteY90" fmla="*/ 1732919 h 6858000"/>
              <a:gd name="connsiteX91" fmla="*/ 106440 w 1349253"/>
              <a:gd name="connsiteY91" fmla="*/ 1663540 h 6858000"/>
              <a:gd name="connsiteX92" fmla="*/ 105566 w 1349253"/>
              <a:gd name="connsiteY92" fmla="*/ 1615777 h 6858000"/>
              <a:gd name="connsiteX93" fmla="*/ 86361 w 1349253"/>
              <a:gd name="connsiteY93" fmla="*/ 1563678 h 6858000"/>
              <a:gd name="connsiteX94" fmla="*/ 92183 w 1349253"/>
              <a:gd name="connsiteY94" fmla="*/ 1477995 h 6858000"/>
              <a:gd name="connsiteX95" fmla="*/ 78268 w 1349253"/>
              <a:gd name="connsiteY95" fmla="*/ 1373769 h 6858000"/>
              <a:gd name="connsiteX96" fmla="*/ 86575 w 1349253"/>
              <a:gd name="connsiteY96" fmla="*/ 1307086 h 6858000"/>
              <a:gd name="connsiteX97" fmla="*/ 87763 w 1349253"/>
              <a:gd name="connsiteY97" fmla="*/ 1189033 h 6858000"/>
              <a:gd name="connsiteX98" fmla="*/ 92448 w 1349253"/>
              <a:gd name="connsiteY98" fmla="*/ 1168288 h 6858000"/>
              <a:gd name="connsiteX99" fmla="*/ 84730 w 1349253"/>
              <a:gd name="connsiteY99" fmla="*/ 1142577 h 6858000"/>
              <a:gd name="connsiteX100" fmla="*/ 74036 w 1349253"/>
              <a:gd name="connsiteY100" fmla="*/ 1088484 h 6858000"/>
              <a:gd name="connsiteX101" fmla="*/ 62772 w 1349253"/>
              <a:gd name="connsiteY101" fmla="*/ 1016103 h 6858000"/>
              <a:gd name="connsiteX102" fmla="*/ 64228 w 1349253"/>
              <a:gd name="connsiteY102" fmla="*/ 954054 h 6858000"/>
              <a:gd name="connsiteX103" fmla="*/ 75144 w 1349253"/>
              <a:gd name="connsiteY103" fmla="*/ 921368 h 6858000"/>
              <a:gd name="connsiteX104" fmla="*/ 59093 w 1349253"/>
              <a:gd name="connsiteY104" fmla="*/ 896999 h 6858000"/>
              <a:gd name="connsiteX105" fmla="*/ 28501 w 1349253"/>
              <a:gd name="connsiteY105" fmla="*/ 821517 h 6858000"/>
              <a:gd name="connsiteX106" fmla="*/ 7451 w 1349253"/>
              <a:gd name="connsiteY106" fmla="*/ 751353 h 6858000"/>
              <a:gd name="connsiteX107" fmla="*/ 7009 w 1349253"/>
              <a:gd name="connsiteY107" fmla="*/ 721230 h 6858000"/>
              <a:gd name="connsiteX108" fmla="*/ 16141 w 1349253"/>
              <a:gd name="connsiteY108" fmla="*/ 619315 h 6858000"/>
              <a:gd name="connsiteX109" fmla="*/ 19 w 1349253"/>
              <a:gd name="connsiteY109" fmla="*/ 585934 h 6858000"/>
              <a:gd name="connsiteX110" fmla="*/ 7093 w 1349253"/>
              <a:gd name="connsiteY110" fmla="*/ 538948 h 6858000"/>
              <a:gd name="connsiteX111" fmla="*/ 11001 w 1349253"/>
              <a:gd name="connsiteY111" fmla="*/ 525163 h 6858000"/>
              <a:gd name="connsiteX112" fmla="*/ 37125 w 1349253"/>
              <a:gd name="connsiteY112" fmla="*/ 446567 h 6858000"/>
              <a:gd name="connsiteX113" fmla="*/ 36373 w 1349253"/>
              <a:gd name="connsiteY113" fmla="*/ 393828 h 6858000"/>
              <a:gd name="connsiteX114" fmla="*/ 36203 w 1349253"/>
              <a:gd name="connsiteY114" fmla="*/ 353137 h 6858000"/>
              <a:gd name="connsiteX115" fmla="*/ 41896 w 1349253"/>
              <a:gd name="connsiteY115" fmla="*/ 275771 h 6858000"/>
              <a:gd name="connsiteX116" fmla="*/ 58923 w 1349253"/>
              <a:gd name="connsiteY116" fmla="*/ 212860 h 6858000"/>
              <a:gd name="connsiteX117" fmla="*/ 50633 w 1349253"/>
              <a:gd name="connsiteY117" fmla="*/ 144983 h 6858000"/>
              <a:gd name="connsiteX118" fmla="*/ 62917 w 1349253"/>
              <a:gd name="connsiteY118" fmla="*/ 55288 h 6858000"/>
              <a:gd name="connsiteX119" fmla="*/ 22471 w 1349253"/>
              <a:gd name="connsiteY119" fmla="*/ 0 h 6858000"/>
              <a:gd name="connsiteX0" fmla="*/ 22471 w 1349253"/>
              <a:gd name="connsiteY0" fmla="*/ 0 h 6858000"/>
              <a:gd name="connsiteX1" fmla="*/ 1349253 w 1349253"/>
              <a:gd name="connsiteY1" fmla="*/ 0 h 6858000"/>
              <a:gd name="connsiteX2" fmla="*/ 1349253 w 1349253"/>
              <a:gd name="connsiteY2" fmla="*/ 6858000 h 6858000"/>
              <a:gd name="connsiteX3" fmla="*/ 85947 w 1349253"/>
              <a:gd name="connsiteY3" fmla="*/ 6857735 h 6858000"/>
              <a:gd name="connsiteX4" fmla="*/ 122540 w 1349253"/>
              <a:gd name="connsiteY4" fmla="*/ 6776847 h 6858000"/>
              <a:gd name="connsiteX5" fmla="*/ 134040 w 1349253"/>
              <a:gd name="connsiteY5" fmla="*/ 6737706 h 6858000"/>
              <a:gd name="connsiteX6" fmla="*/ 158779 w 1349253"/>
              <a:gd name="connsiteY6" fmla="*/ 6691589 h 6858000"/>
              <a:gd name="connsiteX7" fmla="*/ 150803 w 1349253"/>
              <a:gd name="connsiteY7" fmla="*/ 6659970 h 6858000"/>
              <a:gd name="connsiteX8" fmla="*/ 168871 w 1349253"/>
              <a:gd name="connsiteY8" fmla="*/ 6594177 h 6858000"/>
              <a:gd name="connsiteX9" fmla="*/ 182911 w 1349253"/>
              <a:gd name="connsiteY9" fmla="*/ 6557575 h 6858000"/>
              <a:gd name="connsiteX10" fmla="*/ 235868 w 1349253"/>
              <a:gd name="connsiteY10" fmla="*/ 6492130 h 6858000"/>
              <a:gd name="connsiteX11" fmla="*/ 251555 w 1349253"/>
              <a:gd name="connsiteY11" fmla="*/ 6431610 h 6858000"/>
              <a:gd name="connsiteX12" fmla="*/ 295260 w 1349253"/>
              <a:gd name="connsiteY12" fmla="*/ 6379786 h 6858000"/>
              <a:gd name="connsiteX13" fmla="*/ 278483 w 1349253"/>
              <a:gd name="connsiteY13" fmla="*/ 6334727 h 6858000"/>
              <a:gd name="connsiteX14" fmla="*/ 263062 w 1349253"/>
              <a:gd name="connsiteY14" fmla="*/ 6280046 h 6858000"/>
              <a:gd name="connsiteX15" fmla="*/ 266061 w 1349253"/>
              <a:gd name="connsiteY15" fmla="*/ 6272987 h 6858000"/>
              <a:gd name="connsiteX16" fmla="*/ 272835 w 1349253"/>
              <a:gd name="connsiteY16" fmla="*/ 6252834 h 6858000"/>
              <a:gd name="connsiteX17" fmla="*/ 250827 w 1349253"/>
              <a:gd name="connsiteY17" fmla="*/ 6202459 h 6858000"/>
              <a:gd name="connsiteX18" fmla="*/ 249625 w 1349253"/>
              <a:gd name="connsiteY18" fmla="*/ 6153037 h 6858000"/>
              <a:gd name="connsiteX19" fmla="*/ 265040 w 1349253"/>
              <a:gd name="connsiteY19" fmla="*/ 6078132 h 6858000"/>
              <a:gd name="connsiteX20" fmla="*/ 252427 w 1349253"/>
              <a:gd name="connsiteY20" fmla="*/ 6028119 h 6858000"/>
              <a:gd name="connsiteX21" fmla="*/ 237656 w 1349253"/>
              <a:gd name="connsiteY21" fmla="*/ 5926735 h 6858000"/>
              <a:gd name="connsiteX22" fmla="*/ 287168 w 1349253"/>
              <a:gd name="connsiteY22" fmla="*/ 5712857 h 6858000"/>
              <a:gd name="connsiteX23" fmla="*/ 316966 w 1349253"/>
              <a:gd name="connsiteY23" fmla="*/ 5660491 h 6858000"/>
              <a:gd name="connsiteX24" fmla="*/ 326089 w 1349253"/>
              <a:gd name="connsiteY24" fmla="*/ 5563435 h 6858000"/>
              <a:gd name="connsiteX25" fmla="*/ 352965 w 1349253"/>
              <a:gd name="connsiteY25" fmla="*/ 5437125 h 6858000"/>
              <a:gd name="connsiteX26" fmla="*/ 366533 w 1349253"/>
              <a:gd name="connsiteY26" fmla="*/ 5396260 h 6858000"/>
              <a:gd name="connsiteX27" fmla="*/ 382514 w 1349253"/>
              <a:gd name="connsiteY27" fmla="*/ 5330009 h 6858000"/>
              <a:gd name="connsiteX28" fmla="*/ 416007 w 1349253"/>
              <a:gd name="connsiteY28" fmla="*/ 5273739 h 6858000"/>
              <a:gd name="connsiteX29" fmla="*/ 425606 w 1349253"/>
              <a:gd name="connsiteY29" fmla="*/ 5241779 h 6858000"/>
              <a:gd name="connsiteX30" fmla="*/ 436832 w 1349253"/>
              <a:gd name="connsiteY30" fmla="*/ 5225268 h 6858000"/>
              <a:gd name="connsiteX31" fmla="*/ 437852 w 1349253"/>
              <a:gd name="connsiteY31" fmla="*/ 5217684 h 6858000"/>
              <a:gd name="connsiteX32" fmla="*/ 445193 w 1349253"/>
              <a:gd name="connsiteY32" fmla="*/ 5193377 h 6858000"/>
              <a:gd name="connsiteX33" fmla="*/ 448496 w 1349253"/>
              <a:gd name="connsiteY33" fmla="*/ 5179288 h 6858000"/>
              <a:gd name="connsiteX34" fmla="*/ 449480 w 1349253"/>
              <a:gd name="connsiteY34" fmla="*/ 5173621 h 6858000"/>
              <a:gd name="connsiteX35" fmla="*/ 445114 w 1349253"/>
              <a:gd name="connsiteY35" fmla="*/ 5159961 h 6858000"/>
              <a:gd name="connsiteX36" fmla="*/ 451791 w 1349253"/>
              <a:gd name="connsiteY36" fmla="*/ 5144295 h 6858000"/>
              <a:gd name="connsiteX37" fmla="*/ 448724 w 1349253"/>
              <a:gd name="connsiteY37" fmla="*/ 5125185 h 6858000"/>
              <a:gd name="connsiteX38" fmla="*/ 455554 w 1349253"/>
              <a:gd name="connsiteY38" fmla="*/ 5121884 h 6858000"/>
              <a:gd name="connsiteX39" fmla="*/ 462590 w 1349253"/>
              <a:gd name="connsiteY39" fmla="*/ 5067850 h 6858000"/>
              <a:gd name="connsiteX40" fmla="*/ 465321 w 1349253"/>
              <a:gd name="connsiteY40" fmla="*/ 5060861 h 6858000"/>
              <a:gd name="connsiteX41" fmla="*/ 462025 w 1349253"/>
              <a:gd name="connsiteY41" fmla="*/ 5034192 h 6858000"/>
              <a:gd name="connsiteX42" fmla="*/ 463579 w 1349253"/>
              <a:gd name="connsiteY42" fmla="*/ 4993030 h 6858000"/>
              <a:gd name="connsiteX43" fmla="*/ 470488 w 1349253"/>
              <a:gd name="connsiteY43" fmla="*/ 4946844 h 6858000"/>
              <a:gd name="connsiteX44" fmla="*/ 466344 w 1349253"/>
              <a:gd name="connsiteY44" fmla="*/ 4932692 h 6858000"/>
              <a:gd name="connsiteX45" fmla="*/ 481747 w 1349253"/>
              <a:gd name="connsiteY45" fmla="*/ 4858827 h 6858000"/>
              <a:gd name="connsiteX46" fmla="*/ 487650 w 1349253"/>
              <a:gd name="connsiteY46" fmla="*/ 4821170 h 6858000"/>
              <a:gd name="connsiteX47" fmla="*/ 492383 w 1349253"/>
              <a:gd name="connsiteY47" fmla="*/ 4780965 h 6858000"/>
              <a:gd name="connsiteX48" fmla="*/ 493676 w 1349253"/>
              <a:gd name="connsiteY48" fmla="*/ 4750867 h 6858000"/>
              <a:gd name="connsiteX49" fmla="*/ 491483 w 1349253"/>
              <a:gd name="connsiteY49" fmla="*/ 4690749 h 6858000"/>
              <a:gd name="connsiteX50" fmla="*/ 486963 w 1349253"/>
              <a:gd name="connsiteY50" fmla="*/ 4584173 h 6858000"/>
              <a:gd name="connsiteX51" fmla="*/ 482046 w 1349253"/>
              <a:gd name="connsiteY51" fmla="*/ 4444346 h 6858000"/>
              <a:gd name="connsiteX52" fmla="*/ 478611 w 1349253"/>
              <a:gd name="connsiteY52" fmla="*/ 4375228 h 6858000"/>
              <a:gd name="connsiteX53" fmla="*/ 459264 w 1349253"/>
              <a:gd name="connsiteY53" fmla="*/ 4214165 h 6858000"/>
              <a:gd name="connsiteX54" fmla="*/ 460893 w 1349253"/>
              <a:gd name="connsiteY54" fmla="*/ 4076008 h 6858000"/>
              <a:gd name="connsiteX55" fmla="*/ 448593 w 1349253"/>
              <a:gd name="connsiteY55" fmla="*/ 4033999 h 6858000"/>
              <a:gd name="connsiteX56" fmla="*/ 448318 w 1349253"/>
              <a:gd name="connsiteY56" fmla="*/ 4013953 h 6858000"/>
              <a:gd name="connsiteX57" fmla="*/ 434613 w 1349253"/>
              <a:gd name="connsiteY57" fmla="*/ 3974753 h 6858000"/>
              <a:gd name="connsiteX58" fmla="*/ 434521 w 1349253"/>
              <a:gd name="connsiteY58" fmla="*/ 3945686 h 6858000"/>
              <a:gd name="connsiteX59" fmla="*/ 440396 w 1349253"/>
              <a:gd name="connsiteY59" fmla="*/ 3901461 h 6858000"/>
              <a:gd name="connsiteX60" fmla="*/ 462990 w 1349253"/>
              <a:gd name="connsiteY60" fmla="*/ 3813873 h 6858000"/>
              <a:gd name="connsiteX61" fmla="*/ 460248 w 1349253"/>
              <a:gd name="connsiteY61" fmla="*/ 3777135 h 6858000"/>
              <a:gd name="connsiteX62" fmla="*/ 461981 w 1349253"/>
              <a:gd name="connsiteY62" fmla="*/ 3771656 h 6858000"/>
              <a:gd name="connsiteX63" fmla="*/ 465724 w 1349253"/>
              <a:gd name="connsiteY63" fmla="*/ 3769007 h 6858000"/>
              <a:gd name="connsiteX64" fmla="*/ 473886 w 1349253"/>
              <a:gd name="connsiteY64" fmla="*/ 3738082 h 6858000"/>
              <a:gd name="connsiteX65" fmla="*/ 481232 w 1349253"/>
              <a:gd name="connsiteY65" fmla="*/ 3673397 h 6858000"/>
              <a:gd name="connsiteX66" fmla="*/ 480528 w 1349253"/>
              <a:gd name="connsiteY66" fmla="*/ 3637109 h 6858000"/>
              <a:gd name="connsiteX67" fmla="*/ 483971 w 1349253"/>
              <a:gd name="connsiteY67" fmla="*/ 3536883 h 6858000"/>
              <a:gd name="connsiteX68" fmla="*/ 491509 w 1349253"/>
              <a:gd name="connsiteY68" fmla="*/ 3435652 h 6858000"/>
              <a:gd name="connsiteX69" fmla="*/ 505401 w 1349253"/>
              <a:gd name="connsiteY69" fmla="*/ 3295862 h 6858000"/>
              <a:gd name="connsiteX70" fmla="*/ 511168 w 1349253"/>
              <a:gd name="connsiteY70" fmla="*/ 3229163 h 6858000"/>
              <a:gd name="connsiteX71" fmla="*/ 487927 w 1349253"/>
              <a:gd name="connsiteY71" fmla="*/ 3158586 h 6858000"/>
              <a:gd name="connsiteX72" fmla="*/ 463335 w 1349253"/>
              <a:gd name="connsiteY72" fmla="*/ 3112365 h 6858000"/>
              <a:gd name="connsiteX73" fmla="*/ 448810 w 1349253"/>
              <a:gd name="connsiteY73" fmla="*/ 3072935 h 6858000"/>
              <a:gd name="connsiteX74" fmla="*/ 423984 w 1349253"/>
              <a:gd name="connsiteY74" fmla="*/ 2958185 h 6858000"/>
              <a:gd name="connsiteX75" fmla="*/ 381264 w 1349253"/>
              <a:gd name="connsiteY75" fmla="*/ 2843952 h 6858000"/>
              <a:gd name="connsiteX76" fmla="*/ 315516 w 1349253"/>
              <a:gd name="connsiteY76" fmla="*/ 2554718 h 6858000"/>
              <a:gd name="connsiteX77" fmla="*/ 286333 w 1349253"/>
              <a:gd name="connsiteY77" fmla="*/ 2447068 h 6858000"/>
              <a:gd name="connsiteX78" fmla="*/ 273294 w 1349253"/>
              <a:gd name="connsiteY78" fmla="*/ 2425819 h 6858000"/>
              <a:gd name="connsiteX79" fmla="*/ 279293 w 1349253"/>
              <a:gd name="connsiteY79" fmla="*/ 2402874 h 6858000"/>
              <a:gd name="connsiteX80" fmla="*/ 281905 w 1349253"/>
              <a:gd name="connsiteY80" fmla="*/ 2381443 h 6858000"/>
              <a:gd name="connsiteX81" fmla="*/ 258234 w 1349253"/>
              <a:gd name="connsiteY81" fmla="*/ 2261920 h 6858000"/>
              <a:gd name="connsiteX82" fmla="*/ 248121 w 1349253"/>
              <a:gd name="connsiteY82" fmla="*/ 2195378 h 6858000"/>
              <a:gd name="connsiteX83" fmla="*/ 232338 w 1349253"/>
              <a:gd name="connsiteY83" fmla="*/ 2155135 h 6858000"/>
              <a:gd name="connsiteX84" fmla="*/ 229796 w 1349253"/>
              <a:gd name="connsiteY84" fmla="*/ 2118008 h 6858000"/>
              <a:gd name="connsiteX85" fmla="*/ 230789 w 1349253"/>
              <a:gd name="connsiteY85" fmla="*/ 2050531 h 6858000"/>
              <a:gd name="connsiteX86" fmla="*/ 222595 w 1349253"/>
              <a:gd name="connsiteY86" fmla="*/ 1963269 h 6858000"/>
              <a:gd name="connsiteX87" fmla="*/ 203773 w 1349253"/>
              <a:gd name="connsiteY87" fmla="*/ 1906352 h 6858000"/>
              <a:gd name="connsiteX88" fmla="*/ 180330 w 1349253"/>
              <a:gd name="connsiteY88" fmla="*/ 1861531 h 6858000"/>
              <a:gd name="connsiteX89" fmla="*/ 134129 w 1349253"/>
              <a:gd name="connsiteY89" fmla="*/ 1732919 h 6858000"/>
              <a:gd name="connsiteX90" fmla="*/ 106440 w 1349253"/>
              <a:gd name="connsiteY90" fmla="*/ 1663540 h 6858000"/>
              <a:gd name="connsiteX91" fmla="*/ 105566 w 1349253"/>
              <a:gd name="connsiteY91" fmla="*/ 1615777 h 6858000"/>
              <a:gd name="connsiteX92" fmla="*/ 86361 w 1349253"/>
              <a:gd name="connsiteY92" fmla="*/ 1563678 h 6858000"/>
              <a:gd name="connsiteX93" fmla="*/ 92183 w 1349253"/>
              <a:gd name="connsiteY93" fmla="*/ 1477995 h 6858000"/>
              <a:gd name="connsiteX94" fmla="*/ 78268 w 1349253"/>
              <a:gd name="connsiteY94" fmla="*/ 1373769 h 6858000"/>
              <a:gd name="connsiteX95" fmla="*/ 86575 w 1349253"/>
              <a:gd name="connsiteY95" fmla="*/ 1307086 h 6858000"/>
              <a:gd name="connsiteX96" fmla="*/ 87763 w 1349253"/>
              <a:gd name="connsiteY96" fmla="*/ 1189033 h 6858000"/>
              <a:gd name="connsiteX97" fmla="*/ 92448 w 1349253"/>
              <a:gd name="connsiteY97" fmla="*/ 1168288 h 6858000"/>
              <a:gd name="connsiteX98" fmla="*/ 84730 w 1349253"/>
              <a:gd name="connsiteY98" fmla="*/ 1142577 h 6858000"/>
              <a:gd name="connsiteX99" fmla="*/ 74036 w 1349253"/>
              <a:gd name="connsiteY99" fmla="*/ 1088484 h 6858000"/>
              <a:gd name="connsiteX100" fmla="*/ 62772 w 1349253"/>
              <a:gd name="connsiteY100" fmla="*/ 1016103 h 6858000"/>
              <a:gd name="connsiteX101" fmla="*/ 64228 w 1349253"/>
              <a:gd name="connsiteY101" fmla="*/ 954054 h 6858000"/>
              <a:gd name="connsiteX102" fmla="*/ 75144 w 1349253"/>
              <a:gd name="connsiteY102" fmla="*/ 921368 h 6858000"/>
              <a:gd name="connsiteX103" fmla="*/ 59093 w 1349253"/>
              <a:gd name="connsiteY103" fmla="*/ 896999 h 6858000"/>
              <a:gd name="connsiteX104" fmla="*/ 28501 w 1349253"/>
              <a:gd name="connsiteY104" fmla="*/ 821517 h 6858000"/>
              <a:gd name="connsiteX105" fmla="*/ 7451 w 1349253"/>
              <a:gd name="connsiteY105" fmla="*/ 751353 h 6858000"/>
              <a:gd name="connsiteX106" fmla="*/ 7009 w 1349253"/>
              <a:gd name="connsiteY106" fmla="*/ 721230 h 6858000"/>
              <a:gd name="connsiteX107" fmla="*/ 16141 w 1349253"/>
              <a:gd name="connsiteY107" fmla="*/ 619315 h 6858000"/>
              <a:gd name="connsiteX108" fmla="*/ 19 w 1349253"/>
              <a:gd name="connsiteY108" fmla="*/ 585934 h 6858000"/>
              <a:gd name="connsiteX109" fmla="*/ 7093 w 1349253"/>
              <a:gd name="connsiteY109" fmla="*/ 538948 h 6858000"/>
              <a:gd name="connsiteX110" fmla="*/ 11001 w 1349253"/>
              <a:gd name="connsiteY110" fmla="*/ 525163 h 6858000"/>
              <a:gd name="connsiteX111" fmla="*/ 37125 w 1349253"/>
              <a:gd name="connsiteY111" fmla="*/ 446567 h 6858000"/>
              <a:gd name="connsiteX112" fmla="*/ 36373 w 1349253"/>
              <a:gd name="connsiteY112" fmla="*/ 393828 h 6858000"/>
              <a:gd name="connsiteX113" fmla="*/ 36203 w 1349253"/>
              <a:gd name="connsiteY113" fmla="*/ 353137 h 6858000"/>
              <a:gd name="connsiteX114" fmla="*/ 41896 w 1349253"/>
              <a:gd name="connsiteY114" fmla="*/ 275771 h 6858000"/>
              <a:gd name="connsiteX115" fmla="*/ 58923 w 1349253"/>
              <a:gd name="connsiteY115" fmla="*/ 212860 h 6858000"/>
              <a:gd name="connsiteX116" fmla="*/ 50633 w 1349253"/>
              <a:gd name="connsiteY116" fmla="*/ 144983 h 6858000"/>
              <a:gd name="connsiteX117" fmla="*/ 62917 w 1349253"/>
              <a:gd name="connsiteY117" fmla="*/ 55288 h 6858000"/>
              <a:gd name="connsiteX118" fmla="*/ 22471 w 1349253"/>
              <a:gd name="connsiteY118" fmla="*/ 0 h 6858000"/>
              <a:gd name="connsiteX0" fmla="*/ 22471 w 1349253"/>
              <a:gd name="connsiteY0" fmla="*/ 0 h 6858000"/>
              <a:gd name="connsiteX1" fmla="*/ 1349253 w 1349253"/>
              <a:gd name="connsiteY1" fmla="*/ 0 h 6858000"/>
              <a:gd name="connsiteX2" fmla="*/ 1349253 w 1349253"/>
              <a:gd name="connsiteY2" fmla="*/ 6858000 h 6858000"/>
              <a:gd name="connsiteX3" fmla="*/ 85947 w 1349253"/>
              <a:gd name="connsiteY3" fmla="*/ 6857735 h 6858000"/>
              <a:gd name="connsiteX4" fmla="*/ 122540 w 1349253"/>
              <a:gd name="connsiteY4" fmla="*/ 6776847 h 6858000"/>
              <a:gd name="connsiteX5" fmla="*/ 134040 w 1349253"/>
              <a:gd name="connsiteY5" fmla="*/ 6737706 h 6858000"/>
              <a:gd name="connsiteX6" fmla="*/ 158779 w 1349253"/>
              <a:gd name="connsiteY6" fmla="*/ 6691589 h 6858000"/>
              <a:gd name="connsiteX7" fmla="*/ 150803 w 1349253"/>
              <a:gd name="connsiteY7" fmla="*/ 6659970 h 6858000"/>
              <a:gd name="connsiteX8" fmla="*/ 168871 w 1349253"/>
              <a:gd name="connsiteY8" fmla="*/ 6594177 h 6858000"/>
              <a:gd name="connsiteX9" fmla="*/ 182911 w 1349253"/>
              <a:gd name="connsiteY9" fmla="*/ 6557575 h 6858000"/>
              <a:gd name="connsiteX10" fmla="*/ 235868 w 1349253"/>
              <a:gd name="connsiteY10" fmla="*/ 6492130 h 6858000"/>
              <a:gd name="connsiteX11" fmla="*/ 251555 w 1349253"/>
              <a:gd name="connsiteY11" fmla="*/ 6431610 h 6858000"/>
              <a:gd name="connsiteX12" fmla="*/ 278483 w 1349253"/>
              <a:gd name="connsiteY12" fmla="*/ 6334727 h 6858000"/>
              <a:gd name="connsiteX13" fmla="*/ 263062 w 1349253"/>
              <a:gd name="connsiteY13" fmla="*/ 6280046 h 6858000"/>
              <a:gd name="connsiteX14" fmla="*/ 266061 w 1349253"/>
              <a:gd name="connsiteY14" fmla="*/ 6272987 h 6858000"/>
              <a:gd name="connsiteX15" fmla="*/ 272835 w 1349253"/>
              <a:gd name="connsiteY15" fmla="*/ 6252834 h 6858000"/>
              <a:gd name="connsiteX16" fmla="*/ 250827 w 1349253"/>
              <a:gd name="connsiteY16" fmla="*/ 6202459 h 6858000"/>
              <a:gd name="connsiteX17" fmla="*/ 249625 w 1349253"/>
              <a:gd name="connsiteY17" fmla="*/ 6153037 h 6858000"/>
              <a:gd name="connsiteX18" fmla="*/ 265040 w 1349253"/>
              <a:gd name="connsiteY18" fmla="*/ 6078132 h 6858000"/>
              <a:gd name="connsiteX19" fmla="*/ 252427 w 1349253"/>
              <a:gd name="connsiteY19" fmla="*/ 6028119 h 6858000"/>
              <a:gd name="connsiteX20" fmla="*/ 237656 w 1349253"/>
              <a:gd name="connsiteY20" fmla="*/ 5926735 h 6858000"/>
              <a:gd name="connsiteX21" fmla="*/ 287168 w 1349253"/>
              <a:gd name="connsiteY21" fmla="*/ 5712857 h 6858000"/>
              <a:gd name="connsiteX22" fmla="*/ 316966 w 1349253"/>
              <a:gd name="connsiteY22" fmla="*/ 5660491 h 6858000"/>
              <a:gd name="connsiteX23" fmla="*/ 326089 w 1349253"/>
              <a:gd name="connsiteY23" fmla="*/ 5563435 h 6858000"/>
              <a:gd name="connsiteX24" fmla="*/ 352965 w 1349253"/>
              <a:gd name="connsiteY24" fmla="*/ 5437125 h 6858000"/>
              <a:gd name="connsiteX25" fmla="*/ 366533 w 1349253"/>
              <a:gd name="connsiteY25" fmla="*/ 5396260 h 6858000"/>
              <a:gd name="connsiteX26" fmla="*/ 382514 w 1349253"/>
              <a:gd name="connsiteY26" fmla="*/ 5330009 h 6858000"/>
              <a:gd name="connsiteX27" fmla="*/ 416007 w 1349253"/>
              <a:gd name="connsiteY27" fmla="*/ 5273739 h 6858000"/>
              <a:gd name="connsiteX28" fmla="*/ 425606 w 1349253"/>
              <a:gd name="connsiteY28" fmla="*/ 5241779 h 6858000"/>
              <a:gd name="connsiteX29" fmla="*/ 436832 w 1349253"/>
              <a:gd name="connsiteY29" fmla="*/ 5225268 h 6858000"/>
              <a:gd name="connsiteX30" fmla="*/ 437852 w 1349253"/>
              <a:gd name="connsiteY30" fmla="*/ 5217684 h 6858000"/>
              <a:gd name="connsiteX31" fmla="*/ 445193 w 1349253"/>
              <a:gd name="connsiteY31" fmla="*/ 5193377 h 6858000"/>
              <a:gd name="connsiteX32" fmla="*/ 448496 w 1349253"/>
              <a:gd name="connsiteY32" fmla="*/ 5179288 h 6858000"/>
              <a:gd name="connsiteX33" fmla="*/ 449480 w 1349253"/>
              <a:gd name="connsiteY33" fmla="*/ 5173621 h 6858000"/>
              <a:gd name="connsiteX34" fmla="*/ 445114 w 1349253"/>
              <a:gd name="connsiteY34" fmla="*/ 5159961 h 6858000"/>
              <a:gd name="connsiteX35" fmla="*/ 451791 w 1349253"/>
              <a:gd name="connsiteY35" fmla="*/ 5144295 h 6858000"/>
              <a:gd name="connsiteX36" fmla="*/ 448724 w 1349253"/>
              <a:gd name="connsiteY36" fmla="*/ 5125185 h 6858000"/>
              <a:gd name="connsiteX37" fmla="*/ 455554 w 1349253"/>
              <a:gd name="connsiteY37" fmla="*/ 5121884 h 6858000"/>
              <a:gd name="connsiteX38" fmla="*/ 462590 w 1349253"/>
              <a:gd name="connsiteY38" fmla="*/ 5067850 h 6858000"/>
              <a:gd name="connsiteX39" fmla="*/ 465321 w 1349253"/>
              <a:gd name="connsiteY39" fmla="*/ 5060861 h 6858000"/>
              <a:gd name="connsiteX40" fmla="*/ 462025 w 1349253"/>
              <a:gd name="connsiteY40" fmla="*/ 5034192 h 6858000"/>
              <a:gd name="connsiteX41" fmla="*/ 463579 w 1349253"/>
              <a:gd name="connsiteY41" fmla="*/ 4993030 h 6858000"/>
              <a:gd name="connsiteX42" fmla="*/ 470488 w 1349253"/>
              <a:gd name="connsiteY42" fmla="*/ 4946844 h 6858000"/>
              <a:gd name="connsiteX43" fmla="*/ 466344 w 1349253"/>
              <a:gd name="connsiteY43" fmla="*/ 4932692 h 6858000"/>
              <a:gd name="connsiteX44" fmla="*/ 481747 w 1349253"/>
              <a:gd name="connsiteY44" fmla="*/ 4858827 h 6858000"/>
              <a:gd name="connsiteX45" fmla="*/ 487650 w 1349253"/>
              <a:gd name="connsiteY45" fmla="*/ 4821170 h 6858000"/>
              <a:gd name="connsiteX46" fmla="*/ 492383 w 1349253"/>
              <a:gd name="connsiteY46" fmla="*/ 4780965 h 6858000"/>
              <a:gd name="connsiteX47" fmla="*/ 493676 w 1349253"/>
              <a:gd name="connsiteY47" fmla="*/ 4750867 h 6858000"/>
              <a:gd name="connsiteX48" fmla="*/ 491483 w 1349253"/>
              <a:gd name="connsiteY48" fmla="*/ 4690749 h 6858000"/>
              <a:gd name="connsiteX49" fmla="*/ 486963 w 1349253"/>
              <a:gd name="connsiteY49" fmla="*/ 4584173 h 6858000"/>
              <a:gd name="connsiteX50" fmla="*/ 482046 w 1349253"/>
              <a:gd name="connsiteY50" fmla="*/ 4444346 h 6858000"/>
              <a:gd name="connsiteX51" fmla="*/ 478611 w 1349253"/>
              <a:gd name="connsiteY51" fmla="*/ 4375228 h 6858000"/>
              <a:gd name="connsiteX52" fmla="*/ 459264 w 1349253"/>
              <a:gd name="connsiteY52" fmla="*/ 4214165 h 6858000"/>
              <a:gd name="connsiteX53" fmla="*/ 460893 w 1349253"/>
              <a:gd name="connsiteY53" fmla="*/ 4076008 h 6858000"/>
              <a:gd name="connsiteX54" fmla="*/ 448593 w 1349253"/>
              <a:gd name="connsiteY54" fmla="*/ 4033999 h 6858000"/>
              <a:gd name="connsiteX55" fmla="*/ 448318 w 1349253"/>
              <a:gd name="connsiteY55" fmla="*/ 4013953 h 6858000"/>
              <a:gd name="connsiteX56" fmla="*/ 434613 w 1349253"/>
              <a:gd name="connsiteY56" fmla="*/ 3974753 h 6858000"/>
              <a:gd name="connsiteX57" fmla="*/ 434521 w 1349253"/>
              <a:gd name="connsiteY57" fmla="*/ 3945686 h 6858000"/>
              <a:gd name="connsiteX58" fmla="*/ 440396 w 1349253"/>
              <a:gd name="connsiteY58" fmla="*/ 3901461 h 6858000"/>
              <a:gd name="connsiteX59" fmla="*/ 462990 w 1349253"/>
              <a:gd name="connsiteY59" fmla="*/ 3813873 h 6858000"/>
              <a:gd name="connsiteX60" fmla="*/ 460248 w 1349253"/>
              <a:gd name="connsiteY60" fmla="*/ 3777135 h 6858000"/>
              <a:gd name="connsiteX61" fmla="*/ 461981 w 1349253"/>
              <a:gd name="connsiteY61" fmla="*/ 3771656 h 6858000"/>
              <a:gd name="connsiteX62" fmla="*/ 465724 w 1349253"/>
              <a:gd name="connsiteY62" fmla="*/ 3769007 h 6858000"/>
              <a:gd name="connsiteX63" fmla="*/ 473886 w 1349253"/>
              <a:gd name="connsiteY63" fmla="*/ 3738082 h 6858000"/>
              <a:gd name="connsiteX64" fmla="*/ 481232 w 1349253"/>
              <a:gd name="connsiteY64" fmla="*/ 3673397 h 6858000"/>
              <a:gd name="connsiteX65" fmla="*/ 480528 w 1349253"/>
              <a:gd name="connsiteY65" fmla="*/ 3637109 h 6858000"/>
              <a:gd name="connsiteX66" fmla="*/ 483971 w 1349253"/>
              <a:gd name="connsiteY66" fmla="*/ 3536883 h 6858000"/>
              <a:gd name="connsiteX67" fmla="*/ 491509 w 1349253"/>
              <a:gd name="connsiteY67" fmla="*/ 3435652 h 6858000"/>
              <a:gd name="connsiteX68" fmla="*/ 505401 w 1349253"/>
              <a:gd name="connsiteY68" fmla="*/ 3295862 h 6858000"/>
              <a:gd name="connsiteX69" fmla="*/ 511168 w 1349253"/>
              <a:gd name="connsiteY69" fmla="*/ 3229163 h 6858000"/>
              <a:gd name="connsiteX70" fmla="*/ 487927 w 1349253"/>
              <a:gd name="connsiteY70" fmla="*/ 3158586 h 6858000"/>
              <a:gd name="connsiteX71" fmla="*/ 463335 w 1349253"/>
              <a:gd name="connsiteY71" fmla="*/ 3112365 h 6858000"/>
              <a:gd name="connsiteX72" fmla="*/ 448810 w 1349253"/>
              <a:gd name="connsiteY72" fmla="*/ 3072935 h 6858000"/>
              <a:gd name="connsiteX73" fmla="*/ 423984 w 1349253"/>
              <a:gd name="connsiteY73" fmla="*/ 2958185 h 6858000"/>
              <a:gd name="connsiteX74" fmla="*/ 381264 w 1349253"/>
              <a:gd name="connsiteY74" fmla="*/ 2843952 h 6858000"/>
              <a:gd name="connsiteX75" fmla="*/ 315516 w 1349253"/>
              <a:gd name="connsiteY75" fmla="*/ 2554718 h 6858000"/>
              <a:gd name="connsiteX76" fmla="*/ 286333 w 1349253"/>
              <a:gd name="connsiteY76" fmla="*/ 2447068 h 6858000"/>
              <a:gd name="connsiteX77" fmla="*/ 273294 w 1349253"/>
              <a:gd name="connsiteY77" fmla="*/ 2425819 h 6858000"/>
              <a:gd name="connsiteX78" fmla="*/ 279293 w 1349253"/>
              <a:gd name="connsiteY78" fmla="*/ 2402874 h 6858000"/>
              <a:gd name="connsiteX79" fmla="*/ 281905 w 1349253"/>
              <a:gd name="connsiteY79" fmla="*/ 2381443 h 6858000"/>
              <a:gd name="connsiteX80" fmla="*/ 258234 w 1349253"/>
              <a:gd name="connsiteY80" fmla="*/ 2261920 h 6858000"/>
              <a:gd name="connsiteX81" fmla="*/ 248121 w 1349253"/>
              <a:gd name="connsiteY81" fmla="*/ 2195378 h 6858000"/>
              <a:gd name="connsiteX82" fmla="*/ 232338 w 1349253"/>
              <a:gd name="connsiteY82" fmla="*/ 2155135 h 6858000"/>
              <a:gd name="connsiteX83" fmla="*/ 229796 w 1349253"/>
              <a:gd name="connsiteY83" fmla="*/ 2118008 h 6858000"/>
              <a:gd name="connsiteX84" fmla="*/ 230789 w 1349253"/>
              <a:gd name="connsiteY84" fmla="*/ 2050531 h 6858000"/>
              <a:gd name="connsiteX85" fmla="*/ 222595 w 1349253"/>
              <a:gd name="connsiteY85" fmla="*/ 1963269 h 6858000"/>
              <a:gd name="connsiteX86" fmla="*/ 203773 w 1349253"/>
              <a:gd name="connsiteY86" fmla="*/ 1906352 h 6858000"/>
              <a:gd name="connsiteX87" fmla="*/ 180330 w 1349253"/>
              <a:gd name="connsiteY87" fmla="*/ 1861531 h 6858000"/>
              <a:gd name="connsiteX88" fmla="*/ 134129 w 1349253"/>
              <a:gd name="connsiteY88" fmla="*/ 1732919 h 6858000"/>
              <a:gd name="connsiteX89" fmla="*/ 106440 w 1349253"/>
              <a:gd name="connsiteY89" fmla="*/ 1663540 h 6858000"/>
              <a:gd name="connsiteX90" fmla="*/ 105566 w 1349253"/>
              <a:gd name="connsiteY90" fmla="*/ 1615777 h 6858000"/>
              <a:gd name="connsiteX91" fmla="*/ 86361 w 1349253"/>
              <a:gd name="connsiteY91" fmla="*/ 1563678 h 6858000"/>
              <a:gd name="connsiteX92" fmla="*/ 92183 w 1349253"/>
              <a:gd name="connsiteY92" fmla="*/ 1477995 h 6858000"/>
              <a:gd name="connsiteX93" fmla="*/ 78268 w 1349253"/>
              <a:gd name="connsiteY93" fmla="*/ 1373769 h 6858000"/>
              <a:gd name="connsiteX94" fmla="*/ 86575 w 1349253"/>
              <a:gd name="connsiteY94" fmla="*/ 1307086 h 6858000"/>
              <a:gd name="connsiteX95" fmla="*/ 87763 w 1349253"/>
              <a:gd name="connsiteY95" fmla="*/ 1189033 h 6858000"/>
              <a:gd name="connsiteX96" fmla="*/ 92448 w 1349253"/>
              <a:gd name="connsiteY96" fmla="*/ 1168288 h 6858000"/>
              <a:gd name="connsiteX97" fmla="*/ 84730 w 1349253"/>
              <a:gd name="connsiteY97" fmla="*/ 1142577 h 6858000"/>
              <a:gd name="connsiteX98" fmla="*/ 74036 w 1349253"/>
              <a:gd name="connsiteY98" fmla="*/ 1088484 h 6858000"/>
              <a:gd name="connsiteX99" fmla="*/ 62772 w 1349253"/>
              <a:gd name="connsiteY99" fmla="*/ 1016103 h 6858000"/>
              <a:gd name="connsiteX100" fmla="*/ 64228 w 1349253"/>
              <a:gd name="connsiteY100" fmla="*/ 954054 h 6858000"/>
              <a:gd name="connsiteX101" fmla="*/ 75144 w 1349253"/>
              <a:gd name="connsiteY101" fmla="*/ 921368 h 6858000"/>
              <a:gd name="connsiteX102" fmla="*/ 59093 w 1349253"/>
              <a:gd name="connsiteY102" fmla="*/ 896999 h 6858000"/>
              <a:gd name="connsiteX103" fmla="*/ 28501 w 1349253"/>
              <a:gd name="connsiteY103" fmla="*/ 821517 h 6858000"/>
              <a:gd name="connsiteX104" fmla="*/ 7451 w 1349253"/>
              <a:gd name="connsiteY104" fmla="*/ 751353 h 6858000"/>
              <a:gd name="connsiteX105" fmla="*/ 7009 w 1349253"/>
              <a:gd name="connsiteY105" fmla="*/ 721230 h 6858000"/>
              <a:gd name="connsiteX106" fmla="*/ 16141 w 1349253"/>
              <a:gd name="connsiteY106" fmla="*/ 619315 h 6858000"/>
              <a:gd name="connsiteX107" fmla="*/ 19 w 1349253"/>
              <a:gd name="connsiteY107" fmla="*/ 585934 h 6858000"/>
              <a:gd name="connsiteX108" fmla="*/ 7093 w 1349253"/>
              <a:gd name="connsiteY108" fmla="*/ 538948 h 6858000"/>
              <a:gd name="connsiteX109" fmla="*/ 11001 w 1349253"/>
              <a:gd name="connsiteY109" fmla="*/ 525163 h 6858000"/>
              <a:gd name="connsiteX110" fmla="*/ 37125 w 1349253"/>
              <a:gd name="connsiteY110" fmla="*/ 446567 h 6858000"/>
              <a:gd name="connsiteX111" fmla="*/ 36373 w 1349253"/>
              <a:gd name="connsiteY111" fmla="*/ 393828 h 6858000"/>
              <a:gd name="connsiteX112" fmla="*/ 36203 w 1349253"/>
              <a:gd name="connsiteY112" fmla="*/ 353137 h 6858000"/>
              <a:gd name="connsiteX113" fmla="*/ 41896 w 1349253"/>
              <a:gd name="connsiteY113" fmla="*/ 275771 h 6858000"/>
              <a:gd name="connsiteX114" fmla="*/ 58923 w 1349253"/>
              <a:gd name="connsiteY114" fmla="*/ 212860 h 6858000"/>
              <a:gd name="connsiteX115" fmla="*/ 50633 w 1349253"/>
              <a:gd name="connsiteY115" fmla="*/ 144983 h 6858000"/>
              <a:gd name="connsiteX116" fmla="*/ 62917 w 1349253"/>
              <a:gd name="connsiteY116" fmla="*/ 55288 h 6858000"/>
              <a:gd name="connsiteX117" fmla="*/ 22471 w 1349253"/>
              <a:gd name="connsiteY117" fmla="*/ 0 h 6858000"/>
              <a:gd name="connsiteX0" fmla="*/ 22471 w 1349253"/>
              <a:gd name="connsiteY0" fmla="*/ 0 h 6858000"/>
              <a:gd name="connsiteX1" fmla="*/ 1349253 w 1349253"/>
              <a:gd name="connsiteY1" fmla="*/ 0 h 6858000"/>
              <a:gd name="connsiteX2" fmla="*/ 1349253 w 1349253"/>
              <a:gd name="connsiteY2" fmla="*/ 6858000 h 6858000"/>
              <a:gd name="connsiteX3" fmla="*/ 85947 w 1349253"/>
              <a:gd name="connsiteY3" fmla="*/ 6857735 h 6858000"/>
              <a:gd name="connsiteX4" fmla="*/ 122540 w 1349253"/>
              <a:gd name="connsiteY4" fmla="*/ 6776847 h 6858000"/>
              <a:gd name="connsiteX5" fmla="*/ 134040 w 1349253"/>
              <a:gd name="connsiteY5" fmla="*/ 6737706 h 6858000"/>
              <a:gd name="connsiteX6" fmla="*/ 158779 w 1349253"/>
              <a:gd name="connsiteY6" fmla="*/ 6691589 h 6858000"/>
              <a:gd name="connsiteX7" fmla="*/ 150803 w 1349253"/>
              <a:gd name="connsiteY7" fmla="*/ 6659970 h 6858000"/>
              <a:gd name="connsiteX8" fmla="*/ 168871 w 1349253"/>
              <a:gd name="connsiteY8" fmla="*/ 6594177 h 6858000"/>
              <a:gd name="connsiteX9" fmla="*/ 182911 w 1349253"/>
              <a:gd name="connsiteY9" fmla="*/ 6557575 h 6858000"/>
              <a:gd name="connsiteX10" fmla="*/ 235868 w 1349253"/>
              <a:gd name="connsiteY10" fmla="*/ 6492130 h 6858000"/>
              <a:gd name="connsiteX11" fmla="*/ 251555 w 1349253"/>
              <a:gd name="connsiteY11" fmla="*/ 6431610 h 6858000"/>
              <a:gd name="connsiteX12" fmla="*/ 278483 w 1349253"/>
              <a:gd name="connsiteY12" fmla="*/ 6334727 h 6858000"/>
              <a:gd name="connsiteX13" fmla="*/ 263062 w 1349253"/>
              <a:gd name="connsiteY13" fmla="*/ 6280046 h 6858000"/>
              <a:gd name="connsiteX14" fmla="*/ 266061 w 1349253"/>
              <a:gd name="connsiteY14" fmla="*/ 6272987 h 6858000"/>
              <a:gd name="connsiteX15" fmla="*/ 272835 w 1349253"/>
              <a:gd name="connsiteY15" fmla="*/ 6252834 h 6858000"/>
              <a:gd name="connsiteX16" fmla="*/ 250827 w 1349253"/>
              <a:gd name="connsiteY16" fmla="*/ 6202459 h 6858000"/>
              <a:gd name="connsiteX17" fmla="*/ 249625 w 1349253"/>
              <a:gd name="connsiteY17" fmla="*/ 6153037 h 6858000"/>
              <a:gd name="connsiteX18" fmla="*/ 265040 w 1349253"/>
              <a:gd name="connsiteY18" fmla="*/ 6078132 h 6858000"/>
              <a:gd name="connsiteX19" fmla="*/ 252427 w 1349253"/>
              <a:gd name="connsiteY19" fmla="*/ 6028119 h 6858000"/>
              <a:gd name="connsiteX20" fmla="*/ 237656 w 1349253"/>
              <a:gd name="connsiteY20" fmla="*/ 5926735 h 6858000"/>
              <a:gd name="connsiteX21" fmla="*/ 287168 w 1349253"/>
              <a:gd name="connsiteY21" fmla="*/ 5712857 h 6858000"/>
              <a:gd name="connsiteX22" fmla="*/ 316966 w 1349253"/>
              <a:gd name="connsiteY22" fmla="*/ 5660491 h 6858000"/>
              <a:gd name="connsiteX23" fmla="*/ 326089 w 1349253"/>
              <a:gd name="connsiteY23" fmla="*/ 5563435 h 6858000"/>
              <a:gd name="connsiteX24" fmla="*/ 352965 w 1349253"/>
              <a:gd name="connsiteY24" fmla="*/ 5437125 h 6858000"/>
              <a:gd name="connsiteX25" fmla="*/ 366533 w 1349253"/>
              <a:gd name="connsiteY25" fmla="*/ 5396260 h 6858000"/>
              <a:gd name="connsiteX26" fmla="*/ 382514 w 1349253"/>
              <a:gd name="connsiteY26" fmla="*/ 5330009 h 6858000"/>
              <a:gd name="connsiteX27" fmla="*/ 416007 w 1349253"/>
              <a:gd name="connsiteY27" fmla="*/ 5273739 h 6858000"/>
              <a:gd name="connsiteX28" fmla="*/ 425606 w 1349253"/>
              <a:gd name="connsiteY28" fmla="*/ 5241779 h 6858000"/>
              <a:gd name="connsiteX29" fmla="*/ 436832 w 1349253"/>
              <a:gd name="connsiteY29" fmla="*/ 5225268 h 6858000"/>
              <a:gd name="connsiteX30" fmla="*/ 437852 w 1349253"/>
              <a:gd name="connsiteY30" fmla="*/ 5217684 h 6858000"/>
              <a:gd name="connsiteX31" fmla="*/ 445193 w 1349253"/>
              <a:gd name="connsiteY31" fmla="*/ 5193377 h 6858000"/>
              <a:gd name="connsiteX32" fmla="*/ 448496 w 1349253"/>
              <a:gd name="connsiteY32" fmla="*/ 5179288 h 6858000"/>
              <a:gd name="connsiteX33" fmla="*/ 449480 w 1349253"/>
              <a:gd name="connsiteY33" fmla="*/ 5173621 h 6858000"/>
              <a:gd name="connsiteX34" fmla="*/ 445114 w 1349253"/>
              <a:gd name="connsiteY34" fmla="*/ 5159961 h 6858000"/>
              <a:gd name="connsiteX35" fmla="*/ 451791 w 1349253"/>
              <a:gd name="connsiteY35" fmla="*/ 5144295 h 6858000"/>
              <a:gd name="connsiteX36" fmla="*/ 448724 w 1349253"/>
              <a:gd name="connsiteY36" fmla="*/ 5125185 h 6858000"/>
              <a:gd name="connsiteX37" fmla="*/ 455554 w 1349253"/>
              <a:gd name="connsiteY37" fmla="*/ 5121884 h 6858000"/>
              <a:gd name="connsiteX38" fmla="*/ 462590 w 1349253"/>
              <a:gd name="connsiteY38" fmla="*/ 5067850 h 6858000"/>
              <a:gd name="connsiteX39" fmla="*/ 465321 w 1349253"/>
              <a:gd name="connsiteY39" fmla="*/ 5060861 h 6858000"/>
              <a:gd name="connsiteX40" fmla="*/ 462025 w 1349253"/>
              <a:gd name="connsiteY40" fmla="*/ 5034192 h 6858000"/>
              <a:gd name="connsiteX41" fmla="*/ 463579 w 1349253"/>
              <a:gd name="connsiteY41" fmla="*/ 4993030 h 6858000"/>
              <a:gd name="connsiteX42" fmla="*/ 470488 w 1349253"/>
              <a:gd name="connsiteY42" fmla="*/ 4946844 h 6858000"/>
              <a:gd name="connsiteX43" fmla="*/ 466344 w 1349253"/>
              <a:gd name="connsiteY43" fmla="*/ 4932692 h 6858000"/>
              <a:gd name="connsiteX44" fmla="*/ 481747 w 1349253"/>
              <a:gd name="connsiteY44" fmla="*/ 4858827 h 6858000"/>
              <a:gd name="connsiteX45" fmla="*/ 487650 w 1349253"/>
              <a:gd name="connsiteY45" fmla="*/ 4821170 h 6858000"/>
              <a:gd name="connsiteX46" fmla="*/ 492383 w 1349253"/>
              <a:gd name="connsiteY46" fmla="*/ 4780965 h 6858000"/>
              <a:gd name="connsiteX47" fmla="*/ 493676 w 1349253"/>
              <a:gd name="connsiteY47" fmla="*/ 4750867 h 6858000"/>
              <a:gd name="connsiteX48" fmla="*/ 491483 w 1349253"/>
              <a:gd name="connsiteY48" fmla="*/ 4690749 h 6858000"/>
              <a:gd name="connsiteX49" fmla="*/ 486963 w 1349253"/>
              <a:gd name="connsiteY49" fmla="*/ 4584173 h 6858000"/>
              <a:gd name="connsiteX50" fmla="*/ 482046 w 1349253"/>
              <a:gd name="connsiteY50" fmla="*/ 4444346 h 6858000"/>
              <a:gd name="connsiteX51" fmla="*/ 478611 w 1349253"/>
              <a:gd name="connsiteY51" fmla="*/ 4375228 h 6858000"/>
              <a:gd name="connsiteX52" fmla="*/ 459264 w 1349253"/>
              <a:gd name="connsiteY52" fmla="*/ 4214165 h 6858000"/>
              <a:gd name="connsiteX53" fmla="*/ 460893 w 1349253"/>
              <a:gd name="connsiteY53" fmla="*/ 4076008 h 6858000"/>
              <a:gd name="connsiteX54" fmla="*/ 448593 w 1349253"/>
              <a:gd name="connsiteY54" fmla="*/ 4033999 h 6858000"/>
              <a:gd name="connsiteX55" fmla="*/ 448318 w 1349253"/>
              <a:gd name="connsiteY55" fmla="*/ 4013953 h 6858000"/>
              <a:gd name="connsiteX56" fmla="*/ 434613 w 1349253"/>
              <a:gd name="connsiteY56" fmla="*/ 3974753 h 6858000"/>
              <a:gd name="connsiteX57" fmla="*/ 434521 w 1349253"/>
              <a:gd name="connsiteY57" fmla="*/ 3945686 h 6858000"/>
              <a:gd name="connsiteX58" fmla="*/ 440396 w 1349253"/>
              <a:gd name="connsiteY58" fmla="*/ 3901461 h 6858000"/>
              <a:gd name="connsiteX59" fmla="*/ 462990 w 1349253"/>
              <a:gd name="connsiteY59" fmla="*/ 3813873 h 6858000"/>
              <a:gd name="connsiteX60" fmla="*/ 460248 w 1349253"/>
              <a:gd name="connsiteY60" fmla="*/ 3777135 h 6858000"/>
              <a:gd name="connsiteX61" fmla="*/ 461981 w 1349253"/>
              <a:gd name="connsiteY61" fmla="*/ 3771656 h 6858000"/>
              <a:gd name="connsiteX62" fmla="*/ 465724 w 1349253"/>
              <a:gd name="connsiteY62" fmla="*/ 3769007 h 6858000"/>
              <a:gd name="connsiteX63" fmla="*/ 473886 w 1349253"/>
              <a:gd name="connsiteY63" fmla="*/ 3738082 h 6858000"/>
              <a:gd name="connsiteX64" fmla="*/ 481232 w 1349253"/>
              <a:gd name="connsiteY64" fmla="*/ 3673397 h 6858000"/>
              <a:gd name="connsiteX65" fmla="*/ 480528 w 1349253"/>
              <a:gd name="connsiteY65" fmla="*/ 3637109 h 6858000"/>
              <a:gd name="connsiteX66" fmla="*/ 483971 w 1349253"/>
              <a:gd name="connsiteY66" fmla="*/ 3536883 h 6858000"/>
              <a:gd name="connsiteX67" fmla="*/ 491509 w 1349253"/>
              <a:gd name="connsiteY67" fmla="*/ 3435652 h 6858000"/>
              <a:gd name="connsiteX68" fmla="*/ 505401 w 1349253"/>
              <a:gd name="connsiteY68" fmla="*/ 3295862 h 6858000"/>
              <a:gd name="connsiteX69" fmla="*/ 511168 w 1349253"/>
              <a:gd name="connsiteY69" fmla="*/ 3229163 h 6858000"/>
              <a:gd name="connsiteX70" fmla="*/ 487927 w 1349253"/>
              <a:gd name="connsiteY70" fmla="*/ 3158586 h 6858000"/>
              <a:gd name="connsiteX71" fmla="*/ 463335 w 1349253"/>
              <a:gd name="connsiteY71" fmla="*/ 3112365 h 6858000"/>
              <a:gd name="connsiteX72" fmla="*/ 448810 w 1349253"/>
              <a:gd name="connsiteY72" fmla="*/ 3072935 h 6858000"/>
              <a:gd name="connsiteX73" fmla="*/ 423984 w 1349253"/>
              <a:gd name="connsiteY73" fmla="*/ 2958185 h 6858000"/>
              <a:gd name="connsiteX74" fmla="*/ 381264 w 1349253"/>
              <a:gd name="connsiteY74" fmla="*/ 2843952 h 6858000"/>
              <a:gd name="connsiteX75" fmla="*/ 315516 w 1349253"/>
              <a:gd name="connsiteY75" fmla="*/ 2554718 h 6858000"/>
              <a:gd name="connsiteX76" fmla="*/ 286333 w 1349253"/>
              <a:gd name="connsiteY76" fmla="*/ 2447068 h 6858000"/>
              <a:gd name="connsiteX77" fmla="*/ 273294 w 1349253"/>
              <a:gd name="connsiteY77" fmla="*/ 2425819 h 6858000"/>
              <a:gd name="connsiteX78" fmla="*/ 279293 w 1349253"/>
              <a:gd name="connsiteY78" fmla="*/ 2402874 h 6858000"/>
              <a:gd name="connsiteX79" fmla="*/ 281905 w 1349253"/>
              <a:gd name="connsiteY79" fmla="*/ 2381443 h 6858000"/>
              <a:gd name="connsiteX80" fmla="*/ 258234 w 1349253"/>
              <a:gd name="connsiteY80" fmla="*/ 2261920 h 6858000"/>
              <a:gd name="connsiteX81" fmla="*/ 248121 w 1349253"/>
              <a:gd name="connsiteY81" fmla="*/ 2195378 h 6858000"/>
              <a:gd name="connsiteX82" fmla="*/ 232338 w 1349253"/>
              <a:gd name="connsiteY82" fmla="*/ 2155135 h 6858000"/>
              <a:gd name="connsiteX83" fmla="*/ 229796 w 1349253"/>
              <a:gd name="connsiteY83" fmla="*/ 2118008 h 6858000"/>
              <a:gd name="connsiteX84" fmla="*/ 230789 w 1349253"/>
              <a:gd name="connsiteY84" fmla="*/ 2050531 h 6858000"/>
              <a:gd name="connsiteX85" fmla="*/ 222595 w 1349253"/>
              <a:gd name="connsiteY85" fmla="*/ 1963269 h 6858000"/>
              <a:gd name="connsiteX86" fmla="*/ 203773 w 1349253"/>
              <a:gd name="connsiteY86" fmla="*/ 1906352 h 6858000"/>
              <a:gd name="connsiteX87" fmla="*/ 180330 w 1349253"/>
              <a:gd name="connsiteY87" fmla="*/ 1861531 h 6858000"/>
              <a:gd name="connsiteX88" fmla="*/ 134129 w 1349253"/>
              <a:gd name="connsiteY88" fmla="*/ 1732919 h 6858000"/>
              <a:gd name="connsiteX89" fmla="*/ 106440 w 1349253"/>
              <a:gd name="connsiteY89" fmla="*/ 1663540 h 6858000"/>
              <a:gd name="connsiteX90" fmla="*/ 105566 w 1349253"/>
              <a:gd name="connsiteY90" fmla="*/ 1615777 h 6858000"/>
              <a:gd name="connsiteX91" fmla="*/ 86361 w 1349253"/>
              <a:gd name="connsiteY91" fmla="*/ 1563678 h 6858000"/>
              <a:gd name="connsiteX92" fmla="*/ 92183 w 1349253"/>
              <a:gd name="connsiteY92" fmla="*/ 1477995 h 6858000"/>
              <a:gd name="connsiteX93" fmla="*/ 78268 w 1349253"/>
              <a:gd name="connsiteY93" fmla="*/ 1373769 h 6858000"/>
              <a:gd name="connsiteX94" fmla="*/ 86575 w 1349253"/>
              <a:gd name="connsiteY94" fmla="*/ 1307086 h 6858000"/>
              <a:gd name="connsiteX95" fmla="*/ 87763 w 1349253"/>
              <a:gd name="connsiteY95" fmla="*/ 1189033 h 6858000"/>
              <a:gd name="connsiteX96" fmla="*/ 92448 w 1349253"/>
              <a:gd name="connsiteY96" fmla="*/ 1168288 h 6858000"/>
              <a:gd name="connsiteX97" fmla="*/ 84730 w 1349253"/>
              <a:gd name="connsiteY97" fmla="*/ 1142577 h 6858000"/>
              <a:gd name="connsiteX98" fmla="*/ 74036 w 1349253"/>
              <a:gd name="connsiteY98" fmla="*/ 1088484 h 6858000"/>
              <a:gd name="connsiteX99" fmla="*/ 62772 w 1349253"/>
              <a:gd name="connsiteY99" fmla="*/ 1016103 h 6858000"/>
              <a:gd name="connsiteX100" fmla="*/ 64228 w 1349253"/>
              <a:gd name="connsiteY100" fmla="*/ 954054 h 6858000"/>
              <a:gd name="connsiteX101" fmla="*/ 75144 w 1349253"/>
              <a:gd name="connsiteY101" fmla="*/ 921368 h 6858000"/>
              <a:gd name="connsiteX102" fmla="*/ 59093 w 1349253"/>
              <a:gd name="connsiteY102" fmla="*/ 896999 h 6858000"/>
              <a:gd name="connsiteX103" fmla="*/ 28501 w 1349253"/>
              <a:gd name="connsiteY103" fmla="*/ 821517 h 6858000"/>
              <a:gd name="connsiteX104" fmla="*/ 7451 w 1349253"/>
              <a:gd name="connsiteY104" fmla="*/ 751353 h 6858000"/>
              <a:gd name="connsiteX105" fmla="*/ 7009 w 1349253"/>
              <a:gd name="connsiteY105" fmla="*/ 721230 h 6858000"/>
              <a:gd name="connsiteX106" fmla="*/ 16141 w 1349253"/>
              <a:gd name="connsiteY106" fmla="*/ 619315 h 6858000"/>
              <a:gd name="connsiteX107" fmla="*/ 19 w 1349253"/>
              <a:gd name="connsiteY107" fmla="*/ 585934 h 6858000"/>
              <a:gd name="connsiteX108" fmla="*/ 7093 w 1349253"/>
              <a:gd name="connsiteY108" fmla="*/ 538948 h 6858000"/>
              <a:gd name="connsiteX109" fmla="*/ 11001 w 1349253"/>
              <a:gd name="connsiteY109" fmla="*/ 525163 h 6858000"/>
              <a:gd name="connsiteX110" fmla="*/ 37125 w 1349253"/>
              <a:gd name="connsiteY110" fmla="*/ 446567 h 6858000"/>
              <a:gd name="connsiteX111" fmla="*/ 36373 w 1349253"/>
              <a:gd name="connsiteY111" fmla="*/ 393828 h 6858000"/>
              <a:gd name="connsiteX112" fmla="*/ 36203 w 1349253"/>
              <a:gd name="connsiteY112" fmla="*/ 353137 h 6858000"/>
              <a:gd name="connsiteX113" fmla="*/ 41896 w 1349253"/>
              <a:gd name="connsiteY113" fmla="*/ 275771 h 6858000"/>
              <a:gd name="connsiteX114" fmla="*/ 58923 w 1349253"/>
              <a:gd name="connsiteY114" fmla="*/ 212860 h 6858000"/>
              <a:gd name="connsiteX115" fmla="*/ 50633 w 1349253"/>
              <a:gd name="connsiteY115" fmla="*/ 144983 h 6858000"/>
              <a:gd name="connsiteX116" fmla="*/ 62917 w 1349253"/>
              <a:gd name="connsiteY116" fmla="*/ 55288 h 6858000"/>
              <a:gd name="connsiteX117" fmla="*/ 22471 w 1349253"/>
              <a:gd name="connsiteY117" fmla="*/ 0 h 6858000"/>
              <a:gd name="connsiteX0" fmla="*/ 22471 w 1349253"/>
              <a:gd name="connsiteY0" fmla="*/ 0 h 6858000"/>
              <a:gd name="connsiteX1" fmla="*/ 1349253 w 1349253"/>
              <a:gd name="connsiteY1" fmla="*/ 0 h 6858000"/>
              <a:gd name="connsiteX2" fmla="*/ 1349253 w 1349253"/>
              <a:gd name="connsiteY2" fmla="*/ 6858000 h 6858000"/>
              <a:gd name="connsiteX3" fmla="*/ 85947 w 1349253"/>
              <a:gd name="connsiteY3" fmla="*/ 6857735 h 6858000"/>
              <a:gd name="connsiteX4" fmla="*/ 122540 w 1349253"/>
              <a:gd name="connsiteY4" fmla="*/ 6776847 h 6858000"/>
              <a:gd name="connsiteX5" fmla="*/ 134040 w 1349253"/>
              <a:gd name="connsiteY5" fmla="*/ 6737706 h 6858000"/>
              <a:gd name="connsiteX6" fmla="*/ 158779 w 1349253"/>
              <a:gd name="connsiteY6" fmla="*/ 6691589 h 6858000"/>
              <a:gd name="connsiteX7" fmla="*/ 150803 w 1349253"/>
              <a:gd name="connsiteY7" fmla="*/ 6659970 h 6858000"/>
              <a:gd name="connsiteX8" fmla="*/ 168871 w 1349253"/>
              <a:gd name="connsiteY8" fmla="*/ 6594177 h 6858000"/>
              <a:gd name="connsiteX9" fmla="*/ 182911 w 1349253"/>
              <a:gd name="connsiteY9" fmla="*/ 6557575 h 6858000"/>
              <a:gd name="connsiteX10" fmla="*/ 235868 w 1349253"/>
              <a:gd name="connsiteY10" fmla="*/ 6492130 h 6858000"/>
              <a:gd name="connsiteX11" fmla="*/ 251555 w 1349253"/>
              <a:gd name="connsiteY11" fmla="*/ 6431610 h 6858000"/>
              <a:gd name="connsiteX12" fmla="*/ 278483 w 1349253"/>
              <a:gd name="connsiteY12" fmla="*/ 6334727 h 6858000"/>
              <a:gd name="connsiteX13" fmla="*/ 263062 w 1349253"/>
              <a:gd name="connsiteY13" fmla="*/ 6280046 h 6858000"/>
              <a:gd name="connsiteX14" fmla="*/ 272835 w 1349253"/>
              <a:gd name="connsiteY14" fmla="*/ 6252834 h 6858000"/>
              <a:gd name="connsiteX15" fmla="*/ 250827 w 1349253"/>
              <a:gd name="connsiteY15" fmla="*/ 6202459 h 6858000"/>
              <a:gd name="connsiteX16" fmla="*/ 249625 w 1349253"/>
              <a:gd name="connsiteY16" fmla="*/ 6153037 h 6858000"/>
              <a:gd name="connsiteX17" fmla="*/ 265040 w 1349253"/>
              <a:gd name="connsiteY17" fmla="*/ 6078132 h 6858000"/>
              <a:gd name="connsiteX18" fmla="*/ 252427 w 1349253"/>
              <a:gd name="connsiteY18" fmla="*/ 6028119 h 6858000"/>
              <a:gd name="connsiteX19" fmla="*/ 237656 w 1349253"/>
              <a:gd name="connsiteY19" fmla="*/ 5926735 h 6858000"/>
              <a:gd name="connsiteX20" fmla="*/ 287168 w 1349253"/>
              <a:gd name="connsiteY20" fmla="*/ 5712857 h 6858000"/>
              <a:gd name="connsiteX21" fmla="*/ 316966 w 1349253"/>
              <a:gd name="connsiteY21" fmla="*/ 5660491 h 6858000"/>
              <a:gd name="connsiteX22" fmla="*/ 326089 w 1349253"/>
              <a:gd name="connsiteY22" fmla="*/ 5563435 h 6858000"/>
              <a:gd name="connsiteX23" fmla="*/ 352965 w 1349253"/>
              <a:gd name="connsiteY23" fmla="*/ 5437125 h 6858000"/>
              <a:gd name="connsiteX24" fmla="*/ 366533 w 1349253"/>
              <a:gd name="connsiteY24" fmla="*/ 5396260 h 6858000"/>
              <a:gd name="connsiteX25" fmla="*/ 382514 w 1349253"/>
              <a:gd name="connsiteY25" fmla="*/ 5330009 h 6858000"/>
              <a:gd name="connsiteX26" fmla="*/ 416007 w 1349253"/>
              <a:gd name="connsiteY26" fmla="*/ 5273739 h 6858000"/>
              <a:gd name="connsiteX27" fmla="*/ 425606 w 1349253"/>
              <a:gd name="connsiteY27" fmla="*/ 5241779 h 6858000"/>
              <a:gd name="connsiteX28" fmla="*/ 436832 w 1349253"/>
              <a:gd name="connsiteY28" fmla="*/ 5225268 h 6858000"/>
              <a:gd name="connsiteX29" fmla="*/ 437852 w 1349253"/>
              <a:gd name="connsiteY29" fmla="*/ 5217684 h 6858000"/>
              <a:gd name="connsiteX30" fmla="*/ 445193 w 1349253"/>
              <a:gd name="connsiteY30" fmla="*/ 5193377 h 6858000"/>
              <a:gd name="connsiteX31" fmla="*/ 448496 w 1349253"/>
              <a:gd name="connsiteY31" fmla="*/ 5179288 h 6858000"/>
              <a:gd name="connsiteX32" fmla="*/ 449480 w 1349253"/>
              <a:gd name="connsiteY32" fmla="*/ 5173621 h 6858000"/>
              <a:gd name="connsiteX33" fmla="*/ 445114 w 1349253"/>
              <a:gd name="connsiteY33" fmla="*/ 5159961 h 6858000"/>
              <a:gd name="connsiteX34" fmla="*/ 451791 w 1349253"/>
              <a:gd name="connsiteY34" fmla="*/ 5144295 h 6858000"/>
              <a:gd name="connsiteX35" fmla="*/ 448724 w 1349253"/>
              <a:gd name="connsiteY35" fmla="*/ 5125185 h 6858000"/>
              <a:gd name="connsiteX36" fmla="*/ 455554 w 1349253"/>
              <a:gd name="connsiteY36" fmla="*/ 5121884 h 6858000"/>
              <a:gd name="connsiteX37" fmla="*/ 462590 w 1349253"/>
              <a:gd name="connsiteY37" fmla="*/ 5067850 h 6858000"/>
              <a:gd name="connsiteX38" fmla="*/ 465321 w 1349253"/>
              <a:gd name="connsiteY38" fmla="*/ 5060861 h 6858000"/>
              <a:gd name="connsiteX39" fmla="*/ 462025 w 1349253"/>
              <a:gd name="connsiteY39" fmla="*/ 5034192 h 6858000"/>
              <a:gd name="connsiteX40" fmla="*/ 463579 w 1349253"/>
              <a:gd name="connsiteY40" fmla="*/ 4993030 h 6858000"/>
              <a:gd name="connsiteX41" fmla="*/ 470488 w 1349253"/>
              <a:gd name="connsiteY41" fmla="*/ 4946844 h 6858000"/>
              <a:gd name="connsiteX42" fmla="*/ 466344 w 1349253"/>
              <a:gd name="connsiteY42" fmla="*/ 4932692 h 6858000"/>
              <a:gd name="connsiteX43" fmla="*/ 481747 w 1349253"/>
              <a:gd name="connsiteY43" fmla="*/ 4858827 h 6858000"/>
              <a:gd name="connsiteX44" fmla="*/ 487650 w 1349253"/>
              <a:gd name="connsiteY44" fmla="*/ 4821170 h 6858000"/>
              <a:gd name="connsiteX45" fmla="*/ 492383 w 1349253"/>
              <a:gd name="connsiteY45" fmla="*/ 4780965 h 6858000"/>
              <a:gd name="connsiteX46" fmla="*/ 493676 w 1349253"/>
              <a:gd name="connsiteY46" fmla="*/ 4750867 h 6858000"/>
              <a:gd name="connsiteX47" fmla="*/ 491483 w 1349253"/>
              <a:gd name="connsiteY47" fmla="*/ 4690749 h 6858000"/>
              <a:gd name="connsiteX48" fmla="*/ 486963 w 1349253"/>
              <a:gd name="connsiteY48" fmla="*/ 4584173 h 6858000"/>
              <a:gd name="connsiteX49" fmla="*/ 482046 w 1349253"/>
              <a:gd name="connsiteY49" fmla="*/ 4444346 h 6858000"/>
              <a:gd name="connsiteX50" fmla="*/ 478611 w 1349253"/>
              <a:gd name="connsiteY50" fmla="*/ 4375228 h 6858000"/>
              <a:gd name="connsiteX51" fmla="*/ 459264 w 1349253"/>
              <a:gd name="connsiteY51" fmla="*/ 4214165 h 6858000"/>
              <a:gd name="connsiteX52" fmla="*/ 460893 w 1349253"/>
              <a:gd name="connsiteY52" fmla="*/ 4076008 h 6858000"/>
              <a:gd name="connsiteX53" fmla="*/ 448593 w 1349253"/>
              <a:gd name="connsiteY53" fmla="*/ 4033999 h 6858000"/>
              <a:gd name="connsiteX54" fmla="*/ 448318 w 1349253"/>
              <a:gd name="connsiteY54" fmla="*/ 4013953 h 6858000"/>
              <a:gd name="connsiteX55" fmla="*/ 434613 w 1349253"/>
              <a:gd name="connsiteY55" fmla="*/ 3974753 h 6858000"/>
              <a:gd name="connsiteX56" fmla="*/ 434521 w 1349253"/>
              <a:gd name="connsiteY56" fmla="*/ 3945686 h 6858000"/>
              <a:gd name="connsiteX57" fmla="*/ 440396 w 1349253"/>
              <a:gd name="connsiteY57" fmla="*/ 3901461 h 6858000"/>
              <a:gd name="connsiteX58" fmla="*/ 462990 w 1349253"/>
              <a:gd name="connsiteY58" fmla="*/ 3813873 h 6858000"/>
              <a:gd name="connsiteX59" fmla="*/ 460248 w 1349253"/>
              <a:gd name="connsiteY59" fmla="*/ 3777135 h 6858000"/>
              <a:gd name="connsiteX60" fmla="*/ 461981 w 1349253"/>
              <a:gd name="connsiteY60" fmla="*/ 3771656 h 6858000"/>
              <a:gd name="connsiteX61" fmla="*/ 465724 w 1349253"/>
              <a:gd name="connsiteY61" fmla="*/ 3769007 h 6858000"/>
              <a:gd name="connsiteX62" fmla="*/ 473886 w 1349253"/>
              <a:gd name="connsiteY62" fmla="*/ 3738082 h 6858000"/>
              <a:gd name="connsiteX63" fmla="*/ 481232 w 1349253"/>
              <a:gd name="connsiteY63" fmla="*/ 3673397 h 6858000"/>
              <a:gd name="connsiteX64" fmla="*/ 480528 w 1349253"/>
              <a:gd name="connsiteY64" fmla="*/ 3637109 h 6858000"/>
              <a:gd name="connsiteX65" fmla="*/ 483971 w 1349253"/>
              <a:gd name="connsiteY65" fmla="*/ 3536883 h 6858000"/>
              <a:gd name="connsiteX66" fmla="*/ 491509 w 1349253"/>
              <a:gd name="connsiteY66" fmla="*/ 3435652 h 6858000"/>
              <a:gd name="connsiteX67" fmla="*/ 505401 w 1349253"/>
              <a:gd name="connsiteY67" fmla="*/ 3295862 h 6858000"/>
              <a:gd name="connsiteX68" fmla="*/ 511168 w 1349253"/>
              <a:gd name="connsiteY68" fmla="*/ 3229163 h 6858000"/>
              <a:gd name="connsiteX69" fmla="*/ 487927 w 1349253"/>
              <a:gd name="connsiteY69" fmla="*/ 3158586 h 6858000"/>
              <a:gd name="connsiteX70" fmla="*/ 463335 w 1349253"/>
              <a:gd name="connsiteY70" fmla="*/ 3112365 h 6858000"/>
              <a:gd name="connsiteX71" fmla="*/ 448810 w 1349253"/>
              <a:gd name="connsiteY71" fmla="*/ 3072935 h 6858000"/>
              <a:gd name="connsiteX72" fmla="*/ 423984 w 1349253"/>
              <a:gd name="connsiteY72" fmla="*/ 2958185 h 6858000"/>
              <a:gd name="connsiteX73" fmla="*/ 381264 w 1349253"/>
              <a:gd name="connsiteY73" fmla="*/ 2843952 h 6858000"/>
              <a:gd name="connsiteX74" fmla="*/ 315516 w 1349253"/>
              <a:gd name="connsiteY74" fmla="*/ 2554718 h 6858000"/>
              <a:gd name="connsiteX75" fmla="*/ 286333 w 1349253"/>
              <a:gd name="connsiteY75" fmla="*/ 2447068 h 6858000"/>
              <a:gd name="connsiteX76" fmla="*/ 273294 w 1349253"/>
              <a:gd name="connsiteY76" fmla="*/ 2425819 h 6858000"/>
              <a:gd name="connsiteX77" fmla="*/ 279293 w 1349253"/>
              <a:gd name="connsiteY77" fmla="*/ 2402874 h 6858000"/>
              <a:gd name="connsiteX78" fmla="*/ 281905 w 1349253"/>
              <a:gd name="connsiteY78" fmla="*/ 2381443 h 6858000"/>
              <a:gd name="connsiteX79" fmla="*/ 258234 w 1349253"/>
              <a:gd name="connsiteY79" fmla="*/ 2261920 h 6858000"/>
              <a:gd name="connsiteX80" fmla="*/ 248121 w 1349253"/>
              <a:gd name="connsiteY80" fmla="*/ 2195378 h 6858000"/>
              <a:gd name="connsiteX81" fmla="*/ 232338 w 1349253"/>
              <a:gd name="connsiteY81" fmla="*/ 2155135 h 6858000"/>
              <a:gd name="connsiteX82" fmla="*/ 229796 w 1349253"/>
              <a:gd name="connsiteY82" fmla="*/ 2118008 h 6858000"/>
              <a:gd name="connsiteX83" fmla="*/ 230789 w 1349253"/>
              <a:gd name="connsiteY83" fmla="*/ 2050531 h 6858000"/>
              <a:gd name="connsiteX84" fmla="*/ 222595 w 1349253"/>
              <a:gd name="connsiteY84" fmla="*/ 1963269 h 6858000"/>
              <a:gd name="connsiteX85" fmla="*/ 203773 w 1349253"/>
              <a:gd name="connsiteY85" fmla="*/ 1906352 h 6858000"/>
              <a:gd name="connsiteX86" fmla="*/ 180330 w 1349253"/>
              <a:gd name="connsiteY86" fmla="*/ 1861531 h 6858000"/>
              <a:gd name="connsiteX87" fmla="*/ 134129 w 1349253"/>
              <a:gd name="connsiteY87" fmla="*/ 1732919 h 6858000"/>
              <a:gd name="connsiteX88" fmla="*/ 106440 w 1349253"/>
              <a:gd name="connsiteY88" fmla="*/ 1663540 h 6858000"/>
              <a:gd name="connsiteX89" fmla="*/ 105566 w 1349253"/>
              <a:gd name="connsiteY89" fmla="*/ 1615777 h 6858000"/>
              <a:gd name="connsiteX90" fmla="*/ 86361 w 1349253"/>
              <a:gd name="connsiteY90" fmla="*/ 1563678 h 6858000"/>
              <a:gd name="connsiteX91" fmla="*/ 92183 w 1349253"/>
              <a:gd name="connsiteY91" fmla="*/ 1477995 h 6858000"/>
              <a:gd name="connsiteX92" fmla="*/ 78268 w 1349253"/>
              <a:gd name="connsiteY92" fmla="*/ 1373769 h 6858000"/>
              <a:gd name="connsiteX93" fmla="*/ 86575 w 1349253"/>
              <a:gd name="connsiteY93" fmla="*/ 1307086 h 6858000"/>
              <a:gd name="connsiteX94" fmla="*/ 87763 w 1349253"/>
              <a:gd name="connsiteY94" fmla="*/ 1189033 h 6858000"/>
              <a:gd name="connsiteX95" fmla="*/ 92448 w 1349253"/>
              <a:gd name="connsiteY95" fmla="*/ 1168288 h 6858000"/>
              <a:gd name="connsiteX96" fmla="*/ 84730 w 1349253"/>
              <a:gd name="connsiteY96" fmla="*/ 1142577 h 6858000"/>
              <a:gd name="connsiteX97" fmla="*/ 74036 w 1349253"/>
              <a:gd name="connsiteY97" fmla="*/ 1088484 h 6858000"/>
              <a:gd name="connsiteX98" fmla="*/ 62772 w 1349253"/>
              <a:gd name="connsiteY98" fmla="*/ 1016103 h 6858000"/>
              <a:gd name="connsiteX99" fmla="*/ 64228 w 1349253"/>
              <a:gd name="connsiteY99" fmla="*/ 954054 h 6858000"/>
              <a:gd name="connsiteX100" fmla="*/ 75144 w 1349253"/>
              <a:gd name="connsiteY100" fmla="*/ 921368 h 6858000"/>
              <a:gd name="connsiteX101" fmla="*/ 59093 w 1349253"/>
              <a:gd name="connsiteY101" fmla="*/ 896999 h 6858000"/>
              <a:gd name="connsiteX102" fmla="*/ 28501 w 1349253"/>
              <a:gd name="connsiteY102" fmla="*/ 821517 h 6858000"/>
              <a:gd name="connsiteX103" fmla="*/ 7451 w 1349253"/>
              <a:gd name="connsiteY103" fmla="*/ 751353 h 6858000"/>
              <a:gd name="connsiteX104" fmla="*/ 7009 w 1349253"/>
              <a:gd name="connsiteY104" fmla="*/ 721230 h 6858000"/>
              <a:gd name="connsiteX105" fmla="*/ 16141 w 1349253"/>
              <a:gd name="connsiteY105" fmla="*/ 619315 h 6858000"/>
              <a:gd name="connsiteX106" fmla="*/ 19 w 1349253"/>
              <a:gd name="connsiteY106" fmla="*/ 585934 h 6858000"/>
              <a:gd name="connsiteX107" fmla="*/ 7093 w 1349253"/>
              <a:gd name="connsiteY107" fmla="*/ 538948 h 6858000"/>
              <a:gd name="connsiteX108" fmla="*/ 11001 w 1349253"/>
              <a:gd name="connsiteY108" fmla="*/ 525163 h 6858000"/>
              <a:gd name="connsiteX109" fmla="*/ 37125 w 1349253"/>
              <a:gd name="connsiteY109" fmla="*/ 446567 h 6858000"/>
              <a:gd name="connsiteX110" fmla="*/ 36373 w 1349253"/>
              <a:gd name="connsiteY110" fmla="*/ 393828 h 6858000"/>
              <a:gd name="connsiteX111" fmla="*/ 36203 w 1349253"/>
              <a:gd name="connsiteY111" fmla="*/ 353137 h 6858000"/>
              <a:gd name="connsiteX112" fmla="*/ 41896 w 1349253"/>
              <a:gd name="connsiteY112" fmla="*/ 275771 h 6858000"/>
              <a:gd name="connsiteX113" fmla="*/ 58923 w 1349253"/>
              <a:gd name="connsiteY113" fmla="*/ 212860 h 6858000"/>
              <a:gd name="connsiteX114" fmla="*/ 50633 w 1349253"/>
              <a:gd name="connsiteY114" fmla="*/ 144983 h 6858000"/>
              <a:gd name="connsiteX115" fmla="*/ 62917 w 1349253"/>
              <a:gd name="connsiteY115" fmla="*/ 55288 h 6858000"/>
              <a:gd name="connsiteX116" fmla="*/ 22471 w 1349253"/>
              <a:gd name="connsiteY116" fmla="*/ 0 h 6858000"/>
              <a:gd name="connsiteX0" fmla="*/ 22471 w 1349253"/>
              <a:gd name="connsiteY0" fmla="*/ 0 h 6858000"/>
              <a:gd name="connsiteX1" fmla="*/ 1349253 w 1349253"/>
              <a:gd name="connsiteY1" fmla="*/ 0 h 6858000"/>
              <a:gd name="connsiteX2" fmla="*/ 1349253 w 1349253"/>
              <a:gd name="connsiteY2" fmla="*/ 6858000 h 6858000"/>
              <a:gd name="connsiteX3" fmla="*/ 85947 w 1349253"/>
              <a:gd name="connsiteY3" fmla="*/ 6857735 h 6858000"/>
              <a:gd name="connsiteX4" fmla="*/ 122540 w 1349253"/>
              <a:gd name="connsiteY4" fmla="*/ 6776847 h 6858000"/>
              <a:gd name="connsiteX5" fmla="*/ 134040 w 1349253"/>
              <a:gd name="connsiteY5" fmla="*/ 6737706 h 6858000"/>
              <a:gd name="connsiteX6" fmla="*/ 158779 w 1349253"/>
              <a:gd name="connsiteY6" fmla="*/ 6691589 h 6858000"/>
              <a:gd name="connsiteX7" fmla="*/ 150803 w 1349253"/>
              <a:gd name="connsiteY7" fmla="*/ 6659970 h 6858000"/>
              <a:gd name="connsiteX8" fmla="*/ 168871 w 1349253"/>
              <a:gd name="connsiteY8" fmla="*/ 6594177 h 6858000"/>
              <a:gd name="connsiteX9" fmla="*/ 182911 w 1349253"/>
              <a:gd name="connsiteY9" fmla="*/ 6557575 h 6858000"/>
              <a:gd name="connsiteX10" fmla="*/ 235868 w 1349253"/>
              <a:gd name="connsiteY10" fmla="*/ 6492130 h 6858000"/>
              <a:gd name="connsiteX11" fmla="*/ 251555 w 1349253"/>
              <a:gd name="connsiteY11" fmla="*/ 6431610 h 6858000"/>
              <a:gd name="connsiteX12" fmla="*/ 278483 w 1349253"/>
              <a:gd name="connsiteY12" fmla="*/ 6334727 h 6858000"/>
              <a:gd name="connsiteX13" fmla="*/ 270395 w 1349253"/>
              <a:gd name="connsiteY13" fmla="*/ 6294334 h 6858000"/>
              <a:gd name="connsiteX14" fmla="*/ 272835 w 1349253"/>
              <a:gd name="connsiteY14" fmla="*/ 6252834 h 6858000"/>
              <a:gd name="connsiteX15" fmla="*/ 250827 w 1349253"/>
              <a:gd name="connsiteY15" fmla="*/ 6202459 h 6858000"/>
              <a:gd name="connsiteX16" fmla="*/ 249625 w 1349253"/>
              <a:gd name="connsiteY16" fmla="*/ 6153037 h 6858000"/>
              <a:gd name="connsiteX17" fmla="*/ 265040 w 1349253"/>
              <a:gd name="connsiteY17" fmla="*/ 6078132 h 6858000"/>
              <a:gd name="connsiteX18" fmla="*/ 252427 w 1349253"/>
              <a:gd name="connsiteY18" fmla="*/ 6028119 h 6858000"/>
              <a:gd name="connsiteX19" fmla="*/ 237656 w 1349253"/>
              <a:gd name="connsiteY19" fmla="*/ 5926735 h 6858000"/>
              <a:gd name="connsiteX20" fmla="*/ 287168 w 1349253"/>
              <a:gd name="connsiteY20" fmla="*/ 5712857 h 6858000"/>
              <a:gd name="connsiteX21" fmla="*/ 316966 w 1349253"/>
              <a:gd name="connsiteY21" fmla="*/ 5660491 h 6858000"/>
              <a:gd name="connsiteX22" fmla="*/ 326089 w 1349253"/>
              <a:gd name="connsiteY22" fmla="*/ 5563435 h 6858000"/>
              <a:gd name="connsiteX23" fmla="*/ 352965 w 1349253"/>
              <a:gd name="connsiteY23" fmla="*/ 5437125 h 6858000"/>
              <a:gd name="connsiteX24" fmla="*/ 366533 w 1349253"/>
              <a:gd name="connsiteY24" fmla="*/ 5396260 h 6858000"/>
              <a:gd name="connsiteX25" fmla="*/ 382514 w 1349253"/>
              <a:gd name="connsiteY25" fmla="*/ 5330009 h 6858000"/>
              <a:gd name="connsiteX26" fmla="*/ 416007 w 1349253"/>
              <a:gd name="connsiteY26" fmla="*/ 5273739 h 6858000"/>
              <a:gd name="connsiteX27" fmla="*/ 425606 w 1349253"/>
              <a:gd name="connsiteY27" fmla="*/ 5241779 h 6858000"/>
              <a:gd name="connsiteX28" fmla="*/ 436832 w 1349253"/>
              <a:gd name="connsiteY28" fmla="*/ 5225268 h 6858000"/>
              <a:gd name="connsiteX29" fmla="*/ 437852 w 1349253"/>
              <a:gd name="connsiteY29" fmla="*/ 5217684 h 6858000"/>
              <a:gd name="connsiteX30" fmla="*/ 445193 w 1349253"/>
              <a:gd name="connsiteY30" fmla="*/ 5193377 h 6858000"/>
              <a:gd name="connsiteX31" fmla="*/ 448496 w 1349253"/>
              <a:gd name="connsiteY31" fmla="*/ 5179288 h 6858000"/>
              <a:gd name="connsiteX32" fmla="*/ 449480 w 1349253"/>
              <a:gd name="connsiteY32" fmla="*/ 5173621 h 6858000"/>
              <a:gd name="connsiteX33" fmla="*/ 445114 w 1349253"/>
              <a:gd name="connsiteY33" fmla="*/ 5159961 h 6858000"/>
              <a:gd name="connsiteX34" fmla="*/ 451791 w 1349253"/>
              <a:gd name="connsiteY34" fmla="*/ 5144295 h 6858000"/>
              <a:gd name="connsiteX35" fmla="*/ 448724 w 1349253"/>
              <a:gd name="connsiteY35" fmla="*/ 5125185 h 6858000"/>
              <a:gd name="connsiteX36" fmla="*/ 455554 w 1349253"/>
              <a:gd name="connsiteY36" fmla="*/ 5121884 h 6858000"/>
              <a:gd name="connsiteX37" fmla="*/ 462590 w 1349253"/>
              <a:gd name="connsiteY37" fmla="*/ 5067850 h 6858000"/>
              <a:gd name="connsiteX38" fmla="*/ 465321 w 1349253"/>
              <a:gd name="connsiteY38" fmla="*/ 5060861 h 6858000"/>
              <a:gd name="connsiteX39" fmla="*/ 462025 w 1349253"/>
              <a:gd name="connsiteY39" fmla="*/ 5034192 h 6858000"/>
              <a:gd name="connsiteX40" fmla="*/ 463579 w 1349253"/>
              <a:gd name="connsiteY40" fmla="*/ 4993030 h 6858000"/>
              <a:gd name="connsiteX41" fmla="*/ 470488 w 1349253"/>
              <a:gd name="connsiteY41" fmla="*/ 4946844 h 6858000"/>
              <a:gd name="connsiteX42" fmla="*/ 466344 w 1349253"/>
              <a:gd name="connsiteY42" fmla="*/ 4932692 h 6858000"/>
              <a:gd name="connsiteX43" fmla="*/ 481747 w 1349253"/>
              <a:gd name="connsiteY43" fmla="*/ 4858827 h 6858000"/>
              <a:gd name="connsiteX44" fmla="*/ 487650 w 1349253"/>
              <a:gd name="connsiteY44" fmla="*/ 4821170 h 6858000"/>
              <a:gd name="connsiteX45" fmla="*/ 492383 w 1349253"/>
              <a:gd name="connsiteY45" fmla="*/ 4780965 h 6858000"/>
              <a:gd name="connsiteX46" fmla="*/ 493676 w 1349253"/>
              <a:gd name="connsiteY46" fmla="*/ 4750867 h 6858000"/>
              <a:gd name="connsiteX47" fmla="*/ 491483 w 1349253"/>
              <a:gd name="connsiteY47" fmla="*/ 4690749 h 6858000"/>
              <a:gd name="connsiteX48" fmla="*/ 486963 w 1349253"/>
              <a:gd name="connsiteY48" fmla="*/ 4584173 h 6858000"/>
              <a:gd name="connsiteX49" fmla="*/ 482046 w 1349253"/>
              <a:gd name="connsiteY49" fmla="*/ 4444346 h 6858000"/>
              <a:gd name="connsiteX50" fmla="*/ 478611 w 1349253"/>
              <a:gd name="connsiteY50" fmla="*/ 4375228 h 6858000"/>
              <a:gd name="connsiteX51" fmla="*/ 459264 w 1349253"/>
              <a:gd name="connsiteY51" fmla="*/ 4214165 h 6858000"/>
              <a:gd name="connsiteX52" fmla="*/ 460893 w 1349253"/>
              <a:gd name="connsiteY52" fmla="*/ 4076008 h 6858000"/>
              <a:gd name="connsiteX53" fmla="*/ 448593 w 1349253"/>
              <a:gd name="connsiteY53" fmla="*/ 4033999 h 6858000"/>
              <a:gd name="connsiteX54" fmla="*/ 448318 w 1349253"/>
              <a:gd name="connsiteY54" fmla="*/ 4013953 h 6858000"/>
              <a:gd name="connsiteX55" fmla="*/ 434613 w 1349253"/>
              <a:gd name="connsiteY55" fmla="*/ 3974753 h 6858000"/>
              <a:gd name="connsiteX56" fmla="*/ 434521 w 1349253"/>
              <a:gd name="connsiteY56" fmla="*/ 3945686 h 6858000"/>
              <a:gd name="connsiteX57" fmla="*/ 440396 w 1349253"/>
              <a:gd name="connsiteY57" fmla="*/ 3901461 h 6858000"/>
              <a:gd name="connsiteX58" fmla="*/ 462990 w 1349253"/>
              <a:gd name="connsiteY58" fmla="*/ 3813873 h 6858000"/>
              <a:gd name="connsiteX59" fmla="*/ 460248 w 1349253"/>
              <a:gd name="connsiteY59" fmla="*/ 3777135 h 6858000"/>
              <a:gd name="connsiteX60" fmla="*/ 461981 w 1349253"/>
              <a:gd name="connsiteY60" fmla="*/ 3771656 h 6858000"/>
              <a:gd name="connsiteX61" fmla="*/ 465724 w 1349253"/>
              <a:gd name="connsiteY61" fmla="*/ 3769007 h 6858000"/>
              <a:gd name="connsiteX62" fmla="*/ 473886 w 1349253"/>
              <a:gd name="connsiteY62" fmla="*/ 3738082 h 6858000"/>
              <a:gd name="connsiteX63" fmla="*/ 481232 w 1349253"/>
              <a:gd name="connsiteY63" fmla="*/ 3673397 h 6858000"/>
              <a:gd name="connsiteX64" fmla="*/ 480528 w 1349253"/>
              <a:gd name="connsiteY64" fmla="*/ 3637109 h 6858000"/>
              <a:gd name="connsiteX65" fmla="*/ 483971 w 1349253"/>
              <a:gd name="connsiteY65" fmla="*/ 3536883 h 6858000"/>
              <a:gd name="connsiteX66" fmla="*/ 491509 w 1349253"/>
              <a:gd name="connsiteY66" fmla="*/ 3435652 h 6858000"/>
              <a:gd name="connsiteX67" fmla="*/ 505401 w 1349253"/>
              <a:gd name="connsiteY67" fmla="*/ 3295862 h 6858000"/>
              <a:gd name="connsiteX68" fmla="*/ 511168 w 1349253"/>
              <a:gd name="connsiteY68" fmla="*/ 3229163 h 6858000"/>
              <a:gd name="connsiteX69" fmla="*/ 487927 w 1349253"/>
              <a:gd name="connsiteY69" fmla="*/ 3158586 h 6858000"/>
              <a:gd name="connsiteX70" fmla="*/ 463335 w 1349253"/>
              <a:gd name="connsiteY70" fmla="*/ 3112365 h 6858000"/>
              <a:gd name="connsiteX71" fmla="*/ 448810 w 1349253"/>
              <a:gd name="connsiteY71" fmla="*/ 3072935 h 6858000"/>
              <a:gd name="connsiteX72" fmla="*/ 423984 w 1349253"/>
              <a:gd name="connsiteY72" fmla="*/ 2958185 h 6858000"/>
              <a:gd name="connsiteX73" fmla="*/ 381264 w 1349253"/>
              <a:gd name="connsiteY73" fmla="*/ 2843952 h 6858000"/>
              <a:gd name="connsiteX74" fmla="*/ 315516 w 1349253"/>
              <a:gd name="connsiteY74" fmla="*/ 2554718 h 6858000"/>
              <a:gd name="connsiteX75" fmla="*/ 286333 w 1349253"/>
              <a:gd name="connsiteY75" fmla="*/ 2447068 h 6858000"/>
              <a:gd name="connsiteX76" fmla="*/ 273294 w 1349253"/>
              <a:gd name="connsiteY76" fmla="*/ 2425819 h 6858000"/>
              <a:gd name="connsiteX77" fmla="*/ 279293 w 1349253"/>
              <a:gd name="connsiteY77" fmla="*/ 2402874 h 6858000"/>
              <a:gd name="connsiteX78" fmla="*/ 281905 w 1349253"/>
              <a:gd name="connsiteY78" fmla="*/ 2381443 h 6858000"/>
              <a:gd name="connsiteX79" fmla="*/ 258234 w 1349253"/>
              <a:gd name="connsiteY79" fmla="*/ 2261920 h 6858000"/>
              <a:gd name="connsiteX80" fmla="*/ 248121 w 1349253"/>
              <a:gd name="connsiteY80" fmla="*/ 2195378 h 6858000"/>
              <a:gd name="connsiteX81" fmla="*/ 232338 w 1349253"/>
              <a:gd name="connsiteY81" fmla="*/ 2155135 h 6858000"/>
              <a:gd name="connsiteX82" fmla="*/ 229796 w 1349253"/>
              <a:gd name="connsiteY82" fmla="*/ 2118008 h 6858000"/>
              <a:gd name="connsiteX83" fmla="*/ 230789 w 1349253"/>
              <a:gd name="connsiteY83" fmla="*/ 2050531 h 6858000"/>
              <a:gd name="connsiteX84" fmla="*/ 222595 w 1349253"/>
              <a:gd name="connsiteY84" fmla="*/ 1963269 h 6858000"/>
              <a:gd name="connsiteX85" fmla="*/ 203773 w 1349253"/>
              <a:gd name="connsiteY85" fmla="*/ 1906352 h 6858000"/>
              <a:gd name="connsiteX86" fmla="*/ 180330 w 1349253"/>
              <a:gd name="connsiteY86" fmla="*/ 1861531 h 6858000"/>
              <a:gd name="connsiteX87" fmla="*/ 134129 w 1349253"/>
              <a:gd name="connsiteY87" fmla="*/ 1732919 h 6858000"/>
              <a:gd name="connsiteX88" fmla="*/ 106440 w 1349253"/>
              <a:gd name="connsiteY88" fmla="*/ 1663540 h 6858000"/>
              <a:gd name="connsiteX89" fmla="*/ 105566 w 1349253"/>
              <a:gd name="connsiteY89" fmla="*/ 1615777 h 6858000"/>
              <a:gd name="connsiteX90" fmla="*/ 86361 w 1349253"/>
              <a:gd name="connsiteY90" fmla="*/ 1563678 h 6858000"/>
              <a:gd name="connsiteX91" fmla="*/ 92183 w 1349253"/>
              <a:gd name="connsiteY91" fmla="*/ 1477995 h 6858000"/>
              <a:gd name="connsiteX92" fmla="*/ 78268 w 1349253"/>
              <a:gd name="connsiteY92" fmla="*/ 1373769 h 6858000"/>
              <a:gd name="connsiteX93" fmla="*/ 86575 w 1349253"/>
              <a:gd name="connsiteY93" fmla="*/ 1307086 h 6858000"/>
              <a:gd name="connsiteX94" fmla="*/ 87763 w 1349253"/>
              <a:gd name="connsiteY94" fmla="*/ 1189033 h 6858000"/>
              <a:gd name="connsiteX95" fmla="*/ 92448 w 1349253"/>
              <a:gd name="connsiteY95" fmla="*/ 1168288 h 6858000"/>
              <a:gd name="connsiteX96" fmla="*/ 84730 w 1349253"/>
              <a:gd name="connsiteY96" fmla="*/ 1142577 h 6858000"/>
              <a:gd name="connsiteX97" fmla="*/ 74036 w 1349253"/>
              <a:gd name="connsiteY97" fmla="*/ 1088484 h 6858000"/>
              <a:gd name="connsiteX98" fmla="*/ 62772 w 1349253"/>
              <a:gd name="connsiteY98" fmla="*/ 1016103 h 6858000"/>
              <a:gd name="connsiteX99" fmla="*/ 64228 w 1349253"/>
              <a:gd name="connsiteY99" fmla="*/ 954054 h 6858000"/>
              <a:gd name="connsiteX100" fmla="*/ 75144 w 1349253"/>
              <a:gd name="connsiteY100" fmla="*/ 921368 h 6858000"/>
              <a:gd name="connsiteX101" fmla="*/ 59093 w 1349253"/>
              <a:gd name="connsiteY101" fmla="*/ 896999 h 6858000"/>
              <a:gd name="connsiteX102" fmla="*/ 28501 w 1349253"/>
              <a:gd name="connsiteY102" fmla="*/ 821517 h 6858000"/>
              <a:gd name="connsiteX103" fmla="*/ 7451 w 1349253"/>
              <a:gd name="connsiteY103" fmla="*/ 751353 h 6858000"/>
              <a:gd name="connsiteX104" fmla="*/ 7009 w 1349253"/>
              <a:gd name="connsiteY104" fmla="*/ 721230 h 6858000"/>
              <a:gd name="connsiteX105" fmla="*/ 16141 w 1349253"/>
              <a:gd name="connsiteY105" fmla="*/ 619315 h 6858000"/>
              <a:gd name="connsiteX106" fmla="*/ 19 w 1349253"/>
              <a:gd name="connsiteY106" fmla="*/ 585934 h 6858000"/>
              <a:gd name="connsiteX107" fmla="*/ 7093 w 1349253"/>
              <a:gd name="connsiteY107" fmla="*/ 538948 h 6858000"/>
              <a:gd name="connsiteX108" fmla="*/ 11001 w 1349253"/>
              <a:gd name="connsiteY108" fmla="*/ 525163 h 6858000"/>
              <a:gd name="connsiteX109" fmla="*/ 37125 w 1349253"/>
              <a:gd name="connsiteY109" fmla="*/ 446567 h 6858000"/>
              <a:gd name="connsiteX110" fmla="*/ 36373 w 1349253"/>
              <a:gd name="connsiteY110" fmla="*/ 393828 h 6858000"/>
              <a:gd name="connsiteX111" fmla="*/ 36203 w 1349253"/>
              <a:gd name="connsiteY111" fmla="*/ 353137 h 6858000"/>
              <a:gd name="connsiteX112" fmla="*/ 41896 w 1349253"/>
              <a:gd name="connsiteY112" fmla="*/ 275771 h 6858000"/>
              <a:gd name="connsiteX113" fmla="*/ 58923 w 1349253"/>
              <a:gd name="connsiteY113" fmla="*/ 212860 h 6858000"/>
              <a:gd name="connsiteX114" fmla="*/ 50633 w 1349253"/>
              <a:gd name="connsiteY114" fmla="*/ 144983 h 6858000"/>
              <a:gd name="connsiteX115" fmla="*/ 62917 w 1349253"/>
              <a:gd name="connsiteY115" fmla="*/ 55288 h 6858000"/>
              <a:gd name="connsiteX116" fmla="*/ 22471 w 1349253"/>
              <a:gd name="connsiteY116" fmla="*/ 0 h 6858000"/>
              <a:gd name="connsiteX0" fmla="*/ 22471 w 1349253"/>
              <a:gd name="connsiteY0" fmla="*/ 0 h 6858000"/>
              <a:gd name="connsiteX1" fmla="*/ 1349253 w 1349253"/>
              <a:gd name="connsiteY1" fmla="*/ 0 h 6858000"/>
              <a:gd name="connsiteX2" fmla="*/ 1349253 w 1349253"/>
              <a:gd name="connsiteY2" fmla="*/ 6858000 h 6858000"/>
              <a:gd name="connsiteX3" fmla="*/ 85947 w 1349253"/>
              <a:gd name="connsiteY3" fmla="*/ 6857735 h 6858000"/>
              <a:gd name="connsiteX4" fmla="*/ 122540 w 1349253"/>
              <a:gd name="connsiteY4" fmla="*/ 6776847 h 6858000"/>
              <a:gd name="connsiteX5" fmla="*/ 134040 w 1349253"/>
              <a:gd name="connsiteY5" fmla="*/ 6737706 h 6858000"/>
              <a:gd name="connsiteX6" fmla="*/ 158779 w 1349253"/>
              <a:gd name="connsiteY6" fmla="*/ 6691589 h 6858000"/>
              <a:gd name="connsiteX7" fmla="*/ 150803 w 1349253"/>
              <a:gd name="connsiteY7" fmla="*/ 6659970 h 6858000"/>
              <a:gd name="connsiteX8" fmla="*/ 168871 w 1349253"/>
              <a:gd name="connsiteY8" fmla="*/ 6594177 h 6858000"/>
              <a:gd name="connsiteX9" fmla="*/ 235868 w 1349253"/>
              <a:gd name="connsiteY9" fmla="*/ 6492130 h 6858000"/>
              <a:gd name="connsiteX10" fmla="*/ 251555 w 1349253"/>
              <a:gd name="connsiteY10" fmla="*/ 6431610 h 6858000"/>
              <a:gd name="connsiteX11" fmla="*/ 278483 w 1349253"/>
              <a:gd name="connsiteY11" fmla="*/ 6334727 h 6858000"/>
              <a:gd name="connsiteX12" fmla="*/ 270395 w 1349253"/>
              <a:gd name="connsiteY12" fmla="*/ 6294334 h 6858000"/>
              <a:gd name="connsiteX13" fmla="*/ 272835 w 1349253"/>
              <a:gd name="connsiteY13" fmla="*/ 6252834 h 6858000"/>
              <a:gd name="connsiteX14" fmla="*/ 250827 w 1349253"/>
              <a:gd name="connsiteY14" fmla="*/ 6202459 h 6858000"/>
              <a:gd name="connsiteX15" fmla="*/ 249625 w 1349253"/>
              <a:gd name="connsiteY15" fmla="*/ 6153037 h 6858000"/>
              <a:gd name="connsiteX16" fmla="*/ 265040 w 1349253"/>
              <a:gd name="connsiteY16" fmla="*/ 6078132 h 6858000"/>
              <a:gd name="connsiteX17" fmla="*/ 252427 w 1349253"/>
              <a:gd name="connsiteY17" fmla="*/ 6028119 h 6858000"/>
              <a:gd name="connsiteX18" fmla="*/ 237656 w 1349253"/>
              <a:gd name="connsiteY18" fmla="*/ 5926735 h 6858000"/>
              <a:gd name="connsiteX19" fmla="*/ 287168 w 1349253"/>
              <a:gd name="connsiteY19" fmla="*/ 5712857 h 6858000"/>
              <a:gd name="connsiteX20" fmla="*/ 316966 w 1349253"/>
              <a:gd name="connsiteY20" fmla="*/ 5660491 h 6858000"/>
              <a:gd name="connsiteX21" fmla="*/ 326089 w 1349253"/>
              <a:gd name="connsiteY21" fmla="*/ 5563435 h 6858000"/>
              <a:gd name="connsiteX22" fmla="*/ 352965 w 1349253"/>
              <a:gd name="connsiteY22" fmla="*/ 5437125 h 6858000"/>
              <a:gd name="connsiteX23" fmla="*/ 366533 w 1349253"/>
              <a:gd name="connsiteY23" fmla="*/ 5396260 h 6858000"/>
              <a:gd name="connsiteX24" fmla="*/ 382514 w 1349253"/>
              <a:gd name="connsiteY24" fmla="*/ 5330009 h 6858000"/>
              <a:gd name="connsiteX25" fmla="*/ 416007 w 1349253"/>
              <a:gd name="connsiteY25" fmla="*/ 5273739 h 6858000"/>
              <a:gd name="connsiteX26" fmla="*/ 425606 w 1349253"/>
              <a:gd name="connsiteY26" fmla="*/ 5241779 h 6858000"/>
              <a:gd name="connsiteX27" fmla="*/ 436832 w 1349253"/>
              <a:gd name="connsiteY27" fmla="*/ 5225268 h 6858000"/>
              <a:gd name="connsiteX28" fmla="*/ 437852 w 1349253"/>
              <a:gd name="connsiteY28" fmla="*/ 5217684 h 6858000"/>
              <a:gd name="connsiteX29" fmla="*/ 445193 w 1349253"/>
              <a:gd name="connsiteY29" fmla="*/ 5193377 h 6858000"/>
              <a:gd name="connsiteX30" fmla="*/ 448496 w 1349253"/>
              <a:gd name="connsiteY30" fmla="*/ 5179288 h 6858000"/>
              <a:gd name="connsiteX31" fmla="*/ 449480 w 1349253"/>
              <a:gd name="connsiteY31" fmla="*/ 5173621 h 6858000"/>
              <a:gd name="connsiteX32" fmla="*/ 445114 w 1349253"/>
              <a:gd name="connsiteY32" fmla="*/ 5159961 h 6858000"/>
              <a:gd name="connsiteX33" fmla="*/ 451791 w 1349253"/>
              <a:gd name="connsiteY33" fmla="*/ 5144295 h 6858000"/>
              <a:gd name="connsiteX34" fmla="*/ 448724 w 1349253"/>
              <a:gd name="connsiteY34" fmla="*/ 5125185 h 6858000"/>
              <a:gd name="connsiteX35" fmla="*/ 455554 w 1349253"/>
              <a:gd name="connsiteY35" fmla="*/ 5121884 h 6858000"/>
              <a:gd name="connsiteX36" fmla="*/ 462590 w 1349253"/>
              <a:gd name="connsiteY36" fmla="*/ 5067850 h 6858000"/>
              <a:gd name="connsiteX37" fmla="*/ 465321 w 1349253"/>
              <a:gd name="connsiteY37" fmla="*/ 5060861 h 6858000"/>
              <a:gd name="connsiteX38" fmla="*/ 462025 w 1349253"/>
              <a:gd name="connsiteY38" fmla="*/ 5034192 h 6858000"/>
              <a:gd name="connsiteX39" fmla="*/ 463579 w 1349253"/>
              <a:gd name="connsiteY39" fmla="*/ 4993030 h 6858000"/>
              <a:gd name="connsiteX40" fmla="*/ 470488 w 1349253"/>
              <a:gd name="connsiteY40" fmla="*/ 4946844 h 6858000"/>
              <a:gd name="connsiteX41" fmla="*/ 466344 w 1349253"/>
              <a:gd name="connsiteY41" fmla="*/ 4932692 h 6858000"/>
              <a:gd name="connsiteX42" fmla="*/ 481747 w 1349253"/>
              <a:gd name="connsiteY42" fmla="*/ 4858827 h 6858000"/>
              <a:gd name="connsiteX43" fmla="*/ 487650 w 1349253"/>
              <a:gd name="connsiteY43" fmla="*/ 4821170 h 6858000"/>
              <a:gd name="connsiteX44" fmla="*/ 492383 w 1349253"/>
              <a:gd name="connsiteY44" fmla="*/ 4780965 h 6858000"/>
              <a:gd name="connsiteX45" fmla="*/ 493676 w 1349253"/>
              <a:gd name="connsiteY45" fmla="*/ 4750867 h 6858000"/>
              <a:gd name="connsiteX46" fmla="*/ 491483 w 1349253"/>
              <a:gd name="connsiteY46" fmla="*/ 4690749 h 6858000"/>
              <a:gd name="connsiteX47" fmla="*/ 486963 w 1349253"/>
              <a:gd name="connsiteY47" fmla="*/ 4584173 h 6858000"/>
              <a:gd name="connsiteX48" fmla="*/ 482046 w 1349253"/>
              <a:gd name="connsiteY48" fmla="*/ 4444346 h 6858000"/>
              <a:gd name="connsiteX49" fmla="*/ 478611 w 1349253"/>
              <a:gd name="connsiteY49" fmla="*/ 4375228 h 6858000"/>
              <a:gd name="connsiteX50" fmla="*/ 459264 w 1349253"/>
              <a:gd name="connsiteY50" fmla="*/ 4214165 h 6858000"/>
              <a:gd name="connsiteX51" fmla="*/ 460893 w 1349253"/>
              <a:gd name="connsiteY51" fmla="*/ 4076008 h 6858000"/>
              <a:gd name="connsiteX52" fmla="*/ 448593 w 1349253"/>
              <a:gd name="connsiteY52" fmla="*/ 4033999 h 6858000"/>
              <a:gd name="connsiteX53" fmla="*/ 448318 w 1349253"/>
              <a:gd name="connsiteY53" fmla="*/ 4013953 h 6858000"/>
              <a:gd name="connsiteX54" fmla="*/ 434613 w 1349253"/>
              <a:gd name="connsiteY54" fmla="*/ 3974753 h 6858000"/>
              <a:gd name="connsiteX55" fmla="*/ 434521 w 1349253"/>
              <a:gd name="connsiteY55" fmla="*/ 3945686 h 6858000"/>
              <a:gd name="connsiteX56" fmla="*/ 440396 w 1349253"/>
              <a:gd name="connsiteY56" fmla="*/ 3901461 h 6858000"/>
              <a:gd name="connsiteX57" fmla="*/ 462990 w 1349253"/>
              <a:gd name="connsiteY57" fmla="*/ 3813873 h 6858000"/>
              <a:gd name="connsiteX58" fmla="*/ 460248 w 1349253"/>
              <a:gd name="connsiteY58" fmla="*/ 3777135 h 6858000"/>
              <a:gd name="connsiteX59" fmla="*/ 461981 w 1349253"/>
              <a:gd name="connsiteY59" fmla="*/ 3771656 h 6858000"/>
              <a:gd name="connsiteX60" fmla="*/ 465724 w 1349253"/>
              <a:gd name="connsiteY60" fmla="*/ 3769007 h 6858000"/>
              <a:gd name="connsiteX61" fmla="*/ 473886 w 1349253"/>
              <a:gd name="connsiteY61" fmla="*/ 3738082 h 6858000"/>
              <a:gd name="connsiteX62" fmla="*/ 481232 w 1349253"/>
              <a:gd name="connsiteY62" fmla="*/ 3673397 h 6858000"/>
              <a:gd name="connsiteX63" fmla="*/ 480528 w 1349253"/>
              <a:gd name="connsiteY63" fmla="*/ 3637109 h 6858000"/>
              <a:gd name="connsiteX64" fmla="*/ 483971 w 1349253"/>
              <a:gd name="connsiteY64" fmla="*/ 3536883 h 6858000"/>
              <a:gd name="connsiteX65" fmla="*/ 491509 w 1349253"/>
              <a:gd name="connsiteY65" fmla="*/ 3435652 h 6858000"/>
              <a:gd name="connsiteX66" fmla="*/ 505401 w 1349253"/>
              <a:gd name="connsiteY66" fmla="*/ 3295862 h 6858000"/>
              <a:gd name="connsiteX67" fmla="*/ 511168 w 1349253"/>
              <a:gd name="connsiteY67" fmla="*/ 3229163 h 6858000"/>
              <a:gd name="connsiteX68" fmla="*/ 487927 w 1349253"/>
              <a:gd name="connsiteY68" fmla="*/ 3158586 h 6858000"/>
              <a:gd name="connsiteX69" fmla="*/ 463335 w 1349253"/>
              <a:gd name="connsiteY69" fmla="*/ 3112365 h 6858000"/>
              <a:gd name="connsiteX70" fmla="*/ 448810 w 1349253"/>
              <a:gd name="connsiteY70" fmla="*/ 3072935 h 6858000"/>
              <a:gd name="connsiteX71" fmla="*/ 423984 w 1349253"/>
              <a:gd name="connsiteY71" fmla="*/ 2958185 h 6858000"/>
              <a:gd name="connsiteX72" fmla="*/ 381264 w 1349253"/>
              <a:gd name="connsiteY72" fmla="*/ 2843952 h 6858000"/>
              <a:gd name="connsiteX73" fmla="*/ 315516 w 1349253"/>
              <a:gd name="connsiteY73" fmla="*/ 2554718 h 6858000"/>
              <a:gd name="connsiteX74" fmla="*/ 286333 w 1349253"/>
              <a:gd name="connsiteY74" fmla="*/ 2447068 h 6858000"/>
              <a:gd name="connsiteX75" fmla="*/ 273294 w 1349253"/>
              <a:gd name="connsiteY75" fmla="*/ 2425819 h 6858000"/>
              <a:gd name="connsiteX76" fmla="*/ 279293 w 1349253"/>
              <a:gd name="connsiteY76" fmla="*/ 2402874 h 6858000"/>
              <a:gd name="connsiteX77" fmla="*/ 281905 w 1349253"/>
              <a:gd name="connsiteY77" fmla="*/ 2381443 h 6858000"/>
              <a:gd name="connsiteX78" fmla="*/ 258234 w 1349253"/>
              <a:gd name="connsiteY78" fmla="*/ 2261920 h 6858000"/>
              <a:gd name="connsiteX79" fmla="*/ 248121 w 1349253"/>
              <a:gd name="connsiteY79" fmla="*/ 2195378 h 6858000"/>
              <a:gd name="connsiteX80" fmla="*/ 232338 w 1349253"/>
              <a:gd name="connsiteY80" fmla="*/ 2155135 h 6858000"/>
              <a:gd name="connsiteX81" fmla="*/ 229796 w 1349253"/>
              <a:gd name="connsiteY81" fmla="*/ 2118008 h 6858000"/>
              <a:gd name="connsiteX82" fmla="*/ 230789 w 1349253"/>
              <a:gd name="connsiteY82" fmla="*/ 2050531 h 6858000"/>
              <a:gd name="connsiteX83" fmla="*/ 222595 w 1349253"/>
              <a:gd name="connsiteY83" fmla="*/ 1963269 h 6858000"/>
              <a:gd name="connsiteX84" fmla="*/ 203773 w 1349253"/>
              <a:gd name="connsiteY84" fmla="*/ 1906352 h 6858000"/>
              <a:gd name="connsiteX85" fmla="*/ 180330 w 1349253"/>
              <a:gd name="connsiteY85" fmla="*/ 1861531 h 6858000"/>
              <a:gd name="connsiteX86" fmla="*/ 134129 w 1349253"/>
              <a:gd name="connsiteY86" fmla="*/ 1732919 h 6858000"/>
              <a:gd name="connsiteX87" fmla="*/ 106440 w 1349253"/>
              <a:gd name="connsiteY87" fmla="*/ 1663540 h 6858000"/>
              <a:gd name="connsiteX88" fmla="*/ 105566 w 1349253"/>
              <a:gd name="connsiteY88" fmla="*/ 1615777 h 6858000"/>
              <a:gd name="connsiteX89" fmla="*/ 86361 w 1349253"/>
              <a:gd name="connsiteY89" fmla="*/ 1563678 h 6858000"/>
              <a:gd name="connsiteX90" fmla="*/ 92183 w 1349253"/>
              <a:gd name="connsiteY90" fmla="*/ 1477995 h 6858000"/>
              <a:gd name="connsiteX91" fmla="*/ 78268 w 1349253"/>
              <a:gd name="connsiteY91" fmla="*/ 1373769 h 6858000"/>
              <a:gd name="connsiteX92" fmla="*/ 86575 w 1349253"/>
              <a:gd name="connsiteY92" fmla="*/ 1307086 h 6858000"/>
              <a:gd name="connsiteX93" fmla="*/ 87763 w 1349253"/>
              <a:gd name="connsiteY93" fmla="*/ 1189033 h 6858000"/>
              <a:gd name="connsiteX94" fmla="*/ 92448 w 1349253"/>
              <a:gd name="connsiteY94" fmla="*/ 1168288 h 6858000"/>
              <a:gd name="connsiteX95" fmla="*/ 84730 w 1349253"/>
              <a:gd name="connsiteY95" fmla="*/ 1142577 h 6858000"/>
              <a:gd name="connsiteX96" fmla="*/ 74036 w 1349253"/>
              <a:gd name="connsiteY96" fmla="*/ 1088484 h 6858000"/>
              <a:gd name="connsiteX97" fmla="*/ 62772 w 1349253"/>
              <a:gd name="connsiteY97" fmla="*/ 1016103 h 6858000"/>
              <a:gd name="connsiteX98" fmla="*/ 64228 w 1349253"/>
              <a:gd name="connsiteY98" fmla="*/ 954054 h 6858000"/>
              <a:gd name="connsiteX99" fmla="*/ 75144 w 1349253"/>
              <a:gd name="connsiteY99" fmla="*/ 921368 h 6858000"/>
              <a:gd name="connsiteX100" fmla="*/ 59093 w 1349253"/>
              <a:gd name="connsiteY100" fmla="*/ 896999 h 6858000"/>
              <a:gd name="connsiteX101" fmla="*/ 28501 w 1349253"/>
              <a:gd name="connsiteY101" fmla="*/ 821517 h 6858000"/>
              <a:gd name="connsiteX102" fmla="*/ 7451 w 1349253"/>
              <a:gd name="connsiteY102" fmla="*/ 751353 h 6858000"/>
              <a:gd name="connsiteX103" fmla="*/ 7009 w 1349253"/>
              <a:gd name="connsiteY103" fmla="*/ 721230 h 6858000"/>
              <a:gd name="connsiteX104" fmla="*/ 16141 w 1349253"/>
              <a:gd name="connsiteY104" fmla="*/ 619315 h 6858000"/>
              <a:gd name="connsiteX105" fmla="*/ 19 w 1349253"/>
              <a:gd name="connsiteY105" fmla="*/ 585934 h 6858000"/>
              <a:gd name="connsiteX106" fmla="*/ 7093 w 1349253"/>
              <a:gd name="connsiteY106" fmla="*/ 538948 h 6858000"/>
              <a:gd name="connsiteX107" fmla="*/ 11001 w 1349253"/>
              <a:gd name="connsiteY107" fmla="*/ 525163 h 6858000"/>
              <a:gd name="connsiteX108" fmla="*/ 37125 w 1349253"/>
              <a:gd name="connsiteY108" fmla="*/ 446567 h 6858000"/>
              <a:gd name="connsiteX109" fmla="*/ 36373 w 1349253"/>
              <a:gd name="connsiteY109" fmla="*/ 393828 h 6858000"/>
              <a:gd name="connsiteX110" fmla="*/ 36203 w 1349253"/>
              <a:gd name="connsiteY110" fmla="*/ 353137 h 6858000"/>
              <a:gd name="connsiteX111" fmla="*/ 41896 w 1349253"/>
              <a:gd name="connsiteY111" fmla="*/ 275771 h 6858000"/>
              <a:gd name="connsiteX112" fmla="*/ 58923 w 1349253"/>
              <a:gd name="connsiteY112" fmla="*/ 212860 h 6858000"/>
              <a:gd name="connsiteX113" fmla="*/ 50633 w 1349253"/>
              <a:gd name="connsiteY113" fmla="*/ 144983 h 6858000"/>
              <a:gd name="connsiteX114" fmla="*/ 62917 w 1349253"/>
              <a:gd name="connsiteY114" fmla="*/ 55288 h 6858000"/>
              <a:gd name="connsiteX115" fmla="*/ 22471 w 1349253"/>
              <a:gd name="connsiteY115" fmla="*/ 0 h 6858000"/>
              <a:gd name="connsiteX0" fmla="*/ 22471 w 1349253"/>
              <a:gd name="connsiteY0" fmla="*/ 0 h 6858000"/>
              <a:gd name="connsiteX1" fmla="*/ 1349253 w 1349253"/>
              <a:gd name="connsiteY1" fmla="*/ 0 h 6858000"/>
              <a:gd name="connsiteX2" fmla="*/ 1349253 w 1349253"/>
              <a:gd name="connsiteY2" fmla="*/ 6858000 h 6858000"/>
              <a:gd name="connsiteX3" fmla="*/ 85947 w 1349253"/>
              <a:gd name="connsiteY3" fmla="*/ 6857735 h 6858000"/>
              <a:gd name="connsiteX4" fmla="*/ 122540 w 1349253"/>
              <a:gd name="connsiteY4" fmla="*/ 6776847 h 6858000"/>
              <a:gd name="connsiteX5" fmla="*/ 134040 w 1349253"/>
              <a:gd name="connsiteY5" fmla="*/ 6737706 h 6858000"/>
              <a:gd name="connsiteX6" fmla="*/ 158779 w 1349253"/>
              <a:gd name="connsiteY6" fmla="*/ 6691589 h 6858000"/>
              <a:gd name="connsiteX7" fmla="*/ 150803 w 1349253"/>
              <a:gd name="connsiteY7" fmla="*/ 6659970 h 6858000"/>
              <a:gd name="connsiteX8" fmla="*/ 168871 w 1349253"/>
              <a:gd name="connsiteY8" fmla="*/ 6594177 h 6858000"/>
              <a:gd name="connsiteX9" fmla="*/ 235868 w 1349253"/>
              <a:gd name="connsiteY9" fmla="*/ 6492130 h 6858000"/>
              <a:gd name="connsiteX10" fmla="*/ 251555 w 1349253"/>
              <a:gd name="connsiteY10" fmla="*/ 6431610 h 6858000"/>
              <a:gd name="connsiteX11" fmla="*/ 278483 w 1349253"/>
              <a:gd name="connsiteY11" fmla="*/ 6334727 h 6858000"/>
              <a:gd name="connsiteX12" fmla="*/ 270395 w 1349253"/>
              <a:gd name="connsiteY12" fmla="*/ 6294334 h 6858000"/>
              <a:gd name="connsiteX13" fmla="*/ 272835 w 1349253"/>
              <a:gd name="connsiteY13" fmla="*/ 6252834 h 6858000"/>
              <a:gd name="connsiteX14" fmla="*/ 250827 w 1349253"/>
              <a:gd name="connsiteY14" fmla="*/ 6202459 h 6858000"/>
              <a:gd name="connsiteX15" fmla="*/ 249625 w 1349253"/>
              <a:gd name="connsiteY15" fmla="*/ 6153037 h 6858000"/>
              <a:gd name="connsiteX16" fmla="*/ 265040 w 1349253"/>
              <a:gd name="connsiteY16" fmla="*/ 6078132 h 6858000"/>
              <a:gd name="connsiteX17" fmla="*/ 252427 w 1349253"/>
              <a:gd name="connsiteY17" fmla="*/ 6028119 h 6858000"/>
              <a:gd name="connsiteX18" fmla="*/ 237656 w 1349253"/>
              <a:gd name="connsiteY18" fmla="*/ 5926735 h 6858000"/>
              <a:gd name="connsiteX19" fmla="*/ 287168 w 1349253"/>
              <a:gd name="connsiteY19" fmla="*/ 5712857 h 6858000"/>
              <a:gd name="connsiteX20" fmla="*/ 316966 w 1349253"/>
              <a:gd name="connsiteY20" fmla="*/ 5660491 h 6858000"/>
              <a:gd name="connsiteX21" fmla="*/ 326089 w 1349253"/>
              <a:gd name="connsiteY21" fmla="*/ 5563435 h 6858000"/>
              <a:gd name="connsiteX22" fmla="*/ 352965 w 1349253"/>
              <a:gd name="connsiteY22" fmla="*/ 5437125 h 6858000"/>
              <a:gd name="connsiteX23" fmla="*/ 366533 w 1349253"/>
              <a:gd name="connsiteY23" fmla="*/ 5396260 h 6858000"/>
              <a:gd name="connsiteX24" fmla="*/ 382514 w 1349253"/>
              <a:gd name="connsiteY24" fmla="*/ 5330009 h 6858000"/>
              <a:gd name="connsiteX25" fmla="*/ 416007 w 1349253"/>
              <a:gd name="connsiteY25" fmla="*/ 5273739 h 6858000"/>
              <a:gd name="connsiteX26" fmla="*/ 425606 w 1349253"/>
              <a:gd name="connsiteY26" fmla="*/ 5241779 h 6858000"/>
              <a:gd name="connsiteX27" fmla="*/ 436832 w 1349253"/>
              <a:gd name="connsiteY27" fmla="*/ 5225268 h 6858000"/>
              <a:gd name="connsiteX28" fmla="*/ 437852 w 1349253"/>
              <a:gd name="connsiteY28" fmla="*/ 5217684 h 6858000"/>
              <a:gd name="connsiteX29" fmla="*/ 445193 w 1349253"/>
              <a:gd name="connsiteY29" fmla="*/ 5193377 h 6858000"/>
              <a:gd name="connsiteX30" fmla="*/ 448496 w 1349253"/>
              <a:gd name="connsiteY30" fmla="*/ 5179288 h 6858000"/>
              <a:gd name="connsiteX31" fmla="*/ 449480 w 1349253"/>
              <a:gd name="connsiteY31" fmla="*/ 5173621 h 6858000"/>
              <a:gd name="connsiteX32" fmla="*/ 445114 w 1349253"/>
              <a:gd name="connsiteY32" fmla="*/ 5159961 h 6858000"/>
              <a:gd name="connsiteX33" fmla="*/ 451791 w 1349253"/>
              <a:gd name="connsiteY33" fmla="*/ 5144295 h 6858000"/>
              <a:gd name="connsiteX34" fmla="*/ 448724 w 1349253"/>
              <a:gd name="connsiteY34" fmla="*/ 5125185 h 6858000"/>
              <a:gd name="connsiteX35" fmla="*/ 455554 w 1349253"/>
              <a:gd name="connsiteY35" fmla="*/ 5121884 h 6858000"/>
              <a:gd name="connsiteX36" fmla="*/ 462590 w 1349253"/>
              <a:gd name="connsiteY36" fmla="*/ 5067850 h 6858000"/>
              <a:gd name="connsiteX37" fmla="*/ 465321 w 1349253"/>
              <a:gd name="connsiteY37" fmla="*/ 5060861 h 6858000"/>
              <a:gd name="connsiteX38" fmla="*/ 462025 w 1349253"/>
              <a:gd name="connsiteY38" fmla="*/ 5034192 h 6858000"/>
              <a:gd name="connsiteX39" fmla="*/ 463579 w 1349253"/>
              <a:gd name="connsiteY39" fmla="*/ 4993030 h 6858000"/>
              <a:gd name="connsiteX40" fmla="*/ 470488 w 1349253"/>
              <a:gd name="connsiteY40" fmla="*/ 4946844 h 6858000"/>
              <a:gd name="connsiteX41" fmla="*/ 466344 w 1349253"/>
              <a:gd name="connsiteY41" fmla="*/ 4932692 h 6858000"/>
              <a:gd name="connsiteX42" fmla="*/ 481747 w 1349253"/>
              <a:gd name="connsiteY42" fmla="*/ 4858827 h 6858000"/>
              <a:gd name="connsiteX43" fmla="*/ 487650 w 1349253"/>
              <a:gd name="connsiteY43" fmla="*/ 4821170 h 6858000"/>
              <a:gd name="connsiteX44" fmla="*/ 492383 w 1349253"/>
              <a:gd name="connsiteY44" fmla="*/ 4780965 h 6858000"/>
              <a:gd name="connsiteX45" fmla="*/ 493676 w 1349253"/>
              <a:gd name="connsiteY45" fmla="*/ 4750867 h 6858000"/>
              <a:gd name="connsiteX46" fmla="*/ 491483 w 1349253"/>
              <a:gd name="connsiteY46" fmla="*/ 4690749 h 6858000"/>
              <a:gd name="connsiteX47" fmla="*/ 486963 w 1349253"/>
              <a:gd name="connsiteY47" fmla="*/ 4584173 h 6858000"/>
              <a:gd name="connsiteX48" fmla="*/ 482046 w 1349253"/>
              <a:gd name="connsiteY48" fmla="*/ 4444346 h 6858000"/>
              <a:gd name="connsiteX49" fmla="*/ 478611 w 1349253"/>
              <a:gd name="connsiteY49" fmla="*/ 4375228 h 6858000"/>
              <a:gd name="connsiteX50" fmla="*/ 459264 w 1349253"/>
              <a:gd name="connsiteY50" fmla="*/ 4214165 h 6858000"/>
              <a:gd name="connsiteX51" fmla="*/ 460893 w 1349253"/>
              <a:gd name="connsiteY51" fmla="*/ 4076008 h 6858000"/>
              <a:gd name="connsiteX52" fmla="*/ 448593 w 1349253"/>
              <a:gd name="connsiteY52" fmla="*/ 4033999 h 6858000"/>
              <a:gd name="connsiteX53" fmla="*/ 448318 w 1349253"/>
              <a:gd name="connsiteY53" fmla="*/ 4013953 h 6858000"/>
              <a:gd name="connsiteX54" fmla="*/ 434613 w 1349253"/>
              <a:gd name="connsiteY54" fmla="*/ 3974753 h 6858000"/>
              <a:gd name="connsiteX55" fmla="*/ 434521 w 1349253"/>
              <a:gd name="connsiteY55" fmla="*/ 3945686 h 6858000"/>
              <a:gd name="connsiteX56" fmla="*/ 440396 w 1349253"/>
              <a:gd name="connsiteY56" fmla="*/ 3901461 h 6858000"/>
              <a:gd name="connsiteX57" fmla="*/ 462990 w 1349253"/>
              <a:gd name="connsiteY57" fmla="*/ 3813873 h 6858000"/>
              <a:gd name="connsiteX58" fmla="*/ 460248 w 1349253"/>
              <a:gd name="connsiteY58" fmla="*/ 3777135 h 6858000"/>
              <a:gd name="connsiteX59" fmla="*/ 461981 w 1349253"/>
              <a:gd name="connsiteY59" fmla="*/ 3771656 h 6858000"/>
              <a:gd name="connsiteX60" fmla="*/ 465724 w 1349253"/>
              <a:gd name="connsiteY60" fmla="*/ 3769007 h 6858000"/>
              <a:gd name="connsiteX61" fmla="*/ 473886 w 1349253"/>
              <a:gd name="connsiteY61" fmla="*/ 3738082 h 6858000"/>
              <a:gd name="connsiteX62" fmla="*/ 481232 w 1349253"/>
              <a:gd name="connsiteY62" fmla="*/ 3673397 h 6858000"/>
              <a:gd name="connsiteX63" fmla="*/ 480528 w 1349253"/>
              <a:gd name="connsiteY63" fmla="*/ 3637109 h 6858000"/>
              <a:gd name="connsiteX64" fmla="*/ 483971 w 1349253"/>
              <a:gd name="connsiteY64" fmla="*/ 3536883 h 6858000"/>
              <a:gd name="connsiteX65" fmla="*/ 491509 w 1349253"/>
              <a:gd name="connsiteY65" fmla="*/ 3435652 h 6858000"/>
              <a:gd name="connsiteX66" fmla="*/ 505401 w 1349253"/>
              <a:gd name="connsiteY66" fmla="*/ 3295862 h 6858000"/>
              <a:gd name="connsiteX67" fmla="*/ 511168 w 1349253"/>
              <a:gd name="connsiteY67" fmla="*/ 3229163 h 6858000"/>
              <a:gd name="connsiteX68" fmla="*/ 487927 w 1349253"/>
              <a:gd name="connsiteY68" fmla="*/ 3158586 h 6858000"/>
              <a:gd name="connsiteX69" fmla="*/ 463335 w 1349253"/>
              <a:gd name="connsiteY69" fmla="*/ 3112365 h 6858000"/>
              <a:gd name="connsiteX70" fmla="*/ 448810 w 1349253"/>
              <a:gd name="connsiteY70" fmla="*/ 3072935 h 6858000"/>
              <a:gd name="connsiteX71" fmla="*/ 423984 w 1349253"/>
              <a:gd name="connsiteY71" fmla="*/ 2958185 h 6858000"/>
              <a:gd name="connsiteX72" fmla="*/ 381264 w 1349253"/>
              <a:gd name="connsiteY72" fmla="*/ 2843952 h 6858000"/>
              <a:gd name="connsiteX73" fmla="*/ 315516 w 1349253"/>
              <a:gd name="connsiteY73" fmla="*/ 2554718 h 6858000"/>
              <a:gd name="connsiteX74" fmla="*/ 286333 w 1349253"/>
              <a:gd name="connsiteY74" fmla="*/ 2447068 h 6858000"/>
              <a:gd name="connsiteX75" fmla="*/ 273294 w 1349253"/>
              <a:gd name="connsiteY75" fmla="*/ 2425819 h 6858000"/>
              <a:gd name="connsiteX76" fmla="*/ 279293 w 1349253"/>
              <a:gd name="connsiteY76" fmla="*/ 2402874 h 6858000"/>
              <a:gd name="connsiteX77" fmla="*/ 281905 w 1349253"/>
              <a:gd name="connsiteY77" fmla="*/ 2381443 h 6858000"/>
              <a:gd name="connsiteX78" fmla="*/ 258234 w 1349253"/>
              <a:gd name="connsiteY78" fmla="*/ 2261920 h 6858000"/>
              <a:gd name="connsiteX79" fmla="*/ 248121 w 1349253"/>
              <a:gd name="connsiteY79" fmla="*/ 2195378 h 6858000"/>
              <a:gd name="connsiteX80" fmla="*/ 232338 w 1349253"/>
              <a:gd name="connsiteY80" fmla="*/ 2155135 h 6858000"/>
              <a:gd name="connsiteX81" fmla="*/ 229796 w 1349253"/>
              <a:gd name="connsiteY81" fmla="*/ 2118008 h 6858000"/>
              <a:gd name="connsiteX82" fmla="*/ 230789 w 1349253"/>
              <a:gd name="connsiteY82" fmla="*/ 2050531 h 6858000"/>
              <a:gd name="connsiteX83" fmla="*/ 222595 w 1349253"/>
              <a:gd name="connsiteY83" fmla="*/ 1963269 h 6858000"/>
              <a:gd name="connsiteX84" fmla="*/ 203773 w 1349253"/>
              <a:gd name="connsiteY84" fmla="*/ 1906352 h 6858000"/>
              <a:gd name="connsiteX85" fmla="*/ 180330 w 1349253"/>
              <a:gd name="connsiteY85" fmla="*/ 1861531 h 6858000"/>
              <a:gd name="connsiteX86" fmla="*/ 134129 w 1349253"/>
              <a:gd name="connsiteY86" fmla="*/ 1732919 h 6858000"/>
              <a:gd name="connsiteX87" fmla="*/ 106440 w 1349253"/>
              <a:gd name="connsiteY87" fmla="*/ 1663540 h 6858000"/>
              <a:gd name="connsiteX88" fmla="*/ 105566 w 1349253"/>
              <a:gd name="connsiteY88" fmla="*/ 1615777 h 6858000"/>
              <a:gd name="connsiteX89" fmla="*/ 86361 w 1349253"/>
              <a:gd name="connsiteY89" fmla="*/ 1563678 h 6858000"/>
              <a:gd name="connsiteX90" fmla="*/ 92183 w 1349253"/>
              <a:gd name="connsiteY90" fmla="*/ 1477995 h 6858000"/>
              <a:gd name="connsiteX91" fmla="*/ 78268 w 1349253"/>
              <a:gd name="connsiteY91" fmla="*/ 1373769 h 6858000"/>
              <a:gd name="connsiteX92" fmla="*/ 86575 w 1349253"/>
              <a:gd name="connsiteY92" fmla="*/ 1307086 h 6858000"/>
              <a:gd name="connsiteX93" fmla="*/ 87763 w 1349253"/>
              <a:gd name="connsiteY93" fmla="*/ 1189033 h 6858000"/>
              <a:gd name="connsiteX94" fmla="*/ 92448 w 1349253"/>
              <a:gd name="connsiteY94" fmla="*/ 1168288 h 6858000"/>
              <a:gd name="connsiteX95" fmla="*/ 84730 w 1349253"/>
              <a:gd name="connsiteY95" fmla="*/ 1142577 h 6858000"/>
              <a:gd name="connsiteX96" fmla="*/ 74036 w 1349253"/>
              <a:gd name="connsiteY96" fmla="*/ 1088484 h 6858000"/>
              <a:gd name="connsiteX97" fmla="*/ 62772 w 1349253"/>
              <a:gd name="connsiteY97" fmla="*/ 1016103 h 6858000"/>
              <a:gd name="connsiteX98" fmla="*/ 64228 w 1349253"/>
              <a:gd name="connsiteY98" fmla="*/ 954054 h 6858000"/>
              <a:gd name="connsiteX99" fmla="*/ 75144 w 1349253"/>
              <a:gd name="connsiteY99" fmla="*/ 921368 h 6858000"/>
              <a:gd name="connsiteX100" fmla="*/ 59093 w 1349253"/>
              <a:gd name="connsiteY100" fmla="*/ 896999 h 6858000"/>
              <a:gd name="connsiteX101" fmla="*/ 28501 w 1349253"/>
              <a:gd name="connsiteY101" fmla="*/ 821517 h 6858000"/>
              <a:gd name="connsiteX102" fmla="*/ 7451 w 1349253"/>
              <a:gd name="connsiteY102" fmla="*/ 751353 h 6858000"/>
              <a:gd name="connsiteX103" fmla="*/ 7009 w 1349253"/>
              <a:gd name="connsiteY103" fmla="*/ 721230 h 6858000"/>
              <a:gd name="connsiteX104" fmla="*/ 16141 w 1349253"/>
              <a:gd name="connsiteY104" fmla="*/ 619315 h 6858000"/>
              <a:gd name="connsiteX105" fmla="*/ 19 w 1349253"/>
              <a:gd name="connsiteY105" fmla="*/ 585934 h 6858000"/>
              <a:gd name="connsiteX106" fmla="*/ 7093 w 1349253"/>
              <a:gd name="connsiteY106" fmla="*/ 538948 h 6858000"/>
              <a:gd name="connsiteX107" fmla="*/ 11001 w 1349253"/>
              <a:gd name="connsiteY107" fmla="*/ 525163 h 6858000"/>
              <a:gd name="connsiteX108" fmla="*/ 37125 w 1349253"/>
              <a:gd name="connsiteY108" fmla="*/ 446567 h 6858000"/>
              <a:gd name="connsiteX109" fmla="*/ 36373 w 1349253"/>
              <a:gd name="connsiteY109" fmla="*/ 393828 h 6858000"/>
              <a:gd name="connsiteX110" fmla="*/ 36203 w 1349253"/>
              <a:gd name="connsiteY110" fmla="*/ 353137 h 6858000"/>
              <a:gd name="connsiteX111" fmla="*/ 41896 w 1349253"/>
              <a:gd name="connsiteY111" fmla="*/ 275771 h 6858000"/>
              <a:gd name="connsiteX112" fmla="*/ 58923 w 1349253"/>
              <a:gd name="connsiteY112" fmla="*/ 212860 h 6858000"/>
              <a:gd name="connsiteX113" fmla="*/ 50633 w 1349253"/>
              <a:gd name="connsiteY113" fmla="*/ 144983 h 6858000"/>
              <a:gd name="connsiteX114" fmla="*/ 62917 w 1349253"/>
              <a:gd name="connsiteY114" fmla="*/ 55288 h 6858000"/>
              <a:gd name="connsiteX115" fmla="*/ 22471 w 1349253"/>
              <a:gd name="connsiteY115" fmla="*/ 0 h 6858000"/>
              <a:gd name="connsiteX0" fmla="*/ 22471 w 1349253"/>
              <a:gd name="connsiteY0" fmla="*/ 0 h 6858000"/>
              <a:gd name="connsiteX1" fmla="*/ 1349253 w 1349253"/>
              <a:gd name="connsiteY1" fmla="*/ 0 h 6858000"/>
              <a:gd name="connsiteX2" fmla="*/ 1349253 w 1349253"/>
              <a:gd name="connsiteY2" fmla="*/ 6858000 h 6858000"/>
              <a:gd name="connsiteX3" fmla="*/ 85947 w 1349253"/>
              <a:gd name="connsiteY3" fmla="*/ 6857735 h 6858000"/>
              <a:gd name="connsiteX4" fmla="*/ 122540 w 1349253"/>
              <a:gd name="connsiteY4" fmla="*/ 6776847 h 6858000"/>
              <a:gd name="connsiteX5" fmla="*/ 134040 w 1349253"/>
              <a:gd name="connsiteY5" fmla="*/ 6737706 h 6858000"/>
              <a:gd name="connsiteX6" fmla="*/ 158779 w 1349253"/>
              <a:gd name="connsiteY6" fmla="*/ 6691589 h 6858000"/>
              <a:gd name="connsiteX7" fmla="*/ 150803 w 1349253"/>
              <a:gd name="connsiteY7" fmla="*/ 6659970 h 6858000"/>
              <a:gd name="connsiteX8" fmla="*/ 168871 w 1349253"/>
              <a:gd name="connsiteY8" fmla="*/ 6594177 h 6858000"/>
              <a:gd name="connsiteX9" fmla="*/ 235868 w 1349253"/>
              <a:gd name="connsiteY9" fmla="*/ 6492130 h 6858000"/>
              <a:gd name="connsiteX10" fmla="*/ 251555 w 1349253"/>
              <a:gd name="connsiteY10" fmla="*/ 6431610 h 6858000"/>
              <a:gd name="connsiteX11" fmla="*/ 278483 w 1349253"/>
              <a:gd name="connsiteY11" fmla="*/ 6334727 h 6858000"/>
              <a:gd name="connsiteX12" fmla="*/ 270395 w 1349253"/>
              <a:gd name="connsiteY12" fmla="*/ 6294334 h 6858000"/>
              <a:gd name="connsiteX13" fmla="*/ 272835 w 1349253"/>
              <a:gd name="connsiteY13" fmla="*/ 6252834 h 6858000"/>
              <a:gd name="connsiteX14" fmla="*/ 250827 w 1349253"/>
              <a:gd name="connsiteY14" fmla="*/ 6202459 h 6858000"/>
              <a:gd name="connsiteX15" fmla="*/ 249625 w 1349253"/>
              <a:gd name="connsiteY15" fmla="*/ 6153037 h 6858000"/>
              <a:gd name="connsiteX16" fmla="*/ 265040 w 1349253"/>
              <a:gd name="connsiteY16" fmla="*/ 6078132 h 6858000"/>
              <a:gd name="connsiteX17" fmla="*/ 252427 w 1349253"/>
              <a:gd name="connsiteY17" fmla="*/ 6028119 h 6858000"/>
              <a:gd name="connsiteX18" fmla="*/ 237656 w 1349253"/>
              <a:gd name="connsiteY18" fmla="*/ 5926735 h 6858000"/>
              <a:gd name="connsiteX19" fmla="*/ 287168 w 1349253"/>
              <a:gd name="connsiteY19" fmla="*/ 5712857 h 6858000"/>
              <a:gd name="connsiteX20" fmla="*/ 316966 w 1349253"/>
              <a:gd name="connsiteY20" fmla="*/ 5660491 h 6858000"/>
              <a:gd name="connsiteX21" fmla="*/ 326089 w 1349253"/>
              <a:gd name="connsiteY21" fmla="*/ 5563435 h 6858000"/>
              <a:gd name="connsiteX22" fmla="*/ 352965 w 1349253"/>
              <a:gd name="connsiteY22" fmla="*/ 5437125 h 6858000"/>
              <a:gd name="connsiteX23" fmla="*/ 366533 w 1349253"/>
              <a:gd name="connsiteY23" fmla="*/ 5396260 h 6858000"/>
              <a:gd name="connsiteX24" fmla="*/ 382514 w 1349253"/>
              <a:gd name="connsiteY24" fmla="*/ 5330009 h 6858000"/>
              <a:gd name="connsiteX25" fmla="*/ 416007 w 1349253"/>
              <a:gd name="connsiteY25" fmla="*/ 5273739 h 6858000"/>
              <a:gd name="connsiteX26" fmla="*/ 425606 w 1349253"/>
              <a:gd name="connsiteY26" fmla="*/ 5241779 h 6858000"/>
              <a:gd name="connsiteX27" fmla="*/ 436832 w 1349253"/>
              <a:gd name="connsiteY27" fmla="*/ 5225268 h 6858000"/>
              <a:gd name="connsiteX28" fmla="*/ 437852 w 1349253"/>
              <a:gd name="connsiteY28" fmla="*/ 5217684 h 6858000"/>
              <a:gd name="connsiteX29" fmla="*/ 445193 w 1349253"/>
              <a:gd name="connsiteY29" fmla="*/ 5193377 h 6858000"/>
              <a:gd name="connsiteX30" fmla="*/ 448496 w 1349253"/>
              <a:gd name="connsiteY30" fmla="*/ 5179288 h 6858000"/>
              <a:gd name="connsiteX31" fmla="*/ 449480 w 1349253"/>
              <a:gd name="connsiteY31" fmla="*/ 5173621 h 6858000"/>
              <a:gd name="connsiteX32" fmla="*/ 445114 w 1349253"/>
              <a:gd name="connsiteY32" fmla="*/ 5159961 h 6858000"/>
              <a:gd name="connsiteX33" fmla="*/ 451791 w 1349253"/>
              <a:gd name="connsiteY33" fmla="*/ 5144295 h 6858000"/>
              <a:gd name="connsiteX34" fmla="*/ 448724 w 1349253"/>
              <a:gd name="connsiteY34" fmla="*/ 5125185 h 6858000"/>
              <a:gd name="connsiteX35" fmla="*/ 455554 w 1349253"/>
              <a:gd name="connsiteY35" fmla="*/ 5121884 h 6858000"/>
              <a:gd name="connsiteX36" fmla="*/ 462590 w 1349253"/>
              <a:gd name="connsiteY36" fmla="*/ 5067850 h 6858000"/>
              <a:gd name="connsiteX37" fmla="*/ 465321 w 1349253"/>
              <a:gd name="connsiteY37" fmla="*/ 5060861 h 6858000"/>
              <a:gd name="connsiteX38" fmla="*/ 462025 w 1349253"/>
              <a:gd name="connsiteY38" fmla="*/ 5034192 h 6858000"/>
              <a:gd name="connsiteX39" fmla="*/ 463579 w 1349253"/>
              <a:gd name="connsiteY39" fmla="*/ 4993030 h 6858000"/>
              <a:gd name="connsiteX40" fmla="*/ 470488 w 1349253"/>
              <a:gd name="connsiteY40" fmla="*/ 4946844 h 6858000"/>
              <a:gd name="connsiteX41" fmla="*/ 466344 w 1349253"/>
              <a:gd name="connsiteY41" fmla="*/ 4932692 h 6858000"/>
              <a:gd name="connsiteX42" fmla="*/ 481747 w 1349253"/>
              <a:gd name="connsiteY42" fmla="*/ 4858827 h 6858000"/>
              <a:gd name="connsiteX43" fmla="*/ 487650 w 1349253"/>
              <a:gd name="connsiteY43" fmla="*/ 4821170 h 6858000"/>
              <a:gd name="connsiteX44" fmla="*/ 492383 w 1349253"/>
              <a:gd name="connsiteY44" fmla="*/ 4780965 h 6858000"/>
              <a:gd name="connsiteX45" fmla="*/ 493676 w 1349253"/>
              <a:gd name="connsiteY45" fmla="*/ 4750867 h 6858000"/>
              <a:gd name="connsiteX46" fmla="*/ 491483 w 1349253"/>
              <a:gd name="connsiteY46" fmla="*/ 4690749 h 6858000"/>
              <a:gd name="connsiteX47" fmla="*/ 486963 w 1349253"/>
              <a:gd name="connsiteY47" fmla="*/ 4584173 h 6858000"/>
              <a:gd name="connsiteX48" fmla="*/ 482046 w 1349253"/>
              <a:gd name="connsiteY48" fmla="*/ 4444346 h 6858000"/>
              <a:gd name="connsiteX49" fmla="*/ 478611 w 1349253"/>
              <a:gd name="connsiteY49" fmla="*/ 4375228 h 6858000"/>
              <a:gd name="connsiteX50" fmla="*/ 459264 w 1349253"/>
              <a:gd name="connsiteY50" fmla="*/ 4214165 h 6858000"/>
              <a:gd name="connsiteX51" fmla="*/ 460893 w 1349253"/>
              <a:gd name="connsiteY51" fmla="*/ 4076008 h 6858000"/>
              <a:gd name="connsiteX52" fmla="*/ 448593 w 1349253"/>
              <a:gd name="connsiteY52" fmla="*/ 4033999 h 6858000"/>
              <a:gd name="connsiteX53" fmla="*/ 448318 w 1349253"/>
              <a:gd name="connsiteY53" fmla="*/ 4013953 h 6858000"/>
              <a:gd name="connsiteX54" fmla="*/ 434613 w 1349253"/>
              <a:gd name="connsiteY54" fmla="*/ 3974753 h 6858000"/>
              <a:gd name="connsiteX55" fmla="*/ 434521 w 1349253"/>
              <a:gd name="connsiteY55" fmla="*/ 3945686 h 6858000"/>
              <a:gd name="connsiteX56" fmla="*/ 440396 w 1349253"/>
              <a:gd name="connsiteY56" fmla="*/ 3901461 h 6858000"/>
              <a:gd name="connsiteX57" fmla="*/ 462990 w 1349253"/>
              <a:gd name="connsiteY57" fmla="*/ 3813873 h 6858000"/>
              <a:gd name="connsiteX58" fmla="*/ 460248 w 1349253"/>
              <a:gd name="connsiteY58" fmla="*/ 3777135 h 6858000"/>
              <a:gd name="connsiteX59" fmla="*/ 461981 w 1349253"/>
              <a:gd name="connsiteY59" fmla="*/ 3771656 h 6858000"/>
              <a:gd name="connsiteX60" fmla="*/ 465724 w 1349253"/>
              <a:gd name="connsiteY60" fmla="*/ 3769007 h 6858000"/>
              <a:gd name="connsiteX61" fmla="*/ 473886 w 1349253"/>
              <a:gd name="connsiteY61" fmla="*/ 3738082 h 6858000"/>
              <a:gd name="connsiteX62" fmla="*/ 481232 w 1349253"/>
              <a:gd name="connsiteY62" fmla="*/ 3673397 h 6858000"/>
              <a:gd name="connsiteX63" fmla="*/ 480528 w 1349253"/>
              <a:gd name="connsiteY63" fmla="*/ 3637109 h 6858000"/>
              <a:gd name="connsiteX64" fmla="*/ 483971 w 1349253"/>
              <a:gd name="connsiteY64" fmla="*/ 3536883 h 6858000"/>
              <a:gd name="connsiteX65" fmla="*/ 491509 w 1349253"/>
              <a:gd name="connsiteY65" fmla="*/ 3435652 h 6858000"/>
              <a:gd name="connsiteX66" fmla="*/ 505401 w 1349253"/>
              <a:gd name="connsiteY66" fmla="*/ 3295862 h 6858000"/>
              <a:gd name="connsiteX67" fmla="*/ 511168 w 1349253"/>
              <a:gd name="connsiteY67" fmla="*/ 3229163 h 6858000"/>
              <a:gd name="connsiteX68" fmla="*/ 487927 w 1349253"/>
              <a:gd name="connsiteY68" fmla="*/ 3158586 h 6858000"/>
              <a:gd name="connsiteX69" fmla="*/ 463335 w 1349253"/>
              <a:gd name="connsiteY69" fmla="*/ 3112365 h 6858000"/>
              <a:gd name="connsiteX70" fmla="*/ 448810 w 1349253"/>
              <a:gd name="connsiteY70" fmla="*/ 3072935 h 6858000"/>
              <a:gd name="connsiteX71" fmla="*/ 423984 w 1349253"/>
              <a:gd name="connsiteY71" fmla="*/ 2958185 h 6858000"/>
              <a:gd name="connsiteX72" fmla="*/ 381264 w 1349253"/>
              <a:gd name="connsiteY72" fmla="*/ 2843952 h 6858000"/>
              <a:gd name="connsiteX73" fmla="*/ 315516 w 1349253"/>
              <a:gd name="connsiteY73" fmla="*/ 2554718 h 6858000"/>
              <a:gd name="connsiteX74" fmla="*/ 286333 w 1349253"/>
              <a:gd name="connsiteY74" fmla="*/ 2447068 h 6858000"/>
              <a:gd name="connsiteX75" fmla="*/ 273294 w 1349253"/>
              <a:gd name="connsiteY75" fmla="*/ 2425819 h 6858000"/>
              <a:gd name="connsiteX76" fmla="*/ 279293 w 1349253"/>
              <a:gd name="connsiteY76" fmla="*/ 2402874 h 6858000"/>
              <a:gd name="connsiteX77" fmla="*/ 281905 w 1349253"/>
              <a:gd name="connsiteY77" fmla="*/ 2381443 h 6858000"/>
              <a:gd name="connsiteX78" fmla="*/ 258234 w 1349253"/>
              <a:gd name="connsiteY78" fmla="*/ 2261920 h 6858000"/>
              <a:gd name="connsiteX79" fmla="*/ 248121 w 1349253"/>
              <a:gd name="connsiteY79" fmla="*/ 2195378 h 6858000"/>
              <a:gd name="connsiteX80" fmla="*/ 232338 w 1349253"/>
              <a:gd name="connsiteY80" fmla="*/ 2155135 h 6858000"/>
              <a:gd name="connsiteX81" fmla="*/ 229796 w 1349253"/>
              <a:gd name="connsiteY81" fmla="*/ 2118008 h 6858000"/>
              <a:gd name="connsiteX82" fmla="*/ 230789 w 1349253"/>
              <a:gd name="connsiteY82" fmla="*/ 2050531 h 6858000"/>
              <a:gd name="connsiteX83" fmla="*/ 222595 w 1349253"/>
              <a:gd name="connsiteY83" fmla="*/ 1963269 h 6858000"/>
              <a:gd name="connsiteX84" fmla="*/ 203773 w 1349253"/>
              <a:gd name="connsiteY84" fmla="*/ 1906352 h 6858000"/>
              <a:gd name="connsiteX85" fmla="*/ 180330 w 1349253"/>
              <a:gd name="connsiteY85" fmla="*/ 1861531 h 6858000"/>
              <a:gd name="connsiteX86" fmla="*/ 134129 w 1349253"/>
              <a:gd name="connsiteY86" fmla="*/ 1732919 h 6858000"/>
              <a:gd name="connsiteX87" fmla="*/ 106440 w 1349253"/>
              <a:gd name="connsiteY87" fmla="*/ 1663540 h 6858000"/>
              <a:gd name="connsiteX88" fmla="*/ 105566 w 1349253"/>
              <a:gd name="connsiteY88" fmla="*/ 1615777 h 6858000"/>
              <a:gd name="connsiteX89" fmla="*/ 86361 w 1349253"/>
              <a:gd name="connsiteY89" fmla="*/ 1563678 h 6858000"/>
              <a:gd name="connsiteX90" fmla="*/ 92183 w 1349253"/>
              <a:gd name="connsiteY90" fmla="*/ 1477995 h 6858000"/>
              <a:gd name="connsiteX91" fmla="*/ 78268 w 1349253"/>
              <a:gd name="connsiteY91" fmla="*/ 1373769 h 6858000"/>
              <a:gd name="connsiteX92" fmla="*/ 86575 w 1349253"/>
              <a:gd name="connsiteY92" fmla="*/ 1307086 h 6858000"/>
              <a:gd name="connsiteX93" fmla="*/ 87763 w 1349253"/>
              <a:gd name="connsiteY93" fmla="*/ 1189033 h 6858000"/>
              <a:gd name="connsiteX94" fmla="*/ 92448 w 1349253"/>
              <a:gd name="connsiteY94" fmla="*/ 1168288 h 6858000"/>
              <a:gd name="connsiteX95" fmla="*/ 84730 w 1349253"/>
              <a:gd name="connsiteY95" fmla="*/ 1142577 h 6858000"/>
              <a:gd name="connsiteX96" fmla="*/ 74036 w 1349253"/>
              <a:gd name="connsiteY96" fmla="*/ 1088484 h 6858000"/>
              <a:gd name="connsiteX97" fmla="*/ 62772 w 1349253"/>
              <a:gd name="connsiteY97" fmla="*/ 1016103 h 6858000"/>
              <a:gd name="connsiteX98" fmla="*/ 64228 w 1349253"/>
              <a:gd name="connsiteY98" fmla="*/ 954054 h 6858000"/>
              <a:gd name="connsiteX99" fmla="*/ 75144 w 1349253"/>
              <a:gd name="connsiteY99" fmla="*/ 921368 h 6858000"/>
              <a:gd name="connsiteX100" fmla="*/ 59093 w 1349253"/>
              <a:gd name="connsiteY100" fmla="*/ 896999 h 6858000"/>
              <a:gd name="connsiteX101" fmla="*/ 28501 w 1349253"/>
              <a:gd name="connsiteY101" fmla="*/ 821517 h 6858000"/>
              <a:gd name="connsiteX102" fmla="*/ 7451 w 1349253"/>
              <a:gd name="connsiteY102" fmla="*/ 751353 h 6858000"/>
              <a:gd name="connsiteX103" fmla="*/ 7009 w 1349253"/>
              <a:gd name="connsiteY103" fmla="*/ 721230 h 6858000"/>
              <a:gd name="connsiteX104" fmla="*/ 16141 w 1349253"/>
              <a:gd name="connsiteY104" fmla="*/ 619315 h 6858000"/>
              <a:gd name="connsiteX105" fmla="*/ 19 w 1349253"/>
              <a:gd name="connsiteY105" fmla="*/ 585934 h 6858000"/>
              <a:gd name="connsiteX106" fmla="*/ 7093 w 1349253"/>
              <a:gd name="connsiteY106" fmla="*/ 538948 h 6858000"/>
              <a:gd name="connsiteX107" fmla="*/ 11001 w 1349253"/>
              <a:gd name="connsiteY107" fmla="*/ 525163 h 6858000"/>
              <a:gd name="connsiteX108" fmla="*/ 37125 w 1349253"/>
              <a:gd name="connsiteY108" fmla="*/ 446567 h 6858000"/>
              <a:gd name="connsiteX109" fmla="*/ 36373 w 1349253"/>
              <a:gd name="connsiteY109" fmla="*/ 393828 h 6858000"/>
              <a:gd name="connsiteX110" fmla="*/ 36203 w 1349253"/>
              <a:gd name="connsiteY110" fmla="*/ 353137 h 6858000"/>
              <a:gd name="connsiteX111" fmla="*/ 41896 w 1349253"/>
              <a:gd name="connsiteY111" fmla="*/ 275771 h 6858000"/>
              <a:gd name="connsiteX112" fmla="*/ 58923 w 1349253"/>
              <a:gd name="connsiteY112" fmla="*/ 212860 h 6858000"/>
              <a:gd name="connsiteX113" fmla="*/ 50633 w 1349253"/>
              <a:gd name="connsiteY113" fmla="*/ 144983 h 6858000"/>
              <a:gd name="connsiteX114" fmla="*/ 62917 w 1349253"/>
              <a:gd name="connsiteY114" fmla="*/ 55288 h 6858000"/>
              <a:gd name="connsiteX115" fmla="*/ 22471 w 1349253"/>
              <a:gd name="connsiteY115" fmla="*/ 0 h 6858000"/>
              <a:gd name="connsiteX0" fmla="*/ 22471 w 1349253"/>
              <a:gd name="connsiteY0" fmla="*/ 0 h 6858000"/>
              <a:gd name="connsiteX1" fmla="*/ 1349253 w 1349253"/>
              <a:gd name="connsiteY1" fmla="*/ 0 h 6858000"/>
              <a:gd name="connsiteX2" fmla="*/ 1349253 w 1349253"/>
              <a:gd name="connsiteY2" fmla="*/ 6858000 h 6858000"/>
              <a:gd name="connsiteX3" fmla="*/ 85947 w 1349253"/>
              <a:gd name="connsiteY3" fmla="*/ 6857735 h 6858000"/>
              <a:gd name="connsiteX4" fmla="*/ 122540 w 1349253"/>
              <a:gd name="connsiteY4" fmla="*/ 6776847 h 6858000"/>
              <a:gd name="connsiteX5" fmla="*/ 134040 w 1349253"/>
              <a:gd name="connsiteY5" fmla="*/ 6737706 h 6858000"/>
              <a:gd name="connsiteX6" fmla="*/ 158779 w 1349253"/>
              <a:gd name="connsiteY6" fmla="*/ 6691589 h 6858000"/>
              <a:gd name="connsiteX7" fmla="*/ 150803 w 1349253"/>
              <a:gd name="connsiteY7" fmla="*/ 6659970 h 6858000"/>
              <a:gd name="connsiteX8" fmla="*/ 168871 w 1349253"/>
              <a:gd name="connsiteY8" fmla="*/ 6594177 h 6858000"/>
              <a:gd name="connsiteX9" fmla="*/ 235868 w 1349253"/>
              <a:gd name="connsiteY9" fmla="*/ 6492130 h 6858000"/>
              <a:gd name="connsiteX10" fmla="*/ 251555 w 1349253"/>
              <a:gd name="connsiteY10" fmla="*/ 6431610 h 6858000"/>
              <a:gd name="connsiteX11" fmla="*/ 278483 w 1349253"/>
              <a:gd name="connsiteY11" fmla="*/ 6334727 h 6858000"/>
              <a:gd name="connsiteX12" fmla="*/ 270395 w 1349253"/>
              <a:gd name="connsiteY12" fmla="*/ 6294334 h 6858000"/>
              <a:gd name="connsiteX13" fmla="*/ 272835 w 1349253"/>
              <a:gd name="connsiteY13" fmla="*/ 6252834 h 6858000"/>
              <a:gd name="connsiteX14" fmla="*/ 250827 w 1349253"/>
              <a:gd name="connsiteY14" fmla="*/ 6202459 h 6858000"/>
              <a:gd name="connsiteX15" fmla="*/ 249625 w 1349253"/>
              <a:gd name="connsiteY15" fmla="*/ 6153037 h 6858000"/>
              <a:gd name="connsiteX16" fmla="*/ 265040 w 1349253"/>
              <a:gd name="connsiteY16" fmla="*/ 6078132 h 6858000"/>
              <a:gd name="connsiteX17" fmla="*/ 252427 w 1349253"/>
              <a:gd name="connsiteY17" fmla="*/ 6028119 h 6858000"/>
              <a:gd name="connsiteX18" fmla="*/ 237656 w 1349253"/>
              <a:gd name="connsiteY18" fmla="*/ 5926735 h 6858000"/>
              <a:gd name="connsiteX19" fmla="*/ 287168 w 1349253"/>
              <a:gd name="connsiteY19" fmla="*/ 5712857 h 6858000"/>
              <a:gd name="connsiteX20" fmla="*/ 316966 w 1349253"/>
              <a:gd name="connsiteY20" fmla="*/ 5660491 h 6858000"/>
              <a:gd name="connsiteX21" fmla="*/ 326089 w 1349253"/>
              <a:gd name="connsiteY21" fmla="*/ 5563435 h 6858000"/>
              <a:gd name="connsiteX22" fmla="*/ 352965 w 1349253"/>
              <a:gd name="connsiteY22" fmla="*/ 5437125 h 6858000"/>
              <a:gd name="connsiteX23" fmla="*/ 366533 w 1349253"/>
              <a:gd name="connsiteY23" fmla="*/ 5396260 h 6858000"/>
              <a:gd name="connsiteX24" fmla="*/ 382514 w 1349253"/>
              <a:gd name="connsiteY24" fmla="*/ 5330009 h 6858000"/>
              <a:gd name="connsiteX25" fmla="*/ 416007 w 1349253"/>
              <a:gd name="connsiteY25" fmla="*/ 5273739 h 6858000"/>
              <a:gd name="connsiteX26" fmla="*/ 425606 w 1349253"/>
              <a:gd name="connsiteY26" fmla="*/ 5241779 h 6858000"/>
              <a:gd name="connsiteX27" fmla="*/ 436832 w 1349253"/>
              <a:gd name="connsiteY27" fmla="*/ 5225268 h 6858000"/>
              <a:gd name="connsiteX28" fmla="*/ 437852 w 1349253"/>
              <a:gd name="connsiteY28" fmla="*/ 5217684 h 6858000"/>
              <a:gd name="connsiteX29" fmla="*/ 445193 w 1349253"/>
              <a:gd name="connsiteY29" fmla="*/ 5193377 h 6858000"/>
              <a:gd name="connsiteX30" fmla="*/ 448496 w 1349253"/>
              <a:gd name="connsiteY30" fmla="*/ 5179288 h 6858000"/>
              <a:gd name="connsiteX31" fmla="*/ 449480 w 1349253"/>
              <a:gd name="connsiteY31" fmla="*/ 5173621 h 6858000"/>
              <a:gd name="connsiteX32" fmla="*/ 445114 w 1349253"/>
              <a:gd name="connsiteY32" fmla="*/ 5159961 h 6858000"/>
              <a:gd name="connsiteX33" fmla="*/ 451791 w 1349253"/>
              <a:gd name="connsiteY33" fmla="*/ 5144295 h 6858000"/>
              <a:gd name="connsiteX34" fmla="*/ 448724 w 1349253"/>
              <a:gd name="connsiteY34" fmla="*/ 5125185 h 6858000"/>
              <a:gd name="connsiteX35" fmla="*/ 455554 w 1349253"/>
              <a:gd name="connsiteY35" fmla="*/ 5121884 h 6858000"/>
              <a:gd name="connsiteX36" fmla="*/ 462590 w 1349253"/>
              <a:gd name="connsiteY36" fmla="*/ 5067850 h 6858000"/>
              <a:gd name="connsiteX37" fmla="*/ 465321 w 1349253"/>
              <a:gd name="connsiteY37" fmla="*/ 5060861 h 6858000"/>
              <a:gd name="connsiteX38" fmla="*/ 462025 w 1349253"/>
              <a:gd name="connsiteY38" fmla="*/ 5034192 h 6858000"/>
              <a:gd name="connsiteX39" fmla="*/ 463579 w 1349253"/>
              <a:gd name="connsiteY39" fmla="*/ 4993030 h 6858000"/>
              <a:gd name="connsiteX40" fmla="*/ 470488 w 1349253"/>
              <a:gd name="connsiteY40" fmla="*/ 4946844 h 6858000"/>
              <a:gd name="connsiteX41" fmla="*/ 466344 w 1349253"/>
              <a:gd name="connsiteY41" fmla="*/ 4932692 h 6858000"/>
              <a:gd name="connsiteX42" fmla="*/ 481747 w 1349253"/>
              <a:gd name="connsiteY42" fmla="*/ 4858827 h 6858000"/>
              <a:gd name="connsiteX43" fmla="*/ 487650 w 1349253"/>
              <a:gd name="connsiteY43" fmla="*/ 4821170 h 6858000"/>
              <a:gd name="connsiteX44" fmla="*/ 492383 w 1349253"/>
              <a:gd name="connsiteY44" fmla="*/ 4780965 h 6858000"/>
              <a:gd name="connsiteX45" fmla="*/ 493676 w 1349253"/>
              <a:gd name="connsiteY45" fmla="*/ 4750867 h 6858000"/>
              <a:gd name="connsiteX46" fmla="*/ 491483 w 1349253"/>
              <a:gd name="connsiteY46" fmla="*/ 4690749 h 6858000"/>
              <a:gd name="connsiteX47" fmla="*/ 486963 w 1349253"/>
              <a:gd name="connsiteY47" fmla="*/ 4584173 h 6858000"/>
              <a:gd name="connsiteX48" fmla="*/ 482046 w 1349253"/>
              <a:gd name="connsiteY48" fmla="*/ 4444346 h 6858000"/>
              <a:gd name="connsiteX49" fmla="*/ 478611 w 1349253"/>
              <a:gd name="connsiteY49" fmla="*/ 4375228 h 6858000"/>
              <a:gd name="connsiteX50" fmla="*/ 459264 w 1349253"/>
              <a:gd name="connsiteY50" fmla="*/ 4214165 h 6858000"/>
              <a:gd name="connsiteX51" fmla="*/ 460893 w 1349253"/>
              <a:gd name="connsiteY51" fmla="*/ 4076008 h 6858000"/>
              <a:gd name="connsiteX52" fmla="*/ 448593 w 1349253"/>
              <a:gd name="connsiteY52" fmla="*/ 4033999 h 6858000"/>
              <a:gd name="connsiteX53" fmla="*/ 448318 w 1349253"/>
              <a:gd name="connsiteY53" fmla="*/ 4013953 h 6858000"/>
              <a:gd name="connsiteX54" fmla="*/ 434613 w 1349253"/>
              <a:gd name="connsiteY54" fmla="*/ 3974753 h 6858000"/>
              <a:gd name="connsiteX55" fmla="*/ 434521 w 1349253"/>
              <a:gd name="connsiteY55" fmla="*/ 3945686 h 6858000"/>
              <a:gd name="connsiteX56" fmla="*/ 440396 w 1349253"/>
              <a:gd name="connsiteY56" fmla="*/ 3901461 h 6858000"/>
              <a:gd name="connsiteX57" fmla="*/ 462990 w 1349253"/>
              <a:gd name="connsiteY57" fmla="*/ 3813873 h 6858000"/>
              <a:gd name="connsiteX58" fmla="*/ 460248 w 1349253"/>
              <a:gd name="connsiteY58" fmla="*/ 3777135 h 6858000"/>
              <a:gd name="connsiteX59" fmla="*/ 461981 w 1349253"/>
              <a:gd name="connsiteY59" fmla="*/ 3771656 h 6858000"/>
              <a:gd name="connsiteX60" fmla="*/ 465724 w 1349253"/>
              <a:gd name="connsiteY60" fmla="*/ 3769007 h 6858000"/>
              <a:gd name="connsiteX61" fmla="*/ 473886 w 1349253"/>
              <a:gd name="connsiteY61" fmla="*/ 3738082 h 6858000"/>
              <a:gd name="connsiteX62" fmla="*/ 481232 w 1349253"/>
              <a:gd name="connsiteY62" fmla="*/ 3673397 h 6858000"/>
              <a:gd name="connsiteX63" fmla="*/ 480528 w 1349253"/>
              <a:gd name="connsiteY63" fmla="*/ 3637109 h 6858000"/>
              <a:gd name="connsiteX64" fmla="*/ 483971 w 1349253"/>
              <a:gd name="connsiteY64" fmla="*/ 3536883 h 6858000"/>
              <a:gd name="connsiteX65" fmla="*/ 491509 w 1349253"/>
              <a:gd name="connsiteY65" fmla="*/ 3435652 h 6858000"/>
              <a:gd name="connsiteX66" fmla="*/ 505401 w 1349253"/>
              <a:gd name="connsiteY66" fmla="*/ 3295862 h 6858000"/>
              <a:gd name="connsiteX67" fmla="*/ 511168 w 1349253"/>
              <a:gd name="connsiteY67" fmla="*/ 3229163 h 6858000"/>
              <a:gd name="connsiteX68" fmla="*/ 487927 w 1349253"/>
              <a:gd name="connsiteY68" fmla="*/ 3158586 h 6858000"/>
              <a:gd name="connsiteX69" fmla="*/ 463335 w 1349253"/>
              <a:gd name="connsiteY69" fmla="*/ 3112365 h 6858000"/>
              <a:gd name="connsiteX70" fmla="*/ 448810 w 1349253"/>
              <a:gd name="connsiteY70" fmla="*/ 3072935 h 6858000"/>
              <a:gd name="connsiteX71" fmla="*/ 423984 w 1349253"/>
              <a:gd name="connsiteY71" fmla="*/ 2958185 h 6858000"/>
              <a:gd name="connsiteX72" fmla="*/ 381264 w 1349253"/>
              <a:gd name="connsiteY72" fmla="*/ 2843952 h 6858000"/>
              <a:gd name="connsiteX73" fmla="*/ 315516 w 1349253"/>
              <a:gd name="connsiteY73" fmla="*/ 2554718 h 6858000"/>
              <a:gd name="connsiteX74" fmla="*/ 286333 w 1349253"/>
              <a:gd name="connsiteY74" fmla="*/ 2447068 h 6858000"/>
              <a:gd name="connsiteX75" fmla="*/ 273294 w 1349253"/>
              <a:gd name="connsiteY75" fmla="*/ 2425819 h 6858000"/>
              <a:gd name="connsiteX76" fmla="*/ 279293 w 1349253"/>
              <a:gd name="connsiteY76" fmla="*/ 2402874 h 6858000"/>
              <a:gd name="connsiteX77" fmla="*/ 281905 w 1349253"/>
              <a:gd name="connsiteY77" fmla="*/ 2381443 h 6858000"/>
              <a:gd name="connsiteX78" fmla="*/ 258234 w 1349253"/>
              <a:gd name="connsiteY78" fmla="*/ 2261920 h 6858000"/>
              <a:gd name="connsiteX79" fmla="*/ 248121 w 1349253"/>
              <a:gd name="connsiteY79" fmla="*/ 2195378 h 6858000"/>
              <a:gd name="connsiteX80" fmla="*/ 232338 w 1349253"/>
              <a:gd name="connsiteY80" fmla="*/ 2155135 h 6858000"/>
              <a:gd name="connsiteX81" fmla="*/ 229796 w 1349253"/>
              <a:gd name="connsiteY81" fmla="*/ 2118008 h 6858000"/>
              <a:gd name="connsiteX82" fmla="*/ 230789 w 1349253"/>
              <a:gd name="connsiteY82" fmla="*/ 2050531 h 6858000"/>
              <a:gd name="connsiteX83" fmla="*/ 222595 w 1349253"/>
              <a:gd name="connsiteY83" fmla="*/ 1963269 h 6858000"/>
              <a:gd name="connsiteX84" fmla="*/ 203773 w 1349253"/>
              <a:gd name="connsiteY84" fmla="*/ 1906352 h 6858000"/>
              <a:gd name="connsiteX85" fmla="*/ 180330 w 1349253"/>
              <a:gd name="connsiteY85" fmla="*/ 1861531 h 6858000"/>
              <a:gd name="connsiteX86" fmla="*/ 134129 w 1349253"/>
              <a:gd name="connsiteY86" fmla="*/ 1732919 h 6858000"/>
              <a:gd name="connsiteX87" fmla="*/ 106440 w 1349253"/>
              <a:gd name="connsiteY87" fmla="*/ 1663540 h 6858000"/>
              <a:gd name="connsiteX88" fmla="*/ 105566 w 1349253"/>
              <a:gd name="connsiteY88" fmla="*/ 1615777 h 6858000"/>
              <a:gd name="connsiteX89" fmla="*/ 86361 w 1349253"/>
              <a:gd name="connsiteY89" fmla="*/ 1563678 h 6858000"/>
              <a:gd name="connsiteX90" fmla="*/ 92183 w 1349253"/>
              <a:gd name="connsiteY90" fmla="*/ 1477995 h 6858000"/>
              <a:gd name="connsiteX91" fmla="*/ 78268 w 1349253"/>
              <a:gd name="connsiteY91" fmla="*/ 1373769 h 6858000"/>
              <a:gd name="connsiteX92" fmla="*/ 86575 w 1349253"/>
              <a:gd name="connsiteY92" fmla="*/ 1307086 h 6858000"/>
              <a:gd name="connsiteX93" fmla="*/ 87763 w 1349253"/>
              <a:gd name="connsiteY93" fmla="*/ 1189033 h 6858000"/>
              <a:gd name="connsiteX94" fmla="*/ 92448 w 1349253"/>
              <a:gd name="connsiteY94" fmla="*/ 1168288 h 6858000"/>
              <a:gd name="connsiteX95" fmla="*/ 84730 w 1349253"/>
              <a:gd name="connsiteY95" fmla="*/ 1142577 h 6858000"/>
              <a:gd name="connsiteX96" fmla="*/ 74036 w 1349253"/>
              <a:gd name="connsiteY96" fmla="*/ 1088484 h 6858000"/>
              <a:gd name="connsiteX97" fmla="*/ 62772 w 1349253"/>
              <a:gd name="connsiteY97" fmla="*/ 1016103 h 6858000"/>
              <a:gd name="connsiteX98" fmla="*/ 64228 w 1349253"/>
              <a:gd name="connsiteY98" fmla="*/ 954054 h 6858000"/>
              <a:gd name="connsiteX99" fmla="*/ 75144 w 1349253"/>
              <a:gd name="connsiteY99" fmla="*/ 921368 h 6858000"/>
              <a:gd name="connsiteX100" fmla="*/ 59093 w 1349253"/>
              <a:gd name="connsiteY100" fmla="*/ 896999 h 6858000"/>
              <a:gd name="connsiteX101" fmla="*/ 28501 w 1349253"/>
              <a:gd name="connsiteY101" fmla="*/ 821517 h 6858000"/>
              <a:gd name="connsiteX102" fmla="*/ 7451 w 1349253"/>
              <a:gd name="connsiteY102" fmla="*/ 751353 h 6858000"/>
              <a:gd name="connsiteX103" fmla="*/ 7009 w 1349253"/>
              <a:gd name="connsiteY103" fmla="*/ 721230 h 6858000"/>
              <a:gd name="connsiteX104" fmla="*/ 16141 w 1349253"/>
              <a:gd name="connsiteY104" fmla="*/ 619315 h 6858000"/>
              <a:gd name="connsiteX105" fmla="*/ 19 w 1349253"/>
              <a:gd name="connsiteY105" fmla="*/ 585934 h 6858000"/>
              <a:gd name="connsiteX106" fmla="*/ 7093 w 1349253"/>
              <a:gd name="connsiteY106" fmla="*/ 538948 h 6858000"/>
              <a:gd name="connsiteX107" fmla="*/ 11001 w 1349253"/>
              <a:gd name="connsiteY107" fmla="*/ 525163 h 6858000"/>
              <a:gd name="connsiteX108" fmla="*/ 37125 w 1349253"/>
              <a:gd name="connsiteY108" fmla="*/ 446567 h 6858000"/>
              <a:gd name="connsiteX109" fmla="*/ 36373 w 1349253"/>
              <a:gd name="connsiteY109" fmla="*/ 393828 h 6858000"/>
              <a:gd name="connsiteX110" fmla="*/ 36203 w 1349253"/>
              <a:gd name="connsiteY110" fmla="*/ 353137 h 6858000"/>
              <a:gd name="connsiteX111" fmla="*/ 41896 w 1349253"/>
              <a:gd name="connsiteY111" fmla="*/ 275771 h 6858000"/>
              <a:gd name="connsiteX112" fmla="*/ 58923 w 1349253"/>
              <a:gd name="connsiteY112" fmla="*/ 212860 h 6858000"/>
              <a:gd name="connsiteX113" fmla="*/ 50633 w 1349253"/>
              <a:gd name="connsiteY113" fmla="*/ 144983 h 6858000"/>
              <a:gd name="connsiteX114" fmla="*/ 62917 w 1349253"/>
              <a:gd name="connsiteY114" fmla="*/ 55288 h 6858000"/>
              <a:gd name="connsiteX115" fmla="*/ 22471 w 1349253"/>
              <a:gd name="connsiteY115" fmla="*/ 0 h 6858000"/>
              <a:gd name="connsiteX0" fmla="*/ 22471 w 1349253"/>
              <a:gd name="connsiteY0" fmla="*/ 0 h 6858000"/>
              <a:gd name="connsiteX1" fmla="*/ 1349253 w 1349253"/>
              <a:gd name="connsiteY1" fmla="*/ 0 h 6858000"/>
              <a:gd name="connsiteX2" fmla="*/ 1349253 w 1349253"/>
              <a:gd name="connsiteY2" fmla="*/ 6858000 h 6858000"/>
              <a:gd name="connsiteX3" fmla="*/ 85947 w 1349253"/>
              <a:gd name="connsiteY3" fmla="*/ 6857735 h 6858000"/>
              <a:gd name="connsiteX4" fmla="*/ 122540 w 1349253"/>
              <a:gd name="connsiteY4" fmla="*/ 6776847 h 6858000"/>
              <a:gd name="connsiteX5" fmla="*/ 134040 w 1349253"/>
              <a:gd name="connsiteY5" fmla="*/ 6737706 h 6858000"/>
              <a:gd name="connsiteX6" fmla="*/ 158779 w 1349253"/>
              <a:gd name="connsiteY6" fmla="*/ 6691589 h 6858000"/>
              <a:gd name="connsiteX7" fmla="*/ 150803 w 1349253"/>
              <a:gd name="connsiteY7" fmla="*/ 6659970 h 6858000"/>
              <a:gd name="connsiteX8" fmla="*/ 168871 w 1349253"/>
              <a:gd name="connsiteY8" fmla="*/ 6594177 h 6858000"/>
              <a:gd name="connsiteX9" fmla="*/ 235868 w 1349253"/>
              <a:gd name="connsiteY9" fmla="*/ 6492130 h 6858000"/>
              <a:gd name="connsiteX10" fmla="*/ 251555 w 1349253"/>
              <a:gd name="connsiteY10" fmla="*/ 6431610 h 6858000"/>
              <a:gd name="connsiteX11" fmla="*/ 278483 w 1349253"/>
              <a:gd name="connsiteY11" fmla="*/ 6334727 h 6858000"/>
              <a:gd name="connsiteX12" fmla="*/ 270395 w 1349253"/>
              <a:gd name="connsiteY12" fmla="*/ 6294334 h 6858000"/>
              <a:gd name="connsiteX13" fmla="*/ 272835 w 1349253"/>
              <a:gd name="connsiteY13" fmla="*/ 6252834 h 6858000"/>
              <a:gd name="connsiteX14" fmla="*/ 250827 w 1349253"/>
              <a:gd name="connsiteY14" fmla="*/ 6202459 h 6858000"/>
              <a:gd name="connsiteX15" fmla="*/ 249625 w 1349253"/>
              <a:gd name="connsiteY15" fmla="*/ 6153037 h 6858000"/>
              <a:gd name="connsiteX16" fmla="*/ 265040 w 1349253"/>
              <a:gd name="connsiteY16" fmla="*/ 6078132 h 6858000"/>
              <a:gd name="connsiteX17" fmla="*/ 252427 w 1349253"/>
              <a:gd name="connsiteY17" fmla="*/ 6028119 h 6858000"/>
              <a:gd name="connsiteX18" fmla="*/ 237656 w 1349253"/>
              <a:gd name="connsiteY18" fmla="*/ 5926735 h 6858000"/>
              <a:gd name="connsiteX19" fmla="*/ 287168 w 1349253"/>
              <a:gd name="connsiteY19" fmla="*/ 5712857 h 6858000"/>
              <a:gd name="connsiteX20" fmla="*/ 316966 w 1349253"/>
              <a:gd name="connsiteY20" fmla="*/ 5660491 h 6858000"/>
              <a:gd name="connsiteX21" fmla="*/ 326089 w 1349253"/>
              <a:gd name="connsiteY21" fmla="*/ 5563435 h 6858000"/>
              <a:gd name="connsiteX22" fmla="*/ 352965 w 1349253"/>
              <a:gd name="connsiteY22" fmla="*/ 5437125 h 6858000"/>
              <a:gd name="connsiteX23" fmla="*/ 366533 w 1349253"/>
              <a:gd name="connsiteY23" fmla="*/ 5396260 h 6858000"/>
              <a:gd name="connsiteX24" fmla="*/ 382514 w 1349253"/>
              <a:gd name="connsiteY24" fmla="*/ 5330009 h 6858000"/>
              <a:gd name="connsiteX25" fmla="*/ 416007 w 1349253"/>
              <a:gd name="connsiteY25" fmla="*/ 5273739 h 6858000"/>
              <a:gd name="connsiteX26" fmla="*/ 425606 w 1349253"/>
              <a:gd name="connsiteY26" fmla="*/ 5241779 h 6858000"/>
              <a:gd name="connsiteX27" fmla="*/ 436832 w 1349253"/>
              <a:gd name="connsiteY27" fmla="*/ 5225268 h 6858000"/>
              <a:gd name="connsiteX28" fmla="*/ 437852 w 1349253"/>
              <a:gd name="connsiteY28" fmla="*/ 5217684 h 6858000"/>
              <a:gd name="connsiteX29" fmla="*/ 445193 w 1349253"/>
              <a:gd name="connsiteY29" fmla="*/ 5193377 h 6858000"/>
              <a:gd name="connsiteX30" fmla="*/ 448496 w 1349253"/>
              <a:gd name="connsiteY30" fmla="*/ 5179288 h 6858000"/>
              <a:gd name="connsiteX31" fmla="*/ 449480 w 1349253"/>
              <a:gd name="connsiteY31" fmla="*/ 5173621 h 6858000"/>
              <a:gd name="connsiteX32" fmla="*/ 445114 w 1349253"/>
              <a:gd name="connsiteY32" fmla="*/ 5159961 h 6858000"/>
              <a:gd name="connsiteX33" fmla="*/ 451791 w 1349253"/>
              <a:gd name="connsiteY33" fmla="*/ 5144295 h 6858000"/>
              <a:gd name="connsiteX34" fmla="*/ 448724 w 1349253"/>
              <a:gd name="connsiteY34" fmla="*/ 5125185 h 6858000"/>
              <a:gd name="connsiteX35" fmla="*/ 455554 w 1349253"/>
              <a:gd name="connsiteY35" fmla="*/ 5121884 h 6858000"/>
              <a:gd name="connsiteX36" fmla="*/ 462590 w 1349253"/>
              <a:gd name="connsiteY36" fmla="*/ 5067850 h 6858000"/>
              <a:gd name="connsiteX37" fmla="*/ 465321 w 1349253"/>
              <a:gd name="connsiteY37" fmla="*/ 5060861 h 6858000"/>
              <a:gd name="connsiteX38" fmla="*/ 462025 w 1349253"/>
              <a:gd name="connsiteY38" fmla="*/ 5034192 h 6858000"/>
              <a:gd name="connsiteX39" fmla="*/ 463579 w 1349253"/>
              <a:gd name="connsiteY39" fmla="*/ 4993030 h 6858000"/>
              <a:gd name="connsiteX40" fmla="*/ 470488 w 1349253"/>
              <a:gd name="connsiteY40" fmla="*/ 4946844 h 6858000"/>
              <a:gd name="connsiteX41" fmla="*/ 466344 w 1349253"/>
              <a:gd name="connsiteY41" fmla="*/ 4932692 h 6858000"/>
              <a:gd name="connsiteX42" fmla="*/ 481747 w 1349253"/>
              <a:gd name="connsiteY42" fmla="*/ 4858827 h 6858000"/>
              <a:gd name="connsiteX43" fmla="*/ 487650 w 1349253"/>
              <a:gd name="connsiteY43" fmla="*/ 4821170 h 6858000"/>
              <a:gd name="connsiteX44" fmla="*/ 492383 w 1349253"/>
              <a:gd name="connsiteY44" fmla="*/ 4780965 h 6858000"/>
              <a:gd name="connsiteX45" fmla="*/ 493676 w 1349253"/>
              <a:gd name="connsiteY45" fmla="*/ 4750867 h 6858000"/>
              <a:gd name="connsiteX46" fmla="*/ 491483 w 1349253"/>
              <a:gd name="connsiteY46" fmla="*/ 4690749 h 6858000"/>
              <a:gd name="connsiteX47" fmla="*/ 486963 w 1349253"/>
              <a:gd name="connsiteY47" fmla="*/ 4584173 h 6858000"/>
              <a:gd name="connsiteX48" fmla="*/ 482046 w 1349253"/>
              <a:gd name="connsiteY48" fmla="*/ 4444346 h 6858000"/>
              <a:gd name="connsiteX49" fmla="*/ 478611 w 1349253"/>
              <a:gd name="connsiteY49" fmla="*/ 4375228 h 6858000"/>
              <a:gd name="connsiteX50" fmla="*/ 459264 w 1349253"/>
              <a:gd name="connsiteY50" fmla="*/ 4214165 h 6858000"/>
              <a:gd name="connsiteX51" fmla="*/ 460893 w 1349253"/>
              <a:gd name="connsiteY51" fmla="*/ 4076008 h 6858000"/>
              <a:gd name="connsiteX52" fmla="*/ 448593 w 1349253"/>
              <a:gd name="connsiteY52" fmla="*/ 4033999 h 6858000"/>
              <a:gd name="connsiteX53" fmla="*/ 448318 w 1349253"/>
              <a:gd name="connsiteY53" fmla="*/ 4013953 h 6858000"/>
              <a:gd name="connsiteX54" fmla="*/ 434613 w 1349253"/>
              <a:gd name="connsiteY54" fmla="*/ 3974753 h 6858000"/>
              <a:gd name="connsiteX55" fmla="*/ 434521 w 1349253"/>
              <a:gd name="connsiteY55" fmla="*/ 3945686 h 6858000"/>
              <a:gd name="connsiteX56" fmla="*/ 440396 w 1349253"/>
              <a:gd name="connsiteY56" fmla="*/ 3901461 h 6858000"/>
              <a:gd name="connsiteX57" fmla="*/ 462990 w 1349253"/>
              <a:gd name="connsiteY57" fmla="*/ 3813873 h 6858000"/>
              <a:gd name="connsiteX58" fmla="*/ 460248 w 1349253"/>
              <a:gd name="connsiteY58" fmla="*/ 3777135 h 6858000"/>
              <a:gd name="connsiteX59" fmla="*/ 461981 w 1349253"/>
              <a:gd name="connsiteY59" fmla="*/ 3771656 h 6858000"/>
              <a:gd name="connsiteX60" fmla="*/ 465724 w 1349253"/>
              <a:gd name="connsiteY60" fmla="*/ 3769007 h 6858000"/>
              <a:gd name="connsiteX61" fmla="*/ 473886 w 1349253"/>
              <a:gd name="connsiteY61" fmla="*/ 3738082 h 6858000"/>
              <a:gd name="connsiteX62" fmla="*/ 481232 w 1349253"/>
              <a:gd name="connsiteY62" fmla="*/ 3673397 h 6858000"/>
              <a:gd name="connsiteX63" fmla="*/ 480528 w 1349253"/>
              <a:gd name="connsiteY63" fmla="*/ 3637109 h 6858000"/>
              <a:gd name="connsiteX64" fmla="*/ 483971 w 1349253"/>
              <a:gd name="connsiteY64" fmla="*/ 3536883 h 6858000"/>
              <a:gd name="connsiteX65" fmla="*/ 491509 w 1349253"/>
              <a:gd name="connsiteY65" fmla="*/ 3435652 h 6858000"/>
              <a:gd name="connsiteX66" fmla="*/ 505401 w 1349253"/>
              <a:gd name="connsiteY66" fmla="*/ 3295862 h 6858000"/>
              <a:gd name="connsiteX67" fmla="*/ 511168 w 1349253"/>
              <a:gd name="connsiteY67" fmla="*/ 3229163 h 6858000"/>
              <a:gd name="connsiteX68" fmla="*/ 487927 w 1349253"/>
              <a:gd name="connsiteY68" fmla="*/ 3158586 h 6858000"/>
              <a:gd name="connsiteX69" fmla="*/ 463335 w 1349253"/>
              <a:gd name="connsiteY69" fmla="*/ 3112365 h 6858000"/>
              <a:gd name="connsiteX70" fmla="*/ 448810 w 1349253"/>
              <a:gd name="connsiteY70" fmla="*/ 3072935 h 6858000"/>
              <a:gd name="connsiteX71" fmla="*/ 423984 w 1349253"/>
              <a:gd name="connsiteY71" fmla="*/ 2958185 h 6858000"/>
              <a:gd name="connsiteX72" fmla="*/ 381264 w 1349253"/>
              <a:gd name="connsiteY72" fmla="*/ 2843952 h 6858000"/>
              <a:gd name="connsiteX73" fmla="*/ 315516 w 1349253"/>
              <a:gd name="connsiteY73" fmla="*/ 2554718 h 6858000"/>
              <a:gd name="connsiteX74" fmla="*/ 286333 w 1349253"/>
              <a:gd name="connsiteY74" fmla="*/ 2447068 h 6858000"/>
              <a:gd name="connsiteX75" fmla="*/ 273294 w 1349253"/>
              <a:gd name="connsiteY75" fmla="*/ 2425819 h 6858000"/>
              <a:gd name="connsiteX76" fmla="*/ 279293 w 1349253"/>
              <a:gd name="connsiteY76" fmla="*/ 2402874 h 6858000"/>
              <a:gd name="connsiteX77" fmla="*/ 281905 w 1349253"/>
              <a:gd name="connsiteY77" fmla="*/ 2381443 h 6858000"/>
              <a:gd name="connsiteX78" fmla="*/ 258234 w 1349253"/>
              <a:gd name="connsiteY78" fmla="*/ 2261920 h 6858000"/>
              <a:gd name="connsiteX79" fmla="*/ 248121 w 1349253"/>
              <a:gd name="connsiteY79" fmla="*/ 2195378 h 6858000"/>
              <a:gd name="connsiteX80" fmla="*/ 232338 w 1349253"/>
              <a:gd name="connsiteY80" fmla="*/ 2155135 h 6858000"/>
              <a:gd name="connsiteX81" fmla="*/ 229796 w 1349253"/>
              <a:gd name="connsiteY81" fmla="*/ 2118008 h 6858000"/>
              <a:gd name="connsiteX82" fmla="*/ 230789 w 1349253"/>
              <a:gd name="connsiteY82" fmla="*/ 2050531 h 6858000"/>
              <a:gd name="connsiteX83" fmla="*/ 222595 w 1349253"/>
              <a:gd name="connsiteY83" fmla="*/ 1963269 h 6858000"/>
              <a:gd name="connsiteX84" fmla="*/ 203773 w 1349253"/>
              <a:gd name="connsiteY84" fmla="*/ 1906352 h 6858000"/>
              <a:gd name="connsiteX85" fmla="*/ 180330 w 1349253"/>
              <a:gd name="connsiteY85" fmla="*/ 1861531 h 6858000"/>
              <a:gd name="connsiteX86" fmla="*/ 134129 w 1349253"/>
              <a:gd name="connsiteY86" fmla="*/ 1732919 h 6858000"/>
              <a:gd name="connsiteX87" fmla="*/ 106440 w 1349253"/>
              <a:gd name="connsiteY87" fmla="*/ 1663540 h 6858000"/>
              <a:gd name="connsiteX88" fmla="*/ 105566 w 1349253"/>
              <a:gd name="connsiteY88" fmla="*/ 1615777 h 6858000"/>
              <a:gd name="connsiteX89" fmla="*/ 86361 w 1349253"/>
              <a:gd name="connsiteY89" fmla="*/ 1563678 h 6858000"/>
              <a:gd name="connsiteX90" fmla="*/ 92183 w 1349253"/>
              <a:gd name="connsiteY90" fmla="*/ 1477995 h 6858000"/>
              <a:gd name="connsiteX91" fmla="*/ 78268 w 1349253"/>
              <a:gd name="connsiteY91" fmla="*/ 1373769 h 6858000"/>
              <a:gd name="connsiteX92" fmla="*/ 86575 w 1349253"/>
              <a:gd name="connsiteY92" fmla="*/ 1307086 h 6858000"/>
              <a:gd name="connsiteX93" fmla="*/ 87763 w 1349253"/>
              <a:gd name="connsiteY93" fmla="*/ 1189033 h 6858000"/>
              <a:gd name="connsiteX94" fmla="*/ 92448 w 1349253"/>
              <a:gd name="connsiteY94" fmla="*/ 1168288 h 6858000"/>
              <a:gd name="connsiteX95" fmla="*/ 84730 w 1349253"/>
              <a:gd name="connsiteY95" fmla="*/ 1142577 h 6858000"/>
              <a:gd name="connsiteX96" fmla="*/ 74036 w 1349253"/>
              <a:gd name="connsiteY96" fmla="*/ 1088484 h 6858000"/>
              <a:gd name="connsiteX97" fmla="*/ 62772 w 1349253"/>
              <a:gd name="connsiteY97" fmla="*/ 1016103 h 6858000"/>
              <a:gd name="connsiteX98" fmla="*/ 64228 w 1349253"/>
              <a:gd name="connsiteY98" fmla="*/ 954054 h 6858000"/>
              <a:gd name="connsiteX99" fmla="*/ 75144 w 1349253"/>
              <a:gd name="connsiteY99" fmla="*/ 921368 h 6858000"/>
              <a:gd name="connsiteX100" fmla="*/ 59093 w 1349253"/>
              <a:gd name="connsiteY100" fmla="*/ 896999 h 6858000"/>
              <a:gd name="connsiteX101" fmla="*/ 28501 w 1349253"/>
              <a:gd name="connsiteY101" fmla="*/ 821517 h 6858000"/>
              <a:gd name="connsiteX102" fmla="*/ 7451 w 1349253"/>
              <a:gd name="connsiteY102" fmla="*/ 751353 h 6858000"/>
              <a:gd name="connsiteX103" fmla="*/ 7009 w 1349253"/>
              <a:gd name="connsiteY103" fmla="*/ 721230 h 6858000"/>
              <a:gd name="connsiteX104" fmla="*/ 16141 w 1349253"/>
              <a:gd name="connsiteY104" fmla="*/ 619315 h 6858000"/>
              <a:gd name="connsiteX105" fmla="*/ 19 w 1349253"/>
              <a:gd name="connsiteY105" fmla="*/ 585934 h 6858000"/>
              <a:gd name="connsiteX106" fmla="*/ 7093 w 1349253"/>
              <a:gd name="connsiteY106" fmla="*/ 538948 h 6858000"/>
              <a:gd name="connsiteX107" fmla="*/ 11001 w 1349253"/>
              <a:gd name="connsiteY107" fmla="*/ 525163 h 6858000"/>
              <a:gd name="connsiteX108" fmla="*/ 37125 w 1349253"/>
              <a:gd name="connsiteY108" fmla="*/ 446567 h 6858000"/>
              <a:gd name="connsiteX109" fmla="*/ 36373 w 1349253"/>
              <a:gd name="connsiteY109" fmla="*/ 393828 h 6858000"/>
              <a:gd name="connsiteX110" fmla="*/ 36203 w 1349253"/>
              <a:gd name="connsiteY110" fmla="*/ 353137 h 6858000"/>
              <a:gd name="connsiteX111" fmla="*/ 41896 w 1349253"/>
              <a:gd name="connsiteY111" fmla="*/ 275771 h 6858000"/>
              <a:gd name="connsiteX112" fmla="*/ 58923 w 1349253"/>
              <a:gd name="connsiteY112" fmla="*/ 212860 h 6858000"/>
              <a:gd name="connsiteX113" fmla="*/ 50633 w 1349253"/>
              <a:gd name="connsiteY113" fmla="*/ 144983 h 6858000"/>
              <a:gd name="connsiteX114" fmla="*/ 62917 w 1349253"/>
              <a:gd name="connsiteY114" fmla="*/ 55288 h 6858000"/>
              <a:gd name="connsiteX115" fmla="*/ 22471 w 1349253"/>
              <a:gd name="connsiteY115" fmla="*/ 0 h 6858000"/>
              <a:gd name="connsiteX0" fmla="*/ 22471 w 1349253"/>
              <a:gd name="connsiteY0" fmla="*/ 0 h 6858000"/>
              <a:gd name="connsiteX1" fmla="*/ 1349253 w 1349253"/>
              <a:gd name="connsiteY1" fmla="*/ 0 h 6858000"/>
              <a:gd name="connsiteX2" fmla="*/ 1349253 w 1349253"/>
              <a:gd name="connsiteY2" fmla="*/ 6858000 h 6858000"/>
              <a:gd name="connsiteX3" fmla="*/ 85947 w 1349253"/>
              <a:gd name="connsiteY3" fmla="*/ 6857735 h 6858000"/>
              <a:gd name="connsiteX4" fmla="*/ 122540 w 1349253"/>
              <a:gd name="connsiteY4" fmla="*/ 6776847 h 6858000"/>
              <a:gd name="connsiteX5" fmla="*/ 134040 w 1349253"/>
              <a:gd name="connsiteY5" fmla="*/ 6737706 h 6858000"/>
              <a:gd name="connsiteX6" fmla="*/ 158779 w 1349253"/>
              <a:gd name="connsiteY6" fmla="*/ 6691589 h 6858000"/>
              <a:gd name="connsiteX7" fmla="*/ 150803 w 1349253"/>
              <a:gd name="connsiteY7" fmla="*/ 6659970 h 6858000"/>
              <a:gd name="connsiteX8" fmla="*/ 168871 w 1349253"/>
              <a:gd name="connsiteY8" fmla="*/ 6594177 h 6858000"/>
              <a:gd name="connsiteX9" fmla="*/ 235868 w 1349253"/>
              <a:gd name="connsiteY9" fmla="*/ 6492130 h 6858000"/>
              <a:gd name="connsiteX10" fmla="*/ 251555 w 1349253"/>
              <a:gd name="connsiteY10" fmla="*/ 6431610 h 6858000"/>
              <a:gd name="connsiteX11" fmla="*/ 278483 w 1349253"/>
              <a:gd name="connsiteY11" fmla="*/ 6334727 h 6858000"/>
              <a:gd name="connsiteX12" fmla="*/ 270395 w 1349253"/>
              <a:gd name="connsiteY12" fmla="*/ 6294334 h 6858000"/>
              <a:gd name="connsiteX13" fmla="*/ 272835 w 1349253"/>
              <a:gd name="connsiteY13" fmla="*/ 6252834 h 6858000"/>
              <a:gd name="connsiteX14" fmla="*/ 250827 w 1349253"/>
              <a:gd name="connsiteY14" fmla="*/ 6202459 h 6858000"/>
              <a:gd name="connsiteX15" fmla="*/ 249625 w 1349253"/>
              <a:gd name="connsiteY15" fmla="*/ 6153037 h 6858000"/>
              <a:gd name="connsiteX16" fmla="*/ 265040 w 1349253"/>
              <a:gd name="connsiteY16" fmla="*/ 6078132 h 6858000"/>
              <a:gd name="connsiteX17" fmla="*/ 252427 w 1349253"/>
              <a:gd name="connsiteY17" fmla="*/ 6028119 h 6858000"/>
              <a:gd name="connsiteX18" fmla="*/ 237656 w 1349253"/>
              <a:gd name="connsiteY18" fmla="*/ 5926735 h 6858000"/>
              <a:gd name="connsiteX19" fmla="*/ 287168 w 1349253"/>
              <a:gd name="connsiteY19" fmla="*/ 5712857 h 6858000"/>
              <a:gd name="connsiteX20" fmla="*/ 316966 w 1349253"/>
              <a:gd name="connsiteY20" fmla="*/ 5660491 h 6858000"/>
              <a:gd name="connsiteX21" fmla="*/ 326089 w 1349253"/>
              <a:gd name="connsiteY21" fmla="*/ 5563435 h 6858000"/>
              <a:gd name="connsiteX22" fmla="*/ 352965 w 1349253"/>
              <a:gd name="connsiteY22" fmla="*/ 5437125 h 6858000"/>
              <a:gd name="connsiteX23" fmla="*/ 366533 w 1349253"/>
              <a:gd name="connsiteY23" fmla="*/ 5396260 h 6858000"/>
              <a:gd name="connsiteX24" fmla="*/ 382514 w 1349253"/>
              <a:gd name="connsiteY24" fmla="*/ 5330009 h 6858000"/>
              <a:gd name="connsiteX25" fmla="*/ 416007 w 1349253"/>
              <a:gd name="connsiteY25" fmla="*/ 5273739 h 6858000"/>
              <a:gd name="connsiteX26" fmla="*/ 425606 w 1349253"/>
              <a:gd name="connsiteY26" fmla="*/ 5241779 h 6858000"/>
              <a:gd name="connsiteX27" fmla="*/ 436832 w 1349253"/>
              <a:gd name="connsiteY27" fmla="*/ 5225268 h 6858000"/>
              <a:gd name="connsiteX28" fmla="*/ 437852 w 1349253"/>
              <a:gd name="connsiteY28" fmla="*/ 5217684 h 6858000"/>
              <a:gd name="connsiteX29" fmla="*/ 445193 w 1349253"/>
              <a:gd name="connsiteY29" fmla="*/ 5193377 h 6858000"/>
              <a:gd name="connsiteX30" fmla="*/ 448496 w 1349253"/>
              <a:gd name="connsiteY30" fmla="*/ 5179288 h 6858000"/>
              <a:gd name="connsiteX31" fmla="*/ 449480 w 1349253"/>
              <a:gd name="connsiteY31" fmla="*/ 5173621 h 6858000"/>
              <a:gd name="connsiteX32" fmla="*/ 445114 w 1349253"/>
              <a:gd name="connsiteY32" fmla="*/ 5159961 h 6858000"/>
              <a:gd name="connsiteX33" fmla="*/ 451791 w 1349253"/>
              <a:gd name="connsiteY33" fmla="*/ 5144295 h 6858000"/>
              <a:gd name="connsiteX34" fmla="*/ 448724 w 1349253"/>
              <a:gd name="connsiteY34" fmla="*/ 5125185 h 6858000"/>
              <a:gd name="connsiteX35" fmla="*/ 455554 w 1349253"/>
              <a:gd name="connsiteY35" fmla="*/ 5121884 h 6858000"/>
              <a:gd name="connsiteX36" fmla="*/ 462590 w 1349253"/>
              <a:gd name="connsiteY36" fmla="*/ 5067850 h 6858000"/>
              <a:gd name="connsiteX37" fmla="*/ 465321 w 1349253"/>
              <a:gd name="connsiteY37" fmla="*/ 5060861 h 6858000"/>
              <a:gd name="connsiteX38" fmla="*/ 462025 w 1349253"/>
              <a:gd name="connsiteY38" fmla="*/ 5034192 h 6858000"/>
              <a:gd name="connsiteX39" fmla="*/ 463579 w 1349253"/>
              <a:gd name="connsiteY39" fmla="*/ 4993030 h 6858000"/>
              <a:gd name="connsiteX40" fmla="*/ 470488 w 1349253"/>
              <a:gd name="connsiteY40" fmla="*/ 4946844 h 6858000"/>
              <a:gd name="connsiteX41" fmla="*/ 466344 w 1349253"/>
              <a:gd name="connsiteY41" fmla="*/ 4932692 h 6858000"/>
              <a:gd name="connsiteX42" fmla="*/ 481747 w 1349253"/>
              <a:gd name="connsiteY42" fmla="*/ 4858827 h 6858000"/>
              <a:gd name="connsiteX43" fmla="*/ 487650 w 1349253"/>
              <a:gd name="connsiteY43" fmla="*/ 4821170 h 6858000"/>
              <a:gd name="connsiteX44" fmla="*/ 492383 w 1349253"/>
              <a:gd name="connsiteY44" fmla="*/ 4780965 h 6858000"/>
              <a:gd name="connsiteX45" fmla="*/ 493676 w 1349253"/>
              <a:gd name="connsiteY45" fmla="*/ 4750867 h 6858000"/>
              <a:gd name="connsiteX46" fmla="*/ 491483 w 1349253"/>
              <a:gd name="connsiteY46" fmla="*/ 4690749 h 6858000"/>
              <a:gd name="connsiteX47" fmla="*/ 486963 w 1349253"/>
              <a:gd name="connsiteY47" fmla="*/ 4584173 h 6858000"/>
              <a:gd name="connsiteX48" fmla="*/ 482046 w 1349253"/>
              <a:gd name="connsiteY48" fmla="*/ 4444346 h 6858000"/>
              <a:gd name="connsiteX49" fmla="*/ 478611 w 1349253"/>
              <a:gd name="connsiteY49" fmla="*/ 4375228 h 6858000"/>
              <a:gd name="connsiteX50" fmla="*/ 459264 w 1349253"/>
              <a:gd name="connsiteY50" fmla="*/ 4214165 h 6858000"/>
              <a:gd name="connsiteX51" fmla="*/ 460893 w 1349253"/>
              <a:gd name="connsiteY51" fmla="*/ 4076008 h 6858000"/>
              <a:gd name="connsiteX52" fmla="*/ 448593 w 1349253"/>
              <a:gd name="connsiteY52" fmla="*/ 4033999 h 6858000"/>
              <a:gd name="connsiteX53" fmla="*/ 448318 w 1349253"/>
              <a:gd name="connsiteY53" fmla="*/ 4013953 h 6858000"/>
              <a:gd name="connsiteX54" fmla="*/ 434613 w 1349253"/>
              <a:gd name="connsiteY54" fmla="*/ 3974753 h 6858000"/>
              <a:gd name="connsiteX55" fmla="*/ 434521 w 1349253"/>
              <a:gd name="connsiteY55" fmla="*/ 3945686 h 6858000"/>
              <a:gd name="connsiteX56" fmla="*/ 440396 w 1349253"/>
              <a:gd name="connsiteY56" fmla="*/ 3901461 h 6858000"/>
              <a:gd name="connsiteX57" fmla="*/ 462990 w 1349253"/>
              <a:gd name="connsiteY57" fmla="*/ 3813873 h 6858000"/>
              <a:gd name="connsiteX58" fmla="*/ 460248 w 1349253"/>
              <a:gd name="connsiteY58" fmla="*/ 3777135 h 6858000"/>
              <a:gd name="connsiteX59" fmla="*/ 461981 w 1349253"/>
              <a:gd name="connsiteY59" fmla="*/ 3771656 h 6858000"/>
              <a:gd name="connsiteX60" fmla="*/ 465724 w 1349253"/>
              <a:gd name="connsiteY60" fmla="*/ 3769007 h 6858000"/>
              <a:gd name="connsiteX61" fmla="*/ 473886 w 1349253"/>
              <a:gd name="connsiteY61" fmla="*/ 3738082 h 6858000"/>
              <a:gd name="connsiteX62" fmla="*/ 481232 w 1349253"/>
              <a:gd name="connsiteY62" fmla="*/ 3673397 h 6858000"/>
              <a:gd name="connsiteX63" fmla="*/ 480528 w 1349253"/>
              <a:gd name="connsiteY63" fmla="*/ 3637109 h 6858000"/>
              <a:gd name="connsiteX64" fmla="*/ 483971 w 1349253"/>
              <a:gd name="connsiteY64" fmla="*/ 3536883 h 6858000"/>
              <a:gd name="connsiteX65" fmla="*/ 491509 w 1349253"/>
              <a:gd name="connsiteY65" fmla="*/ 3435652 h 6858000"/>
              <a:gd name="connsiteX66" fmla="*/ 505401 w 1349253"/>
              <a:gd name="connsiteY66" fmla="*/ 3295862 h 6858000"/>
              <a:gd name="connsiteX67" fmla="*/ 511168 w 1349253"/>
              <a:gd name="connsiteY67" fmla="*/ 3229163 h 6858000"/>
              <a:gd name="connsiteX68" fmla="*/ 487927 w 1349253"/>
              <a:gd name="connsiteY68" fmla="*/ 3158586 h 6858000"/>
              <a:gd name="connsiteX69" fmla="*/ 463335 w 1349253"/>
              <a:gd name="connsiteY69" fmla="*/ 3112365 h 6858000"/>
              <a:gd name="connsiteX70" fmla="*/ 448810 w 1349253"/>
              <a:gd name="connsiteY70" fmla="*/ 3072935 h 6858000"/>
              <a:gd name="connsiteX71" fmla="*/ 423984 w 1349253"/>
              <a:gd name="connsiteY71" fmla="*/ 2958185 h 6858000"/>
              <a:gd name="connsiteX72" fmla="*/ 381264 w 1349253"/>
              <a:gd name="connsiteY72" fmla="*/ 2843952 h 6858000"/>
              <a:gd name="connsiteX73" fmla="*/ 315516 w 1349253"/>
              <a:gd name="connsiteY73" fmla="*/ 2554718 h 6858000"/>
              <a:gd name="connsiteX74" fmla="*/ 286333 w 1349253"/>
              <a:gd name="connsiteY74" fmla="*/ 2447068 h 6858000"/>
              <a:gd name="connsiteX75" fmla="*/ 273294 w 1349253"/>
              <a:gd name="connsiteY75" fmla="*/ 2425819 h 6858000"/>
              <a:gd name="connsiteX76" fmla="*/ 279293 w 1349253"/>
              <a:gd name="connsiteY76" fmla="*/ 2402874 h 6858000"/>
              <a:gd name="connsiteX77" fmla="*/ 281905 w 1349253"/>
              <a:gd name="connsiteY77" fmla="*/ 2381443 h 6858000"/>
              <a:gd name="connsiteX78" fmla="*/ 258234 w 1349253"/>
              <a:gd name="connsiteY78" fmla="*/ 2261920 h 6858000"/>
              <a:gd name="connsiteX79" fmla="*/ 248121 w 1349253"/>
              <a:gd name="connsiteY79" fmla="*/ 2195378 h 6858000"/>
              <a:gd name="connsiteX80" fmla="*/ 232338 w 1349253"/>
              <a:gd name="connsiteY80" fmla="*/ 2155135 h 6858000"/>
              <a:gd name="connsiteX81" fmla="*/ 229796 w 1349253"/>
              <a:gd name="connsiteY81" fmla="*/ 2118008 h 6858000"/>
              <a:gd name="connsiteX82" fmla="*/ 230789 w 1349253"/>
              <a:gd name="connsiteY82" fmla="*/ 2050531 h 6858000"/>
              <a:gd name="connsiteX83" fmla="*/ 222595 w 1349253"/>
              <a:gd name="connsiteY83" fmla="*/ 1963269 h 6858000"/>
              <a:gd name="connsiteX84" fmla="*/ 203773 w 1349253"/>
              <a:gd name="connsiteY84" fmla="*/ 1906352 h 6858000"/>
              <a:gd name="connsiteX85" fmla="*/ 180330 w 1349253"/>
              <a:gd name="connsiteY85" fmla="*/ 1861531 h 6858000"/>
              <a:gd name="connsiteX86" fmla="*/ 134129 w 1349253"/>
              <a:gd name="connsiteY86" fmla="*/ 1732919 h 6858000"/>
              <a:gd name="connsiteX87" fmla="*/ 106440 w 1349253"/>
              <a:gd name="connsiteY87" fmla="*/ 1663540 h 6858000"/>
              <a:gd name="connsiteX88" fmla="*/ 105566 w 1349253"/>
              <a:gd name="connsiteY88" fmla="*/ 1615777 h 6858000"/>
              <a:gd name="connsiteX89" fmla="*/ 86361 w 1349253"/>
              <a:gd name="connsiteY89" fmla="*/ 1563678 h 6858000"/>
              <a:gd name="connsiteX90" fmla="*/ 92183 w 1349253"/>
              <a:gd name="connsiteY90" fmla="*/ 1477995 h 6858000"/>
              <a:gd name="connsiteX91" fmla="*/ 78268 w 1349253"/>
              <a:gd name="connsiteY91" fmla="*/ 1373769 h 6858000"/>
              <a:gd name="connsiteX92" fmla="*/ 86575 w 1349253"/>
              <a:gd name="connsiteY92" fmla="*/ 1307086 h 6858000"/>
              <a:gd name="connsiteX93" fmla="*/ 87763 w 1349253"/>
              <a:gd name="connsiteY93" fmla="*/ 1189033 h 6858000"/>
              <a:gd name="connsiteX94" fmla="*/ 92448 w 1349253"/>
              <a:gd name="connsiteY94" fmla="*/ 1168288 h 6858000"/>
              <a:gd name="connsiteX95" fmla="*/ 84730 w 1349253"/>
              <a:gd name="connsiteY95" fmla="*/ 1142577 h 6858000"/>
              <a:gd name="connsiteX96" fmla="*/ 74036 w 1349253"/>
              <a:gd name="connsiteY96" fmla="*/ 1088484 h 6858000"/>
              <a:gd name="connsiteX97" fmla="*/ 62772 w 1349253"/>
              <a:gd name="connsiteY97" fmla="*/ 1016103 h 6858000"/>
              <a:gd name="connsiteX98" fmla="*/ 64228 w 1349253"/>
              <a:gd name="connsiteY98" fmla="*/ 954054 h 6858000"/>
              <a:gd name="connsiteX99" fmla="*/ 75144 w 1349253"/>
              <a:gd name="connsiteY99" fmla="*/ 921368 h 6858000"/>
              <a:gd name="connsiteX100" fmla="*/ 59093 w 1349253"/>
              <a:gd name="connsiteY100" fmla="*/ 896999 h 6858000"/>
              <a:gd name="connsiteX101" fmla="*/ 28501 w 1349253"/>
              <a:gd name="connsiteY101" fmla="*/ 821517 h 6858000"/>
              <a:gd name="connsiteX102" fmla="*/ 7451 w 1349253"/>
              <a:gd name="connsiteY102" fmla="*/ 751353 h 6858000"/>
              <a:gd name="connsiteX103" fmla="*/ 7009 w 1349253"/>
              <a:gd name="connsiteY103" fmla="*/ 721230 h 6858000"/>
              <a:gd name="connsiteX104" fmla="*/ 16141 w 1349253"/>
              <a:gd name="connsiteY104" fmla="*/ 619315 h 6858000"/>
              <a:gd name="connsiteX105" fmla="*/ 19 w 1349253"/>
              <a:gd name="connsiteY105" fmla="*/ 585934 h 6858000"/>
              <a:gd name="connsiteX106" fmla="*/ 7093 w 1349253"/>
              <a:gd name="connsiteY106" fmla="*/ 538948 h 6858000"/>
              <a:gd name="connsiteX107" fmla="*/ 11001 w 1349253"/>
              <a:gd name="connsiteY107" fmla="*/ 525163 h 6858000"/>
              <a:gd name="connsiteX108" fmla="*/ 37125 w 1349253"/>
              <a:gd name="connsiteY108" fmla="*/ 446567 h 6858000"/>
              <a:gd name="connsiteX109" fmla="*/ 36373 w 1349253"/>
              <a:gd name="connsiteY109" fmla="*/ 393828 h 6858000"/>
              <a:gd name="connsiteX110" fmla="*/ 36203 w 1349253"/>
              <a:gd name="connsiteY110" fmla="*/ 353137 h 6858000"/>
              <a:gd name="connsiteX111" fmla="*/ 41896 w 1349253"/>
              <a:gd name="connsiteY111" fmla="*/ 275771 h 6858000"/>
              <a:gd name="connsiteX112" fmla="*/ 58923 w 1349253"/>
              <a:gd name="connsiteY112" fmla="*/ 212860 h 6858000"/>
              <a:gd name="connsiteX113" fmla="*/ 50633 w 1349253"/>
              <a:gd name="connsiteY113" fmla="*/ 144983 h 6858000"/>
              <a:gd name="connsiteX114" fmla="*/ 62917 w 1349253"/>
              <a:gd name="connsiteY114" fmla="*/ 55288 h 6858000"/>
              <a:gd name="connsiteX115" fmla="*/ 22471 w 1349253"/>
              <a:gd name="connsiteY115" fmla="*/ 0 h 6858000"/>
              <a:gd name="connsiteX0" fmla="*/ 22471 w 1349253"/>
              <a:gd name="connsiteY0" fmla="*/ 0 h 6858000"/>
              <a:gd name="connsiteX1" fmla="*/ 1349253 w 1349253"/>
              <a:gd name="connsiteY1" fmla="*/ 0 h 6858000"/>
              <a:gd name="connsiteX2" fmla="*/ 1349253 w 1349253"/>
              <a:gd name="connsiteY2" fmla="*/ 6858000 h 6858000"/>
              <a:gd name="connsiteX3" fmla="*/ 85947 w 1349253"/>
              <a:gd name="connsiteY3" fmla="*/ 6857735 h 6858000"/>
              <a:gd name="connsiteX4" fmla="*/ 122540 w 1349253"/>
              <a:gd name="connsiteY4" fmla="*/ 6776847 h 6858000"/>
              <a:gd name="connsiteX5" fmla="*/ 134040 w 1349253"/>
              <a:gd name="connsiteY5" fmla="*/ 6737706 h 6858000"/>
              <a:gd name="connsiteX6" fmla="*/ 158779 w 1349253"/>
              <a:gd name="connsiteY6" fmla="*/ 6691589 h 6858000"/>
              <a:gd name="connsiteX7" fmla="*/ 150803 w 1349253"/>
              <a:gd name="connsiteY7" fmla="*/ 6659970 h 6858000"/>
              <a:gd name="connsiteX8" fmla="*/ 168871 w 1349253"/>
              <a:gd name="connsiteY8" fmla="*/ 6594177 h 6858000"/>
              <a:gd name="connsiteX9" fmla="*/ 235868 w 1349253"/>
              <a:gd name="connsiteY9" fmla="*/ 6492130 h 6858000"/>
              <a:gd name="connsiteX10" fmla="*/ 251555 w 1349253"/>
              <a:gd name="connsiteY10" fmla="*/ 6431610 h 6858000"/>
              <a:gd name="connsiteX11" fmla="*/ 278483 w 1349253"/>
              <a:gd name="connsiteY11" fmla="*/ 6334727 h 6858000"/>
              <a:gd name="connsiteX12" fmla="*/ 270395 w 1349253"/>
              <a:gd name="connsiteY12" fmla="*/ 6294334 h 6858000"/>
              <a:gd name="connsiteX13" fmla="*/ 272835 w 1349253"/>
              <a:gd name="connsiteY13" fmla="*/ 6252834 h 6858000"/>
              <a:gd name="connsiteX14" fmla="*/ 250827 w 1349253"/>
              <a:gd name="connsiteY14" fmla="*/ 6202459 h 6858000"/>
              <a:gd name="connsiteX15" fmla="*/ 249625 w 1349253"/>
              <a:gd name="connsiteY15" fmla="*/ 6153037 h 6858000"/>
              <a:gd name="connsiteX16" fmla="*/ 265040 w 1349253"/>
              <a:gd name="connsiteY16" fmla="*/ 6078132 h 6858000"/>
              <a:gd name="connsiteX17" fmla="*/ 252427 w 1349253"/>
              <a:gd name="connsiteY17" fmla="*/ 6028119 h 6858000"/>
              <a:gd name="connsiteX18" fmla="*/ 237656 w 1349253"/>
              <a:gd name="connsiteY18" fmla="*/ 5926735 h 6858000"/>
              <a:gd name="connsiteX19" fmla="*/ 287168 w 1349253"/>
              <a:gd name="connsiteY19" fmla="*/ 5712857 h 6858000"/>
              <a:gd name="connsiteX20" fmla="*/ 316966 w 1349253"/>
              <a:gd name="connsiteY20" fmla="*/ 5660491 h 6858000"/>
              <a:gd name="connsiteX21" fmla="*/ 326089 w 1349253"/>
              <a:gd name="connsiteY21" fmla="*/ 5563435 h 6858000"/>
              <a:gd name="connsiteX22" fmla="*/ 352965 w 1349253"/>
              <a:gd name="connsiteY22" fmla="*/ 5437125 h 6858000"/>
              <a:gd name="connsiteX23" fmla="*/ 366533 w 1349253"/>
              <a:gd name="connsiteY23" fmla="*/ 5396260 h 6858000"/>
              <a:gd name="connsiteX24" fmla="*/ 382514 w 1349253"/>
              <a:gd name="connsiteY24" fmla="*/ 5330009 h 6858000"/>
              <a:gd name="connsiteX25" fmla="*/ 416007 w 1349253"/>
              <a:gd name="connsiteY25" fmla="*/ 5273739 h 6858000"/>
              <a:gd name="connsiteX26" fmla="*/ 425606 w 1349253"/>
              <a:gd name="connsiteY26" fmla="*/ 5241779 h 6858000"/>
              <a:gd name="connsiteX27" fmla="*/ 436832 w 1349253"/>
              <a:gd name="connsiteY27" fmla="*/ 5225268 h 6858000"/>
              <a:gd name="connsiteX28" fmla="*/ 437852 w 1349253"/>
              <a:gd name="connsiteY28" fmla="*/ 5217684 h 6858000"/>
              <a:gd name="connsiteX29" fmla="*/ 445193 w 1349253"/>
              <a:gd name="connsiteY29" fmla="*/ 5193377 h 6858000"/>
              <a:gd name="connsiteX30" fmla="*/ 448496 w 1349253"/>
              <a:gd name="connsiteY30" fmla="*/ 5179288 h 6858000"/>
              <a:gd name="connsiteX31" fmla="*/ 449480 w 1349253"/>
              <a:gd name="connsiteY31" fmla="*/ 5173621 h 6858000"/>
              <a:gd name="connsiteX32" fmla="*/ 445114 w 1349253"/>
              <a:gd name="connsiteY32" fmla="*/ 5159961 h 6858000"/>
              <a:gd name="connsiteX33" fmla="*/ 451791 w 1349253"/>
              <a:gd name="connsiteY33" fmla="*/ 5144295 h 6858000"/>
              <a:gd name="connsiteX34" fmla="*/ 448724 w 1349253"/>
              <a:gd name="connsiteY34" fmla="*/ 5125185 h 6858000"/>
              <a:gd name="connsiteX35" fmla="*/ 455554 w 1349253"/>
              <a:gd name="connsiteY35" fmla="*/ 5121884 h 6858000"/>
              <a:gd name="connsiteX36" fmla="*/ 462590 w 1349253"/>
              <a:gd name="connsiteY36" fmla="*/ 5067850 h 6858000"/>
              <a:gd name="connsiteX37" fmla="*/ 465321 w 1349253"/>
              <a:gd name="connsiteY37" fmla="*/ 5060861 h 6858000"/>
              <a:gd name="connsiteX38" fmla="*/ 462025 w 1349253"/>
              <a:gd name="connsiteY38" fmla="*/ 5034192 h 6858000"/>
              <a:gd name="connsiteX39" fmla="*/ 463579 w 1349253"/>
              <a:gd name="connsiteY39" fmla="*/ 4993030 h 6858000"/>
              <a:gd name="connsiteX40" fmla="*/ 470488 w 1349253"/>
              <a:gd name="connsiteY40" fmla="*/ 4946844 h 6858000"/>
              <a:gd name="connsiteX41" fmla="*/ 466344 w 1349253"/>
              <a:gd name="connsiteY41" fmla="*/ 4932692 h 6858000"/>
              <a:gd name="connsiteX42" fmla="*/ 481747 w 1349253"/>
              <a:gd name="connsiteY42" fmla="*/ 4858827 h 6858000"/>
              <a:gd name="connsiteX43" fmla="*/ 487650 w 1349253"/>
              <a:gd name="connsiteY43" fmla="*/ 4821170 h 6858000"/>
              <a:gd name="connsiteX44" fmla="*/ 492383 w 1349253"/>
              <a:gd name="connsiteY44" fmla="*/ 4780965 h 6858000"/>
              <a:gd name="connsiteX45" fmla="*/ 493676 w 1349253"/>
              <a:gd name="connsiteY45" fmla="*/ 4750867 h 6858000"/>
              <a:gd name="connsiteX46" fmla="*/ 491483 w 1349253"/>
              <a:gd name="connsiteY46" fmla="*/ 4690749 h 6858000"/>
              <a:gd name="connsiteX47" fmla="*/ 486963 w 1349253"/>
              <a:gd name="connsiteY47" fmla="*/ 4584173 h 6858000"/>
              <a:gd name="connsiteX48" fmla="*/ 482046 w 1349253"/>
              <a:gd name="connsiteY48" fmla="*/ 4444346 h 6858000"/>
              <a:gd name="connsiteX49" fmla="*/ 478611 w 1349253"/>
              <a:gd name="connsiteY49" fmla="*/ 4375228 h 6858000"/>
              <a:gd name="connsiteX50" fmla="*/ 459264 w 1349253"/>
              <a:gd name="connsiteY50" fmla="*/ 4214165 h 6858000"/>
              <a:gd name="connsiteX51" fmla="*/ 460893 w 1349253"/>
              <a:gd name="connsiteY51" fmla="*/ 4076008 h 6858000"/>
              <a:gd name="connsiteX52" fmla="*/ 448593 w 1349253"/>
              <a:gd name="connsiteY52" fmla="*/ 4033999 h 6858000"/>
              <a:gd name="connsiteX53" fmla="*/ 448318 w 1349253"/>
              <a:gd name="connsiteY53" fmla="*/ 4013953 h 6858000"/>
              <a:gd name="connsiteX54" fmla="*/ 434613 w 1349253"/>
              <a:gd name="connsiteY54" fmla="*/ 3974753 h 6858000"/>
              <a:gd name="connsiteX55" fmla="*/ 440396 w 1349253"/>
              <a:gd name="connsiteY55" fmla="*/ 3901461 h 6858000"/>
              <a:gd name="connsiteX56" fmla="*/ 462990 w 1349253"/>
              <a:gd name="connsiteY56" fmla="*/ 3813873 h 6858000"/>
              <a:gd name="connsiteX57" fmla="*/ 460248 w 1349253"/>
              <a:gd name="connsiteY57" fmla="*/ 3777135 h 6858000"/>
              <a:gd name="connsiteX58" fmla="*/ 461981 w 1349253"/>
              <a:gd name="connsiteY58" fmla="*/ 3771656 h 6858000"/>
              <a:gd name="connsiteX59" fmla="*/ 465724 w 1349253"/>
              <a:gd name="connsiteY59" fmla="*/ 3769007 h 6858000"/>
              <a:gd name="connsiteX60" fmla="*/ 473886 w 1349253"/>
              <a:gd name="connsiteY60" fmla="*/ 3738082 h 6858000"/>
              <a:gd name="connsiteX61" fmla="*/ 481232 w 1349253"/>
              <a:gd name="connsiteY61" fmla="*/ 3673397 h 6858000"/>
              <a:gd name="connsiteX62" fmla="*/ 480528 w 1349253"/>
              <a:gd name="connsiteY62" fmla="*/ 3637109 h 6858000"/>
              <a:gd name="connsiteX63" fmla="*/ 483971 w 1349253"/>
              <a:gd name="connsiteY63" fmla="*/ 3536883 h 6858000"/>
              <a:gd name="connsiteX64" fmla="*/ 491509 w 1349253"/>
              <a:gd name="connsiteY64" fmla="*/ 3435652 h 6858000"/>
              <a:gd name="connsiteX65" fmla="*/ 505401 w 1349253"/>
              <a:gd name="connsiteY65" fmla="*/ 3295862 h 6858000"/>
              <a:gd name="connsiteX66" fmla="*/ 511168 w 1349253"/>
              <a:gd name="connsiteY66" fmla="*/ 3229163 h 6858000"/>
              <a:gd name="connsiteX67" fmla="*/ 487927 w 1349253"/>
              <a:gd name="connsiteY67" fmla="*/ 3158586 h 6858000"/>
              <a:gd name="connsiteX68" fmla="*/ 463335 w 1349253"/>
              <a:gd name="connsiteY68" fmla="*/ 3112365 h 6858000"/>
              <a:gd name="connsiteX69" fmla="*/ 448810 w 1349253"/>
              <a:gd name="connsiteY69" fmla="*/ 3072935 h 6858000"/>
              <a:gd name="connsiteX70" fmla="*/ 423984 w 1349253"/>
              <a:gd name="connsiteY70" fmla="*/ 2958185 h 6858000"/>
              <a:gd name="connsiteX71" fmla="*/ 381264 w 1349253"/>
              <a:gd name="connsiteY71" fmla="*/ 2843952 h 6858000"/>
              <a:gd name="connsiteX72" fmla="*/ 315516 w 1349253"/>
              <a:gd name="connsiteY72" fmla="*/ 2554718 h 6858000"/>
              <a:gd name="connsiteX73" fmla="*/ 286333 w 1349253"/>
              <a:gd name="connsiteY73" fmla="*/ 2447068 h 6858000"/>
              <a:gd name="connsiteX74" fmla="*/ 273294 w 1349253"/>
              <a:gd name="connsiteY74" fmla="*/ 2425819 h 6858000"/>
              <a:gd name="connsiteX75" fmla="*/ 279293 w 1349253"/>
              <a:gd name="connsiteY75" fmla="*/ 2402874 h 6858000"/>
              <a:gd name="connsiteX76" fmla="*/ 281905 w 1349253"/>
              <a:gd name="connsiteY76" fmla="*/ 2381443 h 6858000"/>
              <a:gd name="connsiteX77" fmla="*/ 258234 w 1349253"/>
              <a:gd name="connsiteY77" fmla="*/ 2261920 h 6858000"/>
              <a:gd name="connsiteX78" fmla="*/ 248121 w 1349253"/>
              <a:gd name="connsiteY78" fmla="*/ 2195378 h 6858000"/>
              <a:gd name="connsiteX79" fmla="*/ 232338 w 1349253"/>
              <a:gd name="connsiteY79" fmla="*/ 2155135 h 6858000"/>
              <a:gd name="connsiteX80" fmla="*/ 229796 w 1349253"/>
              <a:gd name="connsiteY80" fmla="*/ 2118008 h 6858000"/>
              <a:gd name="connsiteX81" fmla="*/ 230789 w 1349253"/>
              <a:gd name="connsiteY81" fmla="*/ 2050531 h 6858000"/>
              <a:gd name="connsiteX82" fmla="*/ 222595 w 1349253"/>
              <a:gd name="connsiteY82" fmla="*/ 1963269 h 6858000"/>
              <a:gd name="connsiteX83" fmla="*/ 203773 w 1349253"/>
              <a:gd name="connsiteY83" fmla="*/ 1906352 h 6858000"/>
              <a:gd name="connsiteX84" fmla="*/ 180330 w 1349253"/>
              <a:gd name="connsiteY84" fmla="*/ 1861531 h 6858000"/>
              <a:gd name="connsiteX85" fmla="*/ 134129 w 1349253"/>
              <a:gd name="connsiteY85" fmla="*/ 1732919 h 6858000"/>
              <a:gd name="connsiteX86" fmla="*/ 106440 w 1349253"/>
              <a:gd name="connsiteY86" fmla="*/ 1663540 h 6858000"/>
              <a:gd name="connsiteX87" fmla="*/ 105566 w 1349253"/>
              <a:gd name="connsiteY87" fmla="*/ 1615777 h 6858000"/>
              <a:gd name="connsiteX88" fmla="*/ 86361 w 1349253"/>
              <a:gd name="connsiteY88" fmla="*/ 1563678 h 6858000"/>
              <a:gd name="connsiteX89" fmla="*/ 92183 w 1349253"/>
              <a:gd name="connsiteY89" fmla="*/ 1477995 h 6858000"/>
              <a:gd name="connsiteX90" fmla="*/ 78268 w 1349253"/>
              <a:gd name="connsiteY90" fmla="*/ 1373769 h 6858000"/>
              <a:gd name="connsiteX91" fmla="*/ 86575 w 1349253"/>
              <a:gd name="connsiteY91" fmla="*/ 1307086 h 6858000"/>
              <a:gd name="connsiteX92" fmla="*/ 87763 w 1349253"/>
              <a:gd name="connsiteY92" fmla="*/ 1189033 h 6858000"/>
              <a:gd name="connsiteX93" fmla="*/ 92448 w 1349253"/>
              <a:gd name="connsiteY93" fmla="*/ 1168288 h 6858000"/>
              <a:gd name="connsiteX94" fmla="*/ 84730 w 1349253"/>
              <a:gd name="connsiteY94" fmla="*/ 1142577 h 6858000"/>
              <a:gd name="connsiteX95" fmla="*/ 74036 w 1349253"/>
              <a:gd name="connsiteY95" fmla="*/ 1088484 h 6858000"/>
              <a:gd name="connsiteX96" fmla="*/ 62772 w 1349253"/>
              <a:gd name="connsiteY96" fmla="*/ 1016103 h 6858000"/>
              <a:gd name="connsiteX97" fmla="*/ 64228 w 1349253"/>
              <a:gd name="connsiteY97" fmla="*/ 954054 h 6858000"/>
              <a:gd name="connsiteX98" fmla="*/ 75144 w 1349253"/>
              <a:gd name="connsiteY98" fmla="*/ 921368 h 6858000"/>
              <a:gd name="connsiteX99" fmla="*/ 59093 w 1349253"/>
              <a:gd name="connsiteY99" fmla="*/ 896999 h 6858000"/>
              <a:gd name="connsiteX100" fmla="*/ 28501 w 1349253"/>
              <a:gd name="connsiteY100" fmla="*/ 821517 h 6858000"/>
              <a:gd name="connsiteX101" fmla="*/ 7451 w 1349253"/>
              <a:gd name="connsiteY101" fmla="*/ 751353 h 6858000"/>
              <a:gd name="connsiteX102" fmla="*/ 7009 w 1349253"/>
              <a:gd name="connsiteY102" fmla="*/ 721230 h 6858000"/>
              <a:gd name="connsiteX103" fmla="*/ 16141 w 1349253"/>
              <a:gd name="connsiteY103" fmla="*/ 619315 h 6858000"/>
              <a:gd name="connsiteX104" fmla="*/ 19 w 1349253"/>
              <a:gd name="connsiteY104" fmla="*/ 585934 h 6858000"/>
              <a:gd name="connsiteX105" fmla="*/ 7093 w 1349253"/>
              <a:gd name="connsiteY105" fmla="*/ 538948 h 6858000"/>
              <a:gd name="connsiteX106" fmla="*/ 11001 w 1349253"/>
              <a:gd name="connsiteY106" fmla="*/ 525163 h 6858000"/>
              <a:gd name="connsiteX107" fmla="*/ 37125 w 1349253"/>
              <a:gd name="connsiteY107" fmla="*/ 446567 h 6858000"/>
              <a:gd name="connsiteX108" fmla="*/ 36373 w 1349253"/>
              <a:gd name="connsiteY108" fmla="*/ 393828 h 6858000"/>
              <a:gd name="connsiteX109" fmla="*/ 36203 w 1349253"/>
              <a:gd name="connsiteY109" fmla="*/ 353137 h 6858000"/>
              <a:gd name="connsiteX110" fmla="*/ 41896 w 1349253"/>
              <a:gd name="connsiteY110" fmla="*/ 275771 h 6858000"/>
              <a:gd name="connsiteX111" fmla="*/ 58923 w 1349253"/>
              <a:gd name="connsiteY111" fmla="*/ 212860 h 6858000"/>
              <a:gd name="connsiteX112" fmla="*/ 50633 w 1349253"/>
              <a:gd name="connsiteY112" fmla="*/ 144983 h 6858000"/>
              <a:gd name="connsiteX113" fmla="*/ 62917 w 1349253"/>
              <a:gd name="connsiteY113" fmla="*/ 55288 h 6858000"/>
              <a:gd name="connsiteX114" fmla="*/ 22471 w 1349253"/>
              <a:gd name="connsiteY114" fmla="*/ 0 h 6858000"/>
              <a:gd name="connsiteX0" fmla="*/ 22471 w 1349253"/>
              <a:gd name="connsiteY0" fmla="*/ 0 h 6858000"/>
              <a:gd name="connsiteX1" fmla="*/ 1349253 w 1349253"/>
              <a:gd name="connsiteY1" fmla="*/ 0 h 6858000"/>
              <a:gd name="connsiteX2" fmla="*/ 1349253 w 1349253"/>
              <a:gd name="connsiteY2" fmla="*/ 6858000 h 6858000"/>
              <a:gd name="connsiteX3" fmla="*/ 85947 w 1349253"/>
              <a:gd name="connsiteY3" fmla="*/ 6857735 h 6858000"/>
              <a:gd name="connsiteX4" fmla="*/ 122540 w 1349253"/>
              <a:gd name="connsiteY4" fmla="*/ 6776847 h 6858000"/>
              <a:gd name="connsiteX5" fmla="*/ 134040 w 1349253"/>
              <a:gd name="connsiteY5" fmla="*/ 6737706 h 6858000"/>
              <a:gd name="connsiteX6" fmla="*/ 158779 w 1349253"/>
              <a:gd name="connsiteY6" fmla="*/ 6691589 h 6858000"/>
              <a:gd name="connsiteX7" fmla="*/ 150803 w 1349253"/>
              <a:gd name="connsiteY7" fmla="*/ 6659970 h 6858000"/>
              <a:gd name="connsiteX8" fmla="*/ 168871 w 1349253"/>
              <a:gd name="connsiteY8" fmla="*/ 6594177 h 6858000"/>
              <a:gd name="connsiteX9" fmla="*/ 235868 w 1349253"/>
              <a:gd name="connsiteY9" fmla="*/ 6492130 h 6858000"/>
              <a:gd name="connsiteX10" fmla="*/ 251555 w 1349253"/>
              <a:gd name="connsiteY10" fmla="*/ 6431610 h 6858000"/>
              <a:gd name="connsiteX11" fmla="*/ 278483 w 1349253"/>
              <a:gd name="connsiteY11" fmla="*/ 6334727 h 6858000"/>
              <a:gd name="connsiteX12" fmla="*/ 270395 w 1349253"/>
              <a:gd name="connsiteY12" fmla="*/ 6294334 h 6858000"/>
              <a:gd name="connsiteX13" fmla="*/ 272835 w 1349253"/>
              <a:gd name="connsiteY13" fmla="*/ 6252834 h 6858000"/>
              <a:gd name="connsiteX14" fmla="*/ 250827 w 1349253"/>
              <a:gd name="connsiteY14" fmla="*/ 6202459 h 6858000"/>
              <a:gd name="connsiteX15" fmla="*/ 249625 w 1349253"/>
              <a:gd name="connsiteY15" fmla="*/ 6153037 h 6858000"/>
              <a:gd name="connsiteX16" fmla="*/ 265040 w 1349253"/>
              <a:gd name="connsiteY16" fmla="*/ 6078132 h 6858000"/>
              <a:gd name="connsiteX17" fmla="*/ 252427 w 1349253"/>
              <a:gd name="connsiteY17" fmla="*/ 6028119 h 6858000"/>
              <a:gd name="connsiteX18" fmla="*/ 237656 w 1349253"/>
              <a:gd name="connsiteY18" fmla="*/ 5926735 h 6858000"/>
              <a:gd name="connsiteX19" fmla="*/ 287168 w 1349253"/>
              <a:gd name="connsiteY19" fmla="*/ 5712857 h 6858000"/>
              <a:gd name="connsiteX20" fmla="*/ 316966 w 1349253"/>
              <a:gd name="connsiteY20" fmla="*/ 5660491 h 6858000"/>
              <a:gd name="connsiteX21" fmla="*/ 326089 w 1349253"/>
              <a:gd name="connsiteY21" fmla="*/ 5563435 h 6858000"/>
              <a:gd name="connsiteX22" fmla="*/ 352965 w 1349253"/>
              <a:gd name="connsiteY22" fmla="*/ 5437125 h 6858000"/>
              <a:gd name="connsiteX23" fmla="*/ 366533 w 1349253"/>
              <a:gd name="connsiteY23" fmla="*/ 5396260 h 6858000"/>
              <a:gd name="connsiteX24" fmla="*/ 382514 w 1349253"/>
              <a:gd name="connsiteY24" fmla="*/ 5330009 h 6858000"/>
              <a:gd name="connsiteX25" fmla="*/ 416007 w 1349253"/>
              <a:gd name="connsiteY25" fmla="*/ 5273739 h 6858000"/>
              <a:gd name="connsiteX26" fmla="*/ 425606 w 1349253"/>
              <a:gd name="connsiteY26" fmla="*/ 5241779 h 6858000"/>
              <a:gd name="connsiteX27" fmla="*/ 436832 w 1349253"/>
              <a:gd name="connsiteY27" fmla="*/ 5225268 h 6858000"/>
              <a:gd name="connsiteX28" fmla="*/ 437852 w 1349253"/>
              <a:gd name="connsiteY28" fmla="*/ 5217684 h 6858000"/>
              <a:gd name="connsiteX29" fmla="*/ 445193 w 1349253"/>
              <a:gd name="connsiteY29" fmla="*/ 5193377 h 6858000"/>
              <a:gd name="connsiteX30" fmla="*/ 448496 w 1349253"/>
              <a:gd name="connsiteY30" fmla="*/ 5179288 h 6858000"/>
              <a:gd name="connsiteX31" fmla="*/ 449480 w 1349253"/>
              <a:gd name="connsiteY31" fmla="*/ 5173621 h 6858000"/>
              <a:gd name="connsiteX32" fmla="*/ 445114 w 1349253"/>
              <a:gd name="connsiteY32" fmla="*/ 5159961 h 6858000"/>
              <a:gd name="connsiteX33" fmla="*/ 451791 w 1349253"/>
              <a:gd name="connsiteY33" fmla="*/ 5144295 h 6858000"/>
              <a:gd name="connsiteX34" fmla="*/ 448724 w 1349253"/>
              <a:gd name="connsiteY34" fmla="*/ 5125185 h 6858000"/>
              <a:gd name="connsiteX35" fmla="*/ 455554 w 1349253"/>
              <a:gd name="connsiteY35" fmla="*/ 5121884 h 6858000"/>
              <a:gd name="connsiteX36" fmla="*/ 462590 w 1349253"/>
              <a:gd name="connsiteY36" fmla="*/ 5067850 h 6858000"/>
              <a:gd name="connsiteX37" fmla="*/ 465321 w 1349253"/>
              <a:gd name="connsiteY37" fmla="*/ 5060861 h 6858000"/>
              <a:gd name="connsiteX38" fmla="*/ 462025 w 1349253"/>
              <a:gd name="connsiteY38" fmla="*/ 5034192 h 6858000"/>
              <a:gd name="connsiteX39" fmla="*/ 463579 w 1349253"/>
              <a:gd name="connsiteY39" fmla="*/ 4993030 h 6858000"/>
              <a:gd name="connsiteX40" fmla="*/ 470488 w 1349253"/>
              <a:gd name="connsiteY40" fmla="*/ 4946844 h 6858000"/>
              <a:gd name="connsiteX41" fmla="*/ 466344 w 1349253"/>
              <a:gd name="connsiteY41" fmla="*/ 4932692 h 6858000"/>
              <a:gd name="connsiteX42" fmla="*/ 481747 w 1349253"/>
              <a:gd name="connsiteY42" fmla="*/ 4858827 h 6858000"/>
              <a:gd name="connsiteX43" fmla="*/ 487650 w 1349253"/>
              <a:gd name="connsiteY43" fmla="*/ 4821170 h 6858000"/>
              <a:gd name="connsiteX44" fmla="*/ 492383 w 1349253"/>
              <a:gd name="connsiteY44" fmla="*/ 4780965 h 6858000"/>
              <a:gd name="connsiteX45" fmla="*/ 493676 w 1349253"/>
              <a:gd name="connsiteY45" fmla="*/ 4750867 h 6858000"/>
              <a:gd name="connsiteX46" fmla="*/ 491483 w 1349253"/>
              <a:gd name="connsiteY46" fmla="*/ 4690749 h 6858000"/>
              <a:gd name="connsiteX47" fmla="*/ 486963 w 1349253"/>
              <a:gd name="connsiteY47" fmla="*/ 4584173 h 6858000"/>
              <a:gd name="connsiteX48" fmla="*/ 482046 w 1349253"/>
              <a:gd name="connsiteY48" fmla="*/ 4444346 h 6858000"/>
              <a:gd name="connsiteX49" fmla="*/ 478611 w 1349253"/>
              <a:gd name="connsiteY49" fmla="*/ 4375228 h 6858000"/>
              <a:gd name="connsiteX50" fmla="*/ 459264 w 1349253"/>
              <a:gd name="connsiteY50" fmla="*/ 4214165 h 6858000"/>
              <a:gd name="connsiteX51" fmla="*/ 460893 w 1349253"/>
              <a:gd name="connsiteY51" fmla="*/ 4076008 h 6858000"/>
              <a:gd name="connsiteX52" fmla="*/ 448593 w 1349253"/>
              <a:gd name="connsiteY52" fmla="*/ 4033999 h 6858000"/>
              <a:gd name="connsiteX53" fmla="*/ 448318 w 1349253"/>
              <a:gd name="connsiteY53" fmla="*/ 4013953 h 6858000"/>
              <a:gd name="connsiteX54" fmla="*/ 434613 w 1349253"/>
              <a:gd name="connsiteY54" fmla="*/ 3974753 h 6858000"/>
              <a:gd name="connsiteX55" fmla="*/ 440396 w 1349253"/>
              <a:gd name="connsiteY55" fmla="*/ 3901461 h 6858000"/>
              <a:gd name="connsiteX56" fmla="*/ 462990 w 1349253"/>
              <a:gd name="connsiteY56" fmla="*/ 3813873 h 6858000"/>
              <a:gd name="connsiteX57" fmla="*/ 460248 w 1349253"/>
              <a:gd name="connsiteY57" fmla="*/ 3777135 h 6858000"/>
              <a:gd name="connsiteX58" fmla="*/ 461981 w 1349253"/>
              <a:gd name="connsiteY58" fmla="*/ 3771656 h 6858000"/>
              <a:gd name="connsiteX59" fmla="*/ 465724 w 1349253"/>
              <a:gd name="connsiteY59" fmla="*/ 3769007 h 6858000"/>
              <a:gd name="connsiteX60" fmla="*/ 473886 w 1349253"/>
              <a:gd name="connsiteY60" fmla="*/ 3738082 h 6858000"/>
              <a:gd name="connsiteX61" fmla="*/ 481232 w 1349253"/>
              <a:gd name="connsiteY61" fmla="*/ 3673397 h 6858000"/>
              <a:gd name="connsiteX62" fmla="*/ 480528 w 1349253"/>
              <a:gd name="connsiteY62" fmla="*/ 3637109 h 6858000"/>
              <a:gd name="connsiteX63" fmla="*/ 483971 w 1349253"/>
              <a:gd name="connsiteY63" fmla="*/ 3536883 h 6858000"/>
              <a:gd name="connsiteX64" fmla="*/ 491509 w 1349253"/>
              <a:gd name="connsiteY64" fmla="*/ 3435652 h 6858000"/>
              <a:gd name="connsiteX65" fmla="*/ 505401 w 1349253"/>
              <a:gd name="connsiteY65" fmla="*/ 3295862 h 6858000"/>
              <a:gd name="connsiteX66" fmla="*/ 511168 w 1349253"/>
              <a:gd name="connsiteY66" fmla="*/ 3229163 h 6858000"/>
              <a:gd name="connsiteX67" fmla="*/ 487927 w 1349253"/>
              <a:gd name="connsiteY67" fmla="*/ 3158586 h 6858000"/>
              <a:gd name="connsiteX68" fmla="*/ 463335 w 1349253"/>
              <a:gd name="connsiteY68" fmla="*/ 3112365 h 6858000"/>
              <a:gd name="connsiteX69" fmla="*/ 448810 w 1349253"/>
              <a:gd name="connsiteY69" fmla="*/ 3072935 h 6858000"/>
              <a:gd name="connsiteX70" fmla="*/ 423984 w 1349253"/>
              <a:gd name="connsiteY70" fmla="*/ 2958185 h 6858000"/>
              <a:gd name="connsiteX71" fmla="*/ 381264 w 1349253"/>
              <a:gd name="connsiteY71" fmla="*/ 2843952 h 6858000"/>
              <a:gd name="connsiteX72" fmla="*/ 315516 w 1349253"/>
              <a:gd name="connsiteY72" fmla="*/ 2554718 h 6858000"/>
              <a:gd name="connsiteX73" fmla="*/ 286333 w 1349253"/>
              <a:gd name="connsiteY73" fmla="*/ 2447068 h 6858000"/>
              <a:gd name="connsiteX74" fmla="*/ 273294 w 1349253"/>
              <a:gd name="connsiteY74" fmla="*/ 2425819 h 6858000"/>
              <a:gd name="connsiteX75" fmla="*/ 279293 w 1349253"/>
              <a:gd name="connsiteY75" fmla="*/ 2402874 h 6858000"/>
              <a:gd name="connsiteX76" fmla="*/ 281905 w 1349253"/>
              <a:gd name="connsiteY76" fmla="*/ 2381443 h 6858000"/>
              <a:gd name="connsiteX77" fmla="*/ 258234 w 1349253"/>
              <a:gd name="connsiteY77" fmla="*/ 2261920 h 6858000"/>
              <a:gd name="connsiteX78" fmla="*/ 248121 w 1349253"/>
              <a:gd name="connsiteY78" fmla="*/ 2195378 h 6858000"/>
              <a:gd name="connsiteX79" fmla="*/ 232338 w 1349253"/>
              <a:gd name="connsiteY79" fmla="*/ 2155135 h 6858000"/>
              <a:gd name="connsiteX80" fmla="*/ 229796 w 1349253"/>
              <a:gd name="connsiteY80" fmla="*/ 2118008 h 6858000"/>
              <a:gd name="connsiteX81" fmla="*/ 230789 w 1349253"/>
              <a:gd name="connsiteY81" fmla="*/ 2050531 h 6858000"/>
              <a:gd name="connsiteX82" fmla="*/ 222595 w 1349253"/>
              <a:gd name="connsiteY82" fmla="*/ 1963269 h 6858000"/>
              <a:gd name="connsiteX83" fmla="*/ 203773 w 1349253"/>
              <a:gd name="connsiteY83" fmla="*/ 1906352 h 6858000"/>
              <a:gd name="connsiteX84" fmla="*/ 180330 w 1349253"/>
              <a:gd name="connsiteY84" fmla="*/ 1861531 h 6858000"/>
              <a:gd name="connsiteX85" fmla="*/ 134129 w 1349253"/>
              <a:gd name="connsiteY85" fmla="*/ 1732919 h 6858000"/>
              <a:gd name="connsiteX86" fmla="*/ 106440 w 1349253"/>
              <a:gd name="connsiteY86" fmla="*/ 1663540 h 6858000"/>
              <a:gd name="connsiteX87" fmla="*/ 105566 w 1349253"/>
              <a:gd name="connsiteY87" fmla="*/ 1615777 h 6858000"/>
              <a:gd name="connsiteX88" fmla="*/ 86361 w 1349253"/>
              <a:gd name="connsiteY88" fmla="*/ 1563678 h 6858000"/>
              <a:gd name="connsiteX89" fmla="*/ 92183 w 1349253"/>
              <a:gd name="connsiteY89" fmla="*/ 1477995 h 6858000"/>
              <a:gd name="connsiteX90" fmla="*/ 78268 w 1349253"/>
              <a:gd name="connsiteY90" fmla="*/ 1373769 h 6858000"/>
              <a:gd name="connsiteX91" fmla="*/ 86575 w 1349253"/>
              <a:gd name="connsiteY91" fmla="*/ 1307086 h 6858000"/>
              <a:gd name="connsiteX92" fmla="*/ 87763 w 1349253"/>
              <a:gd name="connsiteY92" fmla="*/ 1189033 h 6858000"/>
              <a:gd name="connsiteX93" fmla="*/ 92448 w 1349253"/>
              <a:gd name="connsiteY93" fmla="*/ 1168288 h 6858000"/>
              <a:gd name="connsiteX94" fmla="*/ 84730 w 1349253"/>
              <a:gd name="connsiteY94" fmla="*/ 1142577 h 6858000"/>
              <a:gd name="connsiteX95" fmla="*/ 74036 w 1349253"/>
              <a:gd name="connsiteY95" fmla="*/ 1088484 h 6858000"/>
              <a:gd name="connsiteX96" fmla="*/ 62772 w 1349253"/>
              <a:gd name="connsiteY96" fmla="*/ 1016103 h 6858000"/>
              <a:gd name="connsiteX97" fmla="*/ 64228 w 1349253"/>
              <a:gd name="connsiteY97" fmla="*/ 954054 h 6858000"/>
              <a:gd name="connsiteX98" fmla="*/ 75144 w 1349253"/>
              <a:gd name="connsiteY98" fmla="*/ 921368 h 6858000"/>
              <a:gd name="connsiteX99" fmla="*/ 59093 w 1349253"/>
              <a:gd name="connsiteY99" fmla="*/ 896999 h 6858000"/>
              <a:gd name="connsiteX100" fmla="*/ 28501 w 1349253"/>
              <a:gd name="connsiteY100" fmla="*/ 821517 h 6858000"/>
              <a:gd name="connsiteX101" fmla="*/ 7451 w 1349253"/>
              <a:gd name="connsiteY101" fmla="*/ 751353 h 6858000"/>
              <a:gd name="connsiteX102" fmla="*/ 7009 w 1349253"/>
              <a:gd name="connsiteY102" fmla="*/ 721230 h 6858000"/>
              <a:gd name="connsiteX103" fmla="*/ 16141 w 1349253"/>
              <a:gd name="connsiteY103" fmla="*/ 619315 h 6858000"/>
              <a:gd name="connsiteX104" fmla="*/ 19 w 1349253"/>
              <a:gd name="connsiteY104" fmla="*/ 585934 h 6858000"/>
              <a:gd name="connsiteX105" fmla="*/ 7093 w 1349253"/>
              <a:gd name="connsiteY105" fmla="*/ 538948 h 6858000"/>
              <a:gd name="connsiteX106" fmla="*/ 11001 w 1349253"/>
              <a:gd name="connsiteY106" fmla="*/ 525163 h 6858000"/>
              <a:gd name="connsiteX107" fmla="*/ 37125 w 1349253"/>
              <a:gd name="connsiteY107" fmla="*/ 446567 h 6858000"/>
              <a:gd name="connsiteX108" fmla="*/ 36373 w 1349253"/>
              <a:gd name="connsiteY108" fmla="*/ 393828 h 6858000"/>
              <a:gd name="connsiteX109" fmla="*/ 36203 w 1349253"/>
              <a:gd name="connsiteY109" fmla="*/ 353137 h 6858000"/>
              <a:gd name="connsiteX110" fmla="*/ 41896 w 1349253"/>
              <a:gd name="connsiteY110" fmla="*/ 275771 h 6858000"/>
              <a:gd name="connsiteX111" fmla="*/ 58923 w 1349253"/>
              <a:gd name="connsiteY111" fmla="*/ 212860 h 6858000"/>
              <a:gd name="connsiteX112" fmla="*/ 50633 w 1349253"/>
              <a:gd name="connsiteY112" fmla="*/ 144983 h 6858000"/>
              <a:gd name="connsiteX113" fmla="*/ 62917 w 1349253"/>
              <a:gd name="connsiteY113" fmla="*/ 55288 h 6858000"/>
              <a:gd name="connsiteX114" fmla="*/ 22471 w 1349253"/>
              <a:gd name="connsiteY114" fmla="*/ 0 h 6858000"/>
              <a:gd name="connsiteX0" fmla="*/ 22471 w 1349253"/>
              <a:gd name="connsiteY0" fmla="*/ 0 h 6858000"/>
              <a:gd name="connsiteX1" fmla="*/ 1349253 w 1349253"/>
              <a:gd name="connsiteY1" fmla="*/ 0 h 6858000"/>
              <a:gd name="connsiteX2" fmla="*/ 1349253 w 1349253"/>
              <a:gd name="connsiteY2" fmla="*/ 6858000 h 6858000"/>
              <a:gd name="connsiteX3" fmla="*/ 85947 w 1349253"/>
              <a:gd name="connsiteY3" fmla="*/ 6857735 h 6858000"/>
              <a:gd name="connsiteX4" fmla="*/ 122540 w 1349253"/>
              <a:gd name="connsiteY4" fmla="*/ 6776847 h 6858000"/>
              <a:gd name="connsiteX5" fmla="*/ 134040 w 1349253"/>
              <a:gd name="connsiteY5" fmla="*/ 6737706 h 6858000"/>
              <a:gd name="connsiteX6" fmla="*/ 158779 w 1349253"/>
              <a:gd name="connsiteY6" fmla="*/ 6691589 h 6858000"/>
              <a:gd name="connsiteX7" fmla="*/ 150803 w 1349253"/>
              <a:gd name="connsiteY7" fmla="*/ 6659970 h 6858000"/>
              <a:gd name="connsiteX8" fmla="*/ 168871 w 1349253"/>
              <a:gd name="connsiteY8" fmla="*/ 6594177 h 6858000"/>
              <a:gd name="connsiteX9" fmla="*/ 235868 w 1349253"/>
              <a:gd name="connsiteY9" fmla="*/ 6492130 h 6858000"/>
              <a:gd name="connsiteX10" fmla="*/ 251555 w 1349253"/>
              <a:gd name="connsiteY10" fmla="*/ 6431610 h 6858000"/>
              <a:gd name="connsiteX11" fmla="*/ 278483 w 1349253"/>
              <a:gd name="connsiteY11" fmla="*/ 6334727 h 6858000"/>
              <a:gd name="connsiteX12" fmla="*/ 270395 w 1349253"/>
              <a:gd name="connsiteY12" fmla="*/ 6294334 h 6858000"/>
              <a:gd name="connsiteX13" fmla="*/ 272835 w 1349253"/>
              <a:gd name="connsiteY13" fmla="*/ 6252834 h 6858000"/>
              <a:gd name="connsiteX14" fmla="*/ 250827 w 1349253"/>
              <a:gd name="connsiteY14" fmla="*/ 6202459 h 6858000"/>
              <a:gd name="connsiteX15" fmla="*/ 249625 w 1349253"/>
              <a:gd name="connsiteY15" fmla="*/ 6153037 h 6858000"/>
              <a:gd name="connsiteX16" fmla="*/ 265040 w 1349253"/>
              <a:gd name="connsiteY16" fmla="*/ 6078132 h 6858000"/>
              <a:gd name="connsiteX17" fmla="*/ 252427 w 1349253"/>
              <a:gd name="connsiteY17" fmla="*/ 6028119 h 6858000"/>
              <a:gd name="connsiteX18" fmla="*/ 237656 w 1349253"/>
              <a:gd name="connsiteY18" fmla="*/ 5926735 h 6858000"/>
              <a:gd name="connsiteX19" fmla="*/ 287168 w 1349253"/>
              <a:gd name="connsiteY19" fmla="*/ 5712857 h 6858000"/>
              <a:gd name="connsiteX20" fmla="*/ 316966 w 1349253"/>
              <a:gd name="connsiteY20" fmla="*/ 5660491 h 6858000"/>
              <a:gd name="connsiteX21" fmla="*/ 326089 w 1349253"/>
              <a:gd name="connsiteY21" fmla="*/ 5563435 h 6858000"/>
              <a:gd name="connsiteX22" fmla="*/ 352965 w 1349253"/>
              <a:gd name="connsiteY22" fmla="*/ 5437125 h 6858000"/>
              <a:gd name="connsiteX23" fmla="*/ 366533 w 1349253"/>
              <a:gd name="connsiteY23" fmla="*/ 5396260 h 6858000"/>
              <a:gd name="connsiteX24" fmla="*/ 382514 w 1349253"/>
              <a:gd name="connsiteY24" fmla="*/ 5330009 h 6858000"/>
              <a:gd name="connsiteX25" fmla="*/ 416007 w 1349253"/>
              <a:gd name="connsiteY25" fmla="*/ 5273739 h 6858000"/>
              <a:gd name="connsiteX26" fmla="*/ 425606 w 1349253"/>
              <a:gd name="connsiteY26" fmla="*/ 5241779 h 6858000"/>
              <a:gd name="connsiteX27" fmla="*/ 436832 w 1349253"/>
              <a:gd name="connsiteY27" fmla="*/ 5225268 h 6858000"/>
              <a:gd name="connsiteX28" fmla="*/ 437852 w 1349253"/>
              <a:gd name="connsiteY28" fmla="*/ 5217684 h 6858000"/>
              <a:gd name="connsiteX29" fmla="*/ 445193 w 1349253"/>
              <a:gd name="connsiteY29" fmla="*/ 5193377 h 6858000"/>
              <a:gd name="connsiteX30" fmla="*/ 448496 w 1349253"/>
              <a:gd name="connsiteY30" fmla="*/ 5179288 h 6858000"/>
              <a:gd name="connsiteX31" fmla="*/ 449480 w 1349253"/>
              <a:gd name="connsiteY31" fmla="*/ 5173621 h 6858000"/>
              <a:gd name="connsiteX32" fmla="*/ 445114 w 1349253"/>
              <a:gd name="connsiteY32" fmla="*/ 5159961 h 6858000"/>
              <a:gd name="connsiteX33" fmla="*/ 451791 w 1349253"/>
              <a:gd name="connsiteY33" fmla="*/ 5144295 h 6858000"/>
              <a:gd name="connsiteX34" fmla="*/ 448724 w 1349253"/>
              <a:gd name="connsiteY34" fmla="*/ 5125185 h 6858000"/>
              <a:gd name="connsiteX35" fmla="*/ 455554 w 1349253"/>
              <a:gd name="connsiteY35" fmla="*/ 5121884 h 6858000"/>
              <a:gd name="connsiteX36" fmla="*/ 462590 w 1349253"/>
              <a:gd name="connsiteY36" fmla="*/ 5067850 h 6858000"/>
              <a:gd name="connsiteX37" fmla="*/ 465321 w 1349253"/>
              <a:gd name="connsiteY37" fmla="*/ 5060861 h 6858000"/>
              <a:gd name="connsiteX38" fmla="*/ 462025 w 1349253"/>
              <a:gd name="connsiteY38" fmla="*/ 5034192 h 6858000"/>
              <a:gd name="connsiteX39" fmla="*/ 463579 w 1349253"/>
              <a:gd name="connsiteY39" fmla="*/ 4993030 h 6858000"/>
              <a:gd name="connsiteX40" fmla="*/ 470488 w 1349253"/>
              <a:gd name="connsiteY40" fmla="*/ 4946844 h 6858000"/>
              <a:gd name="connsiteX41" fmla="*/ 466344 w 1349253"/>
              <a:gd name="connsiteY41" fmla="*/ 4932692 h 6858000"/>
              <a:gd name="connsiteX42" fmla="*/ 481747 w 1349253"/>
              <a:gd name="connsiteY42" fmla="*/ 4858827 h 6858000"/>
              <a:gd name="connsiteX43" fmla="*/ 487650 w 1349253"/>
              <a:gd name="connsiteY43" fmla="*/ 4821170 h 6858000"/>
              <a:gd name="connsiteX44" fmla="*/ 492383 w 1349253"/>
              <a:gd name="connsiteY44" fmla="*/ 4780965 h 6858000"/>
              <a:gd name="connsiteX45" fmla="*/ 493676 w 1349253"/>
              <a:gd name="connsiteY45" fmla="*/ 4750867 h 6858000"/>
              <a:gd name="connsiteX46" fmla="*/ 491483 w 1349253"/>
              <a:gd name="connsiteY46" fmla="*/ 4690749 h 6858000"/>
              <a:gd name="connsiteX47" fmla="*/ 486963 w 1349253"/>
              <a:gd name="connsiteY47" fmla="*/ 4584173 h 6858000"/>
              <a:gd name="connsiteX48" fmla="*/ 482046 w 1349253"/>
              <a:gd name="connsiteY48" fmla="*/ 4444346 h 6858000"/>
              <a:gd name="connsiteX49" fmla="*/ 478611 w 1349253"/>
              <a:gd name="connsiteY49" fmla="*/ 4375228 h 6858000"/>
              <a:gd name="connsiteX50" fmla="*/ 459264 w 1349253"/>
              <a:gd name="connsiteY50" fmla="*/ 4214165 h 6858000"/>
              <a:gd name="connsiteX51" fmla="*/ 460893 w 1349253"/>
              <a:gd name="connsiteY51" fmla="*/ 4076008 h 6858000"/>
              <a:gd name="connsiteX52" fmla="*/ 448593 w 1349253"/>
              <a:gd name="connsiteY52" fmla="*/ 4033999 h 6858000"/>
              <a:gd name="connsiteX53" fmla="*/ 448318 w 1349253"/>
              <a:gd name="connsiteY53" fmla="*/ 4013953 h 6858000"/>
              <a:gd name="connsiteX54" fmla="*/ 434613 w 1349253"/>
              <a:gd name="connsiteY54" fmla="*/ 3974753 h 6858000"/>
              <a:gd name="connsiteX55" fmla="*/ 440396 w 1349253"/>
              <a:gd name="connsiteY55" fmla="*/ 3901461 h 6858000"/>
              <a:gd name="connsiteX56" fmla="*/ 462990 w 1349253"/>
              <a:gd name="connsiteY56" fmla="*/ 3813873 h 6858000"/>
              <a:gd name="connsiteX57" fmla="*/ 460248 w 1349253"/>
              <a:gd name="connsiteY57" fmla="*/ 3777135 h 6858000"/>
              <a:gd name="connsiteX58" fmla="*/ 461981 w 1349253"/>
              <a:gd name="connsiteY58" fmla="*/ 3771656 h 6858000"/>
              <a:gd name="connsiteX59" fmla="*/ 465724 w 1349253"/>
              <a:gd name="connsiteY59" fmla="*/ 3769007 h 6858000"/>
              <a:gd name="connsiteX60" fmla="*/ 473886 w 1349253"/>
              <a:gd name="connsiteY60" fmla="*/ 3738082 h 6858000"/>
              <a:gd name="connsiteX61" fmla="*/ 481232 w 1349253"/>
              <a:gd name="connsiteY61" fmla="*/ 3673397 h 6858000"/>
              <a:gd name="connsiteX62" fmla="*/ 480528 w 1349253"/>
              <a:gd name="connsiteY62" fmla="*/ 3637109 h 6858000"/>
              <a:gd name="connsiteX63" fmla="*/ 483971 w 1349253"/>
              <a:gd name="connsiteY63" fmla="*/ 3536883 h 6858000"/>
              <a:gd name="connsiteX64" fmla="*/ 491509 w 1349253"/>
              <a:gd name="connsiteY64" fmla="*/ 3435652 h 6858000"/>
              <a:gd name="connsiteX65" fmla="*/ 505401 w 1349253"/>
              <a:gd name="connsiteY65" fmla="*/ 3295862 h 6858000"/>
              <a:gd name="connsiteX66" fmla="*/ 511168 w 1349253"/>
              <a:gd name="connsiteY66" fmla="*/ 3229163 h 6858000"/>
              <a:gd name="connsiteX67" fmla="*/ 487927 w 1349253"/>
              <a:gd name="connsiteY67" fmla="*/ 3158586 h 6858000"/>
              <a:gd name="connsiteX68" fmla="*/ 463335 w 1349253"/>
              <a:gd name="connsiteY68" fmla="*/ 3112365 h 6858000"/>
              <a:gd name="connsiteX69" fmla="*/ 448810 w 1349253"/>
              <a:gd name="connsiteY69" fmla="*/ 3072935 h 6858000"/>
              <a:gd name="connsiteX70" fmla="*/ 423984 w 1349253"/>
              <a:gd name="connsiteY70" fmla="*/ 2958185 h 6858000"/>
              <a:gd name="connsiteX71" fmla="*/ 381264 w 1349253"/>
              <a:gd name="connsiteY71" fmla="*/ 2843952 h 6858000"/>
              <a:gd name="connsiteX72" fmla="*/ 315516 w 1349253"/>
              <a:gd name="connsiteY72" fmla="*/ 2554718 h 6858000"/>
              <a:gd name="connsiteX73" fmla="*/ 286333 w 1349253"/>
              <a:gd name="connsiteY73" fmla="*/ 2447068 h 6858000"/>
              <a:gd name="connsiteX74" fmla="*/ 273294 w 1349253"/>
              <a:gd name="connsiteY74" fmla="*/ 2425819 h 6858000"/>
              <a:gd name="connsiteX75" fmla="*/ 279293 w 1349253"/>
              <a:gd name="connsiteY75" fmla="*/ 2402874 h 6858000"/>
              <a:gd name="connsiteX76" fmla="*/ 281905 w 1349253"/>
              <a:gd name="connsiteY76" fmla="*/ 2381443 h 6858000"/>
              <a:gd name="connsiteX77" fmla="*/ 258234 w 1349253"/>
              <a:gd name="connsiteY77" fmla="*/ 2261920 h 6858000"/>
              <a:gd name="connsiteX78" fmla="*/ 248121 w 1349253"/>
              <a:gd name="connsiteY78" fmla="*/ 2195378 h 6858000"/>
              <a:gd name="connsiteX79" fmla="*/ 232338 w 1349253"/>
              <a:gd name="connsiteY79" fmla="*/ 2155135 h 6858000"/>
              <a:gd name="connsiteX80" fmla="*/ 229796 w 1349253"/>
              <a:gd name="connsiteY80" fmla="*/ 2118008 h 6858000"/>
              <a:gd name="connsiteX81" fmla="*/ 230789 w 1349253"/>
              <a:gd name="connsiteY81" fmla="*/ 2050531 h 6858000"/>
              <a:gd name="connsiteX82" fmla="*/ 222595 w 1349253"/>
              <a:gd name="connsiteY82" fmla="*/ 1963269 h 6858000"/>
              <a:gd name="connsiteX83" fmla="*/ 203773 w 1349253"/>
              <a:gd name="connsiteY83" fmla="*/ 1906352 h 6858000"/>
              <a:gd name="connsiteX84" fmla="*/ 180330 w 1349253"/>
              <a:gd name="connsiteY84" fmla="*/ 1861531 h 6858000"/>
              <a:gd name="connsiteX85" fmla="*/ 134129 w 1349253"/>
              <a:gd name="connsiteY85" fmla="*/ 1732919 h 6858000"/>
              <a:gd name="connsiteX86" fmla="*/ 106440 w 1349253"/>
              <a:gd name="connsiteY86" fmla="*/ 1663540 h 6858000"/>
              <a:gd name="connsiteX87" fmla="*/ 105566 w 1349253"/>
              <a:gd name="connsiteY87" fmla="*/ 1615777 h 6858000"/>
              <a:gd name="connsiteX88" fmla="*/ 86361 w 1349253"/>
              <a:gd name="connsiteY88" fmla="*/ 1563678 h 6858000"/>
              <a:gd name="connsiteX89" fmla="*/ 92183 w 1349253"/>
              <a:gd name="connsiteY89" fmla="*/ 1477995 h 6858000"/>
              <a:gd name="connsiteX90" fmla="*/ 78268 w 1349253"/>
              <a:gd name="connsiteY90" fmla="*/ 1373769 h 6858000"/>
              <a:gd name="connsiteX91" fmla="*/ 86575 w 1349253"/>
              <a:gd name="connsiteY91" fmla="*/ 1307086 h 6858000"/>
              <a:gd name="connsiteX92" fmla="*/ 87763 w 1349253"/>
              <a:gd name="connsiteY92" fmla="*/ 1189033 h 6858000"/>
              <a:gd name="connsiteX93" fmla="*/ 92448 w 1349253"/>
              <a:gd name="connsiteY93" fmla="*/ 1168288 h 6858000"/>
              <a:gd name="connsiteX94" fmla="*/ 84730 w 1349253"/>
              <a:gd name="connsiteY94" fmla="*/ 1142577 h 6858000"/>
              <a:gd name="connsiteX95" fmla="*/ 74036 w 1349253"/>
              <a:gd name="connsiteY95" fmla="*/ 1088484 h 6858000"/>
              <a:gd name="connsiteX96" fmla="*/ 62772 w 1349253"/>
              <a:gd name="connsiteY96" fmla="*/ 1016103 h 6858000"/>
              <a:gd name="connsiteX97" fmla="*/ 64228 w 1349253"/>
              <a:gd name="connsiteY97" fmla="*/ 954054 h 6858000"/>
              <a:gd name="connsiteX98" fmla="*/ 75144 w 1349253"/>
              <a:gd name="connsiteY98" fmla="*/ 921368 h 6858000"/>
              <a:gd name="connsiteX99" fmla="*/ 59093 w 1349253"/>
              <a:gd name="connsiteY99" fmla="*/ 896999 h 6858000"/>
              <a:gd name="connsiteX100" fmla="*/ 28501 w 1349253"/>
              <a:gd name="connsiteY100" fmla="*/ 821517 h 6858000"/>
              <a:gd name="connsiteX101" fmla="*/ 7451 w 1349253"/>
              <a:gd name="connsiteY101" fmla="*/ 751353 h 6858000"/>
              <a:gd name="connsiteX102" fmla="*/ 7009 w 1349253"/>
              <a:gd name="connsiteY102" fmla="*/ 721230 h 6858000"/>
              <a:gd name="connsiteX103" fmla="*/ 16141 w 1349253"/>
              <a:gd name="connsiteY103" fmla="*/ 619315 h 6858000"/>
              <a:gd name="connsiteX104" fmla="*/ 19 w 1349253"/>
              <a:gd name="connsiteY104" fmla="*/ 585934 h 6858000"/>
              <a:gd name="connsiteX105" fmla="*/ 7093 w 1349253"/>
              <a:gd name="connsiteY105" fmla="*/ 538948 h 6858000"/>
              <a:gd name="connsiteX106" fmla="*/ 11001 w 1349253"/>
              <a:gd name="connsiteY106" fmla="*/ 525163 h 6858000"/>
              <a:gd name="connsiteX107" fmla="*/ 37125 w 1349253"/>
              <a:gd name="connsiteY107" fmla="*/ 446567 h 6858000"/>
              <a:gd name="connsiteX108" fmla="*/ 36373 w 1349253"/>
              <a:gd name="connsiteY108" fmla="*/ 393828 h 6858000"/>
              <a:gd name="connsiteX109" fmla="*/ 36203 w 1349253"/>
              <a:gd name="connsiteY109" fmla="*/ 353137 h 6858000"/>
              <a:gd name="connsiteX110" fmla="*/ 41896 w 1349253"/>
              <a:gd name="connsiteY110" fmla="*/ 275771 h 6858000"/>
              <a:gd name="connsiteX111" fmla="*/ 58923 w 1349253"/>
              <a:gd name="connsiteY111" fmla="*/ 212860 h 6858000"/>
              <a:gd name="connsiteX112" fmla="*/ 50633 w 1349253"/>
              <a:gd name="connsiteY112" fmla="*/ 144983 h 6858000"/>
              <a:gd name="connsiteX113" fmla="*/ 62917 w 1349253"/>
              <a:gd name="connsiteY113" fmla="*/ 55288 h 6858000"/>
              <a:gd name="connsiteX114" fmla="*/ 22471 w 1349253"/>
              <a:gd name="connsiteY114" fmla="*/ 0 h 6858000"/>
              <a:gd name="connsiteX0" fmla="*/ 22471 w 1349253"/>
              <a:gd name="connsiteY0" fmla="*/ 0 h 6858000"/>
              <a:gd name="connsiteX1" fmla="*/ 1349253 w 1349253"/>
              <a:gd name="connsiteY1" fmla="*/ 0 h 6858000"/>
              <a:gd name="connsiteX2" fmla="*/ 1349253 w 1349253"/>
              <a:gd name="connsiteY2" fmla="*/ 6858000 h 6858000"/>
              <a:gd name="connsiteX3" fmla="*/ 85947 w 1349253"/>
              <a:gd name="connsiteY3" fmla="*/ 6857735 h 6858000"/>
              <a:gd name="connsiteX4" fmla="*/ 122540 w 1349253"/>
              <a:gd name="connsiteY4" fmla="*/ 6776847 h 6858000"/>
              <a:gd name="connsiteX5" fmla="*/ 134040 w 1349253"/>
              <a:gd name="connsiteY5" fmla="*/ 6737706 h 6858000"/>
              <a:gd name="connsiteX6" fmla="*/ 158779 w 1349253"/>
              <a:gd name="connsiteY6" fmla="*/ 6691589 h 6858000"/>
              <a:gd name="connsiteX7" fmla="*/ 150803 w 1349253"/>
              <a:gd name="connsiteY7" fmla="*/ 6659970 h 6858000"/>
              <a:gd name="connsiteX8" fmla="*/ 168871 w 1349253"/>
              <a:gd name="connsiteY8" fmla="*/ 6594177 h 6858000"/>
              <a:gd name="connsiteX9" fmla="*/ 235868 w 1349253"/>
              <a:gd name="connsiteY9" fmla="*/ 6492130 h 6858000"/>
              <a:gd name="connsiteX10" fmla="*/ 251555 w 1349253"/>
              <a:gd name="connsiteY10" fmla="*/ 6431610 h 6858000"/>
              <a:gd name="connsiteX11" fmla="*/ 278483 w 1349253"/>
              <a:gd name="connsiteY11" fmla="*/ 6334727 h 6858000"/>
              <a:gd name="connsiteX12" fmla="*/ 270395 w 1349253"/>
              <a:gd name="connsiteY12" fmla="*/ 6294334 h 6858000"/>
              <a:gd name="connsiteX13" fmla="*/ 272835 w 1349253"/>
              <a:gd name="connsiteY13" fmla="*/ 6252834 h 6858000"/>
              <a:gd name="connsiteX14" fmla="*/ 250827 w 1349253"/>
              <a:gd name="connsiteY14" fmla="*/ 6202459 h 6858000"/>
              <a:gd name="connsiteX15" fmla="*/ 249625 w 1349253"/>
              <a:gd name="connsiteY15" fmla="*/ 6153037 h 6858000"/>
              <a:gd name="connsiteX16" fmla="*/ 265040 w 1349253"/>
              <a:gd name="connsiteY16" fmla="*/ 6078132 h 6858000"/>
              <a:gd name="connsiteX17" fmla="*/ 252427 w 1349253"/>
              <a:gd name="connsiteY17" fmla="*/ 6028119 h 6858000"/>
              <a:gd name="connsiteX18" fmla="*/ 237656 w 1349253"/>
              <a:gd name="connsiteY18" fmla="*/ 5926735 h 6858000"/>
              <a:gd name="connsiteX19" fmla="*/ 287168 w 1349253"/>
              <a:gd name="connsiteY19" fmla="*/ 5712857 h 6858000"/>
              <a:gd name="connsiteX20" fmla="*/ 316966 w 1349253"/>
              <a:gd name="connsiteY20" fmla="*/ 5660491 h 6858000"/>
              <a:gd name="connsiteX21" fmla="*/ 326089 w 1349253"/>
              <a:gd name="connsiteY21" fmla="*/ 5563435 h 6858000"/>
              <a:gd name="connsiteX22" fmla="*/ 352965 w 1349253"/>
              <a:gd name="connsiteY22" fmla="*/ 5437125 h 6858000"/>
              <a:gd name="connsiteX23" fmla="*/ 366533 w 1349253"/>
              <a:gd name="connsiteY23" fmla="*/ 5396260 h 6858000"/>
              <a:gd name="connsiteX24" fmla="*/ 382514 w 1349253"/>
              <a:gd name="connsiteY24" fmla="*/ 5330009 h 6858000"/>
              <a:gd name="connsiteX25" fmla="*/ 416007 w 1349253"/>
              <a:gd name="connsiteY25" fmla="*/ 5273739 h 6858000"/>
              <a:gd name="connsiteX26" fmla="*/ 425606 w 1349253"/>
              <a:gd name="connsiteY26" fmla="*/ 5241779 h 6858000"/>
              <a:gd name="connsiteX27" fmla="*/ 436832 w 1349253"/>
              <a:gd name="connsiteY27" fmla="*/ 5225268 h 6858000"/>
              <a:gd name="connsiteX28" fmla="*/ 437852 w 1349253"/>
              <a:gd name="connsiteY28" fmla="*/ 5217684 h 6858000"/>
              <a:gd name="connsiteX29" fmla="*/ 445193 w 1349253"/>
              <a:gd name="connsiteY29" fmla="*/ 5193377 h 6858000"/>
              <a:gd name="connsiteX30" fmla="*/ 448496 w 1349253"/>
              <a:gd name="connsiteY30" fmla="*/ 5179288 h 6858000"/>
              <a:gd name="connsiteX31" fmla="*/ 449480 w 1349253"/>
              <a:gd name="connsiteY31" fmla="*/ 5173621 h 6858000"/>
              <a:gd name="connsiteX32" fmla="*/ 445114 w 1349253"/>
              <a:gd name="connsiteY32" fmla="*/ 5159961 h 6858000"/>
              <a:gd name="connsiteX33" fmla="*/ 451791 w 1349253"/>
              <a:gd name="connsiteY33" fmla="*/ 5144295 h 6858000"/>
              <a:gd name="connsiteX34" fmla="*/ 448724 w 1349253"/>
              <a:gd name="connsiteY34" fmla="*/ 5125185 h 6858000"/>
              <a:gd name="connsiteX35" fmla="*/ 455554 w 1349253"/>
              <a:gd name="connsiteY35" fmla="*/ 5121884 h 6858000"/>
              <a:gd name="connsiteX36" fmla="*/ 462590 w 1349253"/>
              <a:gd name="connsiteY36" fmla="*/ 5067850 h 6858000"/>
              <a:gd name="connsiteX37" fmla="*/ 465321 w 1349253"/>
              <a:gd name="connsiteY37" fmla="*/ 5060861 h 6858000"/>
              <a:gd name="connsiteX38" fmla="*/ 462025 w 1349253"/>
              <a:gd name="connsiteY38" fmla="*/ 5034192 h 6858000"/>
              <a:gd name="connsiteX39" fmla="*/ 463579 w 1349253"/>
              <a:gd name="connsiteY39" fmla="*/ 4993030 h 6858000"/>
              <a:gd name="connsiteX40" fmla="*/ 470488 w 1349253"/>
              <a:gd name="connsiteY40" fmla="*/ 4946844 h 6858000"/>
              <a:gd name="connsiteX41" fmla="*/ 466344 w 1349253"/>
              <a:gd name="connsiteY41" fmla="*/ 4932692 h 6858000"/>
              <a:gd name="connsiteX42" fmla="*/ 481747 w 1349253"/>
              <a:gd name="connsiteY42" fmla="*/ 4858827 h 6858000"/>
              <a:gd name="connsiteX43" fmla="*/ 487650 w 1349253"/>
              <a:gd name="connsiteY43" fmla="*/ 4821170 h 6858000"/>
              <a:gd name="connsiteX44" fmla="*/ 493676 w 1349253"/>
              <a:gd name="connsiteY44" fmla="*/ 4750867 h 6858000"/>
              <a:gd name="connsiteX45" fmla="*/ 491483 w 1349253"/>
              <a:gd name="connsiteY45" fmla="*/ 4690749 h 6858000"/>
              <a:gd name="connsiteX46" fmla="*/ 486963 w 1349253"/>
              <a:gd name="connsiteY46" fmla="*/ 4584173 h 6858000"/>
              <a:gd name="connsiteX47" fmla="*/ 482046 w 1349253"/>
              <a:gd name="connsiteY47" fmla="*/ 4444346 h 6858000"/>
              <a:gd name="connsiteX48" fmla="*/ 478611 w 1349253"/>
              <a:gd name="connsiteY48" fmla="*/ 4375228 h 6858000"/>
              <a:gd name="connsiteX49" fmla="*/ 459264 w 1349253"/>
              <a:gd name="connsiteY49" fmla="*/ 4214165 h 6858000"/>
              <a:gd name="connsiteX50" fmla="*/ 460893 w 1349253"/>
              <a:gd name="connsiteY50" fmla="*/ 4076008 h 6858000"/>
              <a:gd name="connsiteX51" fmla="*/ 448593 w 1349253"/>
              <a:gd name="connsiteY51" fmla="*/ 4033999 h 6858000"/>
              <a:gd name="connsiteX52" fmla="*/ 448318 w 1349253"/>
              <a:gd name="connsiteY52" fmla="*/ 4013953 h 6858000"/>
              <a:gd name="connsiteX53" fmla="*/ 434613 w 1349253"/>
              <a:gd name="connsiteY53" fmla="*/ 3974753 h 6858000"/>
              <a:gd name="connsiteX54" fmla="*/ 440396 w 1349253"/>
              <a:gd name="connsiteY54" fmla="*/ 3901461 h 6858000"/>
              <a:gd name="connsiteX55" fmla="*/ 462990 w 1349253"/>
              <a:gd name="connsiteY55" fmla="*/ 3813873 h 6858000"/>
              <a:gd name="connsiteX56" fmla="*/ 460248 w 1349253"/>
              <a:gd name="connsiteY56" fmla="*/ 3777135 h 6858000"/>
              <a:gd name="connsiteX57" fmla="*/ 461981 w 1349253"/>
              <a:gd name="connsiteY57" fmla="*/ 3771656 h 6858000"/>
              <a:gd name="connsiteX58" fmla="*/ 465724 w 1349253"/>
              <a:gd name="connsiteY58" fmla="*/ 3769007 h 6858000"/>
              <a:gd name="connsiteX59" fmla="*/ 473886 w 1349253"/>
              <a:gd name="connsiteY59" fmla="*/ 3738082 h 6858000"/>
              <a:gd name="connsiteX60" fmla="*/ 481232 w 1349253"/>
              <a:gd name="connsiteY60" fmla="*/ 3673397 h 6858000"/>
              <a:gd name="connsiteX61" fmla="*/ 480528 w 1349253"/>
              <a:gd name="connsiteY61" fmla="*/ 3637109 h 6858000"/>
              <a:gd name="connsiteX62" fmla="*/ 483971 w 1349253"/>
              <a:gd name="connsiteY62" fmla="*/ 3536883 h 6858000"/>
              <a:gd name="connsiteX63" fmla="*/ 491509 w 1349253"/>
              <a:gd name="connsiteY63" fmla="*/ 3435652 h 6858000"/>
              <a:gd name="connsiteX64" fmla="*/ 505401 w 1349253"/>
              <a:gd name="connsiteY64" fmla="*/ 3295862 h 6858000"/>
              <a:gd name="connsiteX65" fmla="*/ 511168 w 1349253"/>
              <a:gd name="connsiteY65" fmla="*/ 3229163 h 6858000"/>
              <a:gd name="connsiteX66" fmla="*/ 487927 w 1349253"/>
              <a:gd name="connsiteY66" fmla="*/ 3158586 h 6858000"/>
              <a:gd name="connsiteX67" fmla="*/ 463335 w 1349253"/>
              <a:gd name="connsiteY67" fmla="*/ 3112365 h 6858000"/>
              <a:gd name="connsiteX68" fmla="*/ 448810 w 1349253"/>
              <a:gd name="connsiteY68" fmla="*/ 3072935 h 6858000"/>
              <a:gd name="connsiteX69" fmla="*/ 423984 w 1349253"/>
              <a:gd name="connsiteY69" fmla="*/ 2958185 h 6858000"/>
              <a:gd name="connsiteX70" fmla="*/ 381264 w 1349253"/>
              <a:gd name="connsiteY70" fmla="*/ 2843952 h 6858000"/>
              <a:gd name="connsiteX71" fmla="*/ 315516 w 1349253"/>
              <a:gd name="connsiteY71" fmla="*/ 2554718 h 6858000"/>
              <a:gd name="connsiteX72" fmla="*/ 286333 w 1349253"/>
              <a:gd name="connsiteY72" fmla="*/ 2447068 h 6858000"/>
              <a:gd name="connsiteX73" fmla="*/ 273294 w 1349253"/>
              <a:gd name="connsiteY73" fmla="*/ 2425819 h 6858000"/>
              <a:gd name="connsiteX74" fmla="*/ 279293 w 1349253"/>
              <a:gd name="connsiteY74" fmla="*/ 2402874 h 6858000"/>
              <a:gd name="connsiteX75" fmla="*/ 281905 w 1349253"/>
              <a:gd name="connsiteY75" fmla="*/ 2381443 h 6858000"/>
              <a:gd name="connsiteX76" fmla="*/ 258234 w 1349253"/>
              <a:gd name="connsiteY76" fmla="*/ 2261920 h 6858000"/>
              <a:gd name="connsiteX77" fmla="*/ 248121 w 1349253"/>
              <a:gd name="connsiteY77" fmla="*/ 2195378 h 6858000"/>
              <a:gd name="connsiteX78" fmla="*/ 232338 w 1349253"/>
              <a:gd name="connsiteY78" fmla="*/ 2155135 h 6858000"/>
              <a:gd name="connsiteX79" fmla="*/ 229796 w 1349253"/>
              <a:gd name="connsiteY79" fmla="*/ 2118008 h 6858000"/>
              <a:gd name="connsiteX80" fmla="*/ 230789 w 1349253"/>
              <a:gd name="connsiteY80" fmla="*/ 2050531 h 6858000"/>
              <a:gd name="connsiteX81" fmla="*/ 222595 w 1349253"/>
              <a:gd name="connsiteY81" fmla="*/ 1963269 h 6858000"/>
              <a:gd name="connsiteX82" fmla="*/ 203773 w 1349253"/>
              <a:gd name="connsiteY82" fmla="*/ 1906352 h 6858000"/>
              <a:gd name="connsiteX83" fmla="*/ 180330 w 1349253"/>
              <a:gd name="connsiteY83" fmla="*/ 1861531 h 6858000"/>
              <a:gd name="connsiteX84" fmla="*/ 134129 w 1349253"/>
              <a:gd name="connsiteY84" fmla="*/ 1732919 h 6858000"/>
              <a:gd name="connsiteX85" fmla="*/ 106440 w 1349253"/>
              <a:gd name="connsiteY85" fmla="*/ 1663540 h 6858000"/>
              <a:gd name="connsiteX86" fmla="*/ 105566 w 1349253"/>
              <a:gd name="connsiteY86" fmla="*/ 1615777 h 6858000"/>
              <a:gd name="connsiteX87" fmla="*/ 86361 w 1349253"/>
              <a:gd name="connsiteY87" fmla="*/ 1563678 h 6858000"/>
              <a:gd name="connsiteX88" fmla="*/ 92183 w 1349253"/>
              <a:gd name="connsiteY88" fmla="*/ 1477995 h 6858000"/>
              <a:gd name="connsiteX89" fmla="*/ 78268 w 1349253"/>
              <a:gd name="connsiteY89" fmla="*/ 1373769 h 6858000"/>
              <a:gd name="connsiteX90" fmla="*/ 86575 w 1349253"/>
              <a:gd name="connsiteY90" fmla="*/ 1307086 h 6858000"/>
              <a:gd name="connsiteX91" fmla="*/ 87763 w 1349253"/>
              <a:gd name="connsiteY91" fmla="*/ 1189033 h 6858000"/>
              <a:gd name="connsiteX92" fmla="*/ 92448 w 1349253"/>
              <a:gd name="connsiteY92" fmla="*/ 1168288 h 6858000"/>
              <a:gd name="connsiteX93" fmla="*/ 84730 w 1349253"/>
              <a:gd name="connsiteY93" fmla="*/ 1142577 h 6858000"/>
              <a:gd name="connsiteX94" fmla="*/ 74036 w 1349253"/>
              <a:gd name="connsiteY94" fmla="*/ 1088484 h 6858000"/>
              <a:gd name="connsiteX95" fmla="*/ 62772 w 1349253"/>
              <a:gd name="connsiteY95" fmla="*/ 1016103 h 6858000"/>
              <a:gd name="connsiteX96" fmla="*/ 64228 w 1349253"/>
              <a:gd name="connsiteY96" fmla="*/ 954054 h 6858000"/>
              <a:gd name="connsiteX97" fmla="*/ 75144 w 1349253"/>
              <a:gd name="connsiteY97" fmla="*/ 921368 h 6858000"/>
              <a:gd name="connsiteX98" fmla="*/ 59093 w 1349253"/>
              <a:gd name="connsiteY98" fmla="*/ 896999 h 6858000"/>
              <a:gd name="connsiteX99" fmla="*/ 28501 w 1349253"/>
              <a:gd name="connsiteY99" fmla="*/ 821517 h 6858000"/>
              <a:gd name="connsiteX100" fmla="*/ 7451 w 1349253"/>
              <a:gd name="connsiteY100" fmla="*/ 751353 h 6858000"/>
              <a:gd name="connsiteX101" fmla="*/ 7009 w 1349253"/>
              <a:gd name="connsiteY101" fmla="*/ 721230 h 6858000"/>
              <a:gd name="connsiteX102" fmla="*/ 16141 w 1349253"/>
              <a:gd name="connsiteY102" fmla="*/ 619315 h 6858000"/>
              <a:gd name="connsiteX103" fmla="*/ 19 w 1349253"/>
              <a:gd name="connsiteY103" fmla="*/ 585934 h 6858000"/>
              <a:gd name="connsiteX104" fmla="*/ 7093 w 1349253"/>
              <a:gd name="connsiteY104" fmla="*/ 538948 h 6858000"/>
              <a:gd name="connsiteX105" fmla="*/ 11001 w 1349253"/>
              <a:gd name="connsiteY105" fmla="*/ 525163 h 6858000"/>
              <a:gd name="connsiteX106" fmla="*/ 37125 w 1349253"/>
              <a:gd name="connsiteY106" fmla="*/ 446567 h 6858000"/>
              <a:gd name="connsiteX107" fmla="*/ 36373 w 1349253"/>
              <a:gd name="connsiteY107" fmla="*/ 393828 h 6858000"/>
              <a:gd name="connsiteX108" fmla="*/ 36203 w 1349253"/>
              <a:gd name="connsiteY108" fmla="*/ 353137 h 6858000"/>
              <a:gd name="connsiteX109" fmla="*/ 41896 w 1349253"/>
              <a:gd name="connsiteY109" fmla="*/ 275771 h 6858000"/>
              <a:gd name="connsiteX110" fmla="*/ 58923 w 1349253"/>
              <a:gd name="connsiteY110" fmla="*/ 212860 h 6858000"/>
              <a:gd name="connsiteX111" fmla="*/ 50633 w 1349253"/>
              <a:gd name="connsiteY111" fmla="*/ 144983 h 6858000"/>
              <a:gd name="connsiteX112" fmla="*/ 62917 w 1349253"/>
              <a:gd name="connsiteY112" fmla="*/ 55288 h 6858000"/>
              <a:gd name="connsiteX113" fmla="*/ 22471 w 1349253"/>
              <a:gd name="connsiteY113" fmla="*/ 0 h 6858000"/>
              <a:gd name="connsiteX0" fmla="*/ 22471 w 1349253"/>
              <a:gd name="connsiteY0" fmla="*/ 0 h 6858000"/>
              <a:gd name="connsiteX1" fmla="*/ 1349253 w 1349253"/>
              <a:gd name="connsiteY1" fmla="*/ 0 h 6858000"/>
              <a:gd name="connsiteX2" fmla="*/ 1349253 w 1349253"/>
              <a:gd name="connsiteY2" fmla="*/ 6858000 h 6858000"/>
              <a:gd name="connsiteX3" fmla="*/ 85947 w 1349253"/>
              <a:gd name="connsiteY3" fmla="*/ 6857735 h 6858000"/>
              <a:gd name="connsiteX4" fmla="*/ 122540 w 1349253"/>
              <a:gd name="connsiteY4" fmla="*/ 6776847 h 6858000"/>
              <a:gd name="connsiteX5" fmla="*/ 134040 w 1349253"/>
              <a:gd name="connsiteY5" fmla="*/ 6737706 h 6858000"/>
              <a:gd name="connsiteX6" fmla="*/ 158779 w 1349253"/>
              <a:gd name="connsiteY6" fmla="*/ 6691589 h 6858000"/>
              <a:gd name="connsiteX7" fmla="*/ 150803 w 1349253"/>
              <a:gd name="connsiteY7" fmla="*/ 6659970 h 6858000"/>
              <a:gd name="connsiteX8" fmla="*/ 168871 w 1349253"/>
              <a:gd name="connsiteY8" fmla="*/ 6594177 h 6858000"/>
              <a:gd name="connsiteX9" fmla="*/ 235868 w 1349253"/>
              <a:gd name="connsiteY9" fmla="*/ 6492130 h 6858000"/>
              <a:gd name="connsiteX10" fmla="*/ 251555 w 1349253"/>
              <a:gd name="connsiteY10" fmla="*/ 6431610 h 6858000"/>
              <a:gd name="connsiteX11" fmla="*/ 278483 w 1349253"/>
              <a:gd name="connsiteY11" fmla="*/ 6334727 h 6858000"/>
              <a:gd name="connsiteX12" fmla="*/ 270395 w 1349253"/>
              <a:gd name="connsiteY12" fmla="*/ 6294334 h 6858000"/>
              <a:gd name="connsiteX13" fmla="*/ 272835 w 1349253"/>
              <a:gd name="connsiteY13" fmla="*/ 6252834 h 6858000"/>
              <a:gd name="connsiteX14" fmla="*/ 250827 w 1349253"/>
              <a:gd name="connsiteY14" fmla="*/ 6202459 h 6858000"/>
              <a:gd name="connsiteX15" fmla="*/ 249625 w 1349253"/>
              <a:gd name="connsiteY15" fmla="*/ 6153037 h 6858000"/>
              <a:gd name="connsiteX16" fmla="*/ 265040 w 1349253"/>
              <a:gd name="connsiteY16" fmla="*/ 6078132 h 6858000"/>
              <a:gd name="connsiteX17" fmla="*/ 252427 w 1349253"/>
              <a:gd name="connsiteY17" fmla="*/ 6028119 h 6858000"/>
              <a:gd name="connsiteX18" fmla="*/ 237656 w 1349253"/>
              <a:gd name="connsiteY18" fmla="*/ 5926735 h 6858000"/>
              <a:gd name="connsiteX19" fmla="*/ 287168 w 1349253"/>
              <a:gd name="connsiteY19" fmla="*/ 5712857 h 6858000"/>
              <a:gd name="connsiteX20" fmla="*/ 316966 w 1349253"/>
              <a:gd name="connsiteY20" fmla="*/ 5660491 h 6858000"/>
              <a:gd name="connsiteX21" fmla="*/ 326089 w 1349253"/>
              <a:gd name="connsiteY21" fmla="*/ 5563435 h 6858000"/>
              <a:gd name="connsiteX22" fmla="*/ 352965 w 1349253"/>
              <a:gd name="connsiteY22" fmla="*/ 5437125 h 6858000"/>
              <a:gd name="connsiteX23" fmla="*/ 366533 w 1349253"/>
              <a:gd name="connsiteY23" fmla="*/ 5396260 h 6858000"/>
              <a:gd name="connsiteX24" fmla="*/ 382514 w 1349253"/>
              <a:gd name="connsiteY24" fmla="*/ 5330009 h 6858000"/>
              <a:gd name="connsiteX25" fmla="*/ 416007 w 1349253"/>
              <a:gd name="connsiteY25" fmla="*/ 5273739 h 6858000"/>
              <a:gd name="connsiteX26" fmla="*/ 425606 w 1349253"/>
              <a:gd name="connsiteY26" fmla="*/ 5241779 h 6858000"/>
              <a:gd name="connsiteX27" fmla="*/ 436832 w 1349253"/>
              <a:gd name="connsiteY27" fmla="*/ 5225268 h 6858000"/>
              <a:gd name="connsiteX28" fmla="*/ 437852 w 1349253"/>
              <a:gd name="connsiteY28" fmla="*/ 5217684 h 6858000"/>
              <a:gd name="connsiteX29" fmla="*/ 445193 w 1349253"/>
              <a:gd name="connsiteY29" fmla="*/ 5193377 h 6858000"/>
              <a:gd name="connsiteX30" fmla="*/ 448496 w 1349253"/>
              <a:gd name="connsiteY30" fmla="*/ 5179288 h 6858000"/>
              <a:gd name="connsiteX31" fmla="*/ 449480 w 1349253"/>
              <a:gd name="connsiteY31" fmla="*/ 5173621 h 6858000"/>
              <a:gd name="connsiteX32" fmla="*/ 445114 w 1349253"/>
              <a:gd name="connsiteY32" fmla="*/ 5159961 h 6858000"/>
              <a:gd name="connsiteX33" fmla="*/ 451791 w 1349253"/>
              <a:gd name="connsiteY33" fmla="*/ 5144295 h 6858000"/>
              <a:gd name="connsiteX34" fmla="*/ 448724 w 1349253"/>
              <a:gd name="connsiteY34" fmla="*/ 5125185 h 6858000"/>
              <a:gd name="connsiteX35" fmla="*/ 455554 w 1349253"/>
              <a:gd name="connsiteY35" fmla="*/ 5121884 h 6858000"/>
              <a:gd name="connsiteX36" fmla="*/ 462590 w 1349253"/>
              <a:gd name="connsiteY36" fmla="*/ 5067850 h 6858000"/>
              <a:gd name="connsiteX37" fmla="*/ 465321 w 1349253"/>
              <a:gd name="connsiteY37" fmla="*/ 5060861 h 6858000"/>
              <a:gd name="connsiteX38" fmla="*/ 462025 w 1349253"/>
              <a:gd name="connsiteY38" fmla="*/ 5034192 h 6858000"/>
              <a:gd name="connsiteX39" fmla="*/ 463579 w 1349253"/>
              <a:gd name="connsiteY39" fmla="*/ 4993030 h 6858000"/>
              <a:gd name="connsiteX40" fmla="*/ 470488 w 1349253"/>
              <a:gd name="connsiteY40" fmla="*/ 4946844 h 6858000"/>
              <a:gd name="connsiteX41" fmla="*/ 466344 w 1349253"/>
              <a:gd name="connsiteY41" fmla="*/ 4932692 h 6858000"/>
              <a:gd name="connsiteX42" fmla="*/ 481747 w 1349253"/>
              <a:gd name="connsiteY42" fmla="*/ 4858827 h 6858000"/>
              <a:gd name="connsiteX43" fmla="*/ 487650 w 1349253"/>
              <a:gd name="connsiteY43" fmla="*/ 4821170 h 6858000"/>
              <a:gd name="connsiteX44" fmla="*/ 493676 w 1349253"/>
              <a:gd name="connsiteY44" fmla="*/ 4750867 h 6858000"/>
              <a:gd name="connsiteX45" fmla="*/ 491483 w 1349253"/>
              <a:gd name="connsiteY45" fmla="*/ 4690749 h 6858000"/>
              <a:gd name="connsiteX46" fmla="*/ 486963 w 1349253"/>
              <a:gd name="connsiteY46" fmla="*/ 4584173 h 6858000"/>
              <a:gd name="connsiteX47" fmla="*/ 482046 w 1349253"/>
              <a:gd name="connsiteY47" fmla="*/ 4444346 h 6858000"/>
              <a:gd name="connsiteX48" fmla="*/ 478611 w 1349253"/>
              <a:gd name="connsiteY48" fmla="*/ 4375228 h 6858000"/>
              <a:gd name="connsiteX49" fmla="*/ 459264 w 1349253"/>
              <a:gd name="connsiteY49" fmla="*/ 4214165 h 6858000"/>
              <a:gd name="connsiteX50" fmla="*/ 460893 w 1349253"/>
              <a:gd name="connsiteY50" fmla="*/ 4076008 h 6858000"/>
              <a:gd name="connsiteX51" fmla="*/ 448593 w 1349253"/>
              <a:gd name="connsiteY51" fmla="*/ 4033999 h 6858000"/>
              <a:gd name="connsiteX52" fmla="*/ 448318 w 1349253"/>
              <a:gd name="connsiteY52" fmla="*/ 4013953 h 6858000"/>
              <a:gd name="connsiteX53" fmla="*/ 434613 w 1349253"/>
              <a:gd name="connsiteY53" fmla="*/ 3974753 h 6858000"/>
              <a:gd name="connsiteX54" fmla="*/ 440396 w 1349253"/>
              <a:gd name="connsiteY54" fmla="*/ 3901461 h 6858000"/>
              <a:gd name="connsiteX55" fmla="*/ 462990 w 1349253"/>
              <a:gd name="connsiteY55" fmla="*/ 3813873 h 6858000"/>
              <a:gd name="connsiteX56" fmla="*/ 460248 w 1349253"/>
              <a:gd name="connsiteY56" fmla="*/ 3777135 h 6858000"/>
              <a:gd name="connsiteX57" fmla="*/ 461981 w 1349253"/>
              <a:gd name="connsiteY57" fmla="*/ 3771656 h 6858000"/>
              <a:gd name="connsiteX58" fmla="*/ 465724 w 1349253"/>
              <a:gd name="connsiteY58" fmla="*/ 3769007 h 6858000"/>
              <a:gd name="connsiteX59" fmla="*/ 473886 w 1349253"/>
              <a:gd name="connsiteY59" fmla="*/ 3738082 h 6858000"/>
              <a:gd name="connsiteX60" fmla="*/ 481232 w 1349253"/>
              <a:gd name="connsiteY60" fmla="*/ 3673397 h 6858000"/>
              <a:gd name="connsiteX61" fmla="*/ 480528 w 1349253"/>
              <a:gd name="connsiteY61" fmla="*/ 3637109 h 6858000"/>
              <a:gd name="connsiteX62" fmla="*/ 483971 w 1349253"/>
              <a:gd name="connsiteY62" fmla="*/ 3536883 h 6858000"/>
              <a:gd name="connsiteX63" fmla="*/ 491509 w 1349253"/>
              <a:gd name="connsiteY63" fmla="*/ 3435652 h 6858000"/>
              <a:gd name="connsiteX64" fmla="*/ 505401 w 1349253"/>
              <a:gd name="connsiteY64" fmla="*/ 3295862 h 6858000"/>
              <a:gd name="connsiteX65" fmla="*/ 511168 w 1349253"/>
              <a:gd name="connsiteY65" fmla="*/ 3229163 h 6858000"/>
              <a:gd name="connsiteX66" fmla="*/ 487927 w 1349253"/>
              <a:gd name="connsiteY66" fmla="*/ 3158586 h 6858000"/>
              <a:gd name="connsiteX67" fmla="*/ 463335 w 1349253"/>
              <a:gd name="connsiteY67" fmla="*/ 3112365 h 6858000"/>
              <a:gd name="connsiteX68" fmla="*/ 448810 w 1349253"/>
              <a:gd name="connsiteY68" fmla="*/ 3072935 h 6858000"/>
              <a:gd name="connsiteX69" fmla="*/ 423984 w 1349253"/>
              <a:gd name="connsiteY69" fmla="*/ 2958185 h 6858000"/>
              <a:gd name="connsiteX70" fmla="*/ 381264 w 1349253"/>
              <a:gd name="connsiteY70" fmla="*/ 2843952 h 6858000"/>
              <a:gd name="connsiteX71" fmla="*/ 315516 w 1349253"/>
              <a:gd name="connsiteY71" fmla="*/ 2554718 h 6858000"/>
              <a:gd name="connsiteX72" fmla="*/ 286333 w 1349253"/>
              <a:gd name="connsiteY72" fmla="*/ 2447068 h 6858000"/>
              <a:gd name="connsiteX73" fmla="*/ 273294 w 1349253"/>
              <a:gd name="connsiteY73" fmla="*/ 2425819 h 6858000"/>
              <a:gd name="connsiteX74" fmla="*/ 279293 w 1349253"/>
              <a:gd name="connsiteY74" fmla="*/ 2402874 h 6858000"/>
              <a:gd name="connsiteX75" fmla="*/ 281905 w 1349253"/>
              <a:gd name="connsiteY75" fmla="*/ 2381443 h 6858000"/>
              <a:gd name="connsiteX76" fmla="*/ 258234 w 1349253"/>
              <a:gd name="connsiteY76" fmla="*/ 2261920 h 6858000"/>
              <a:gd name="connsiteX77" fmla="*/ 248121 w 1349253"/>
              <a:gd name="connsiteY77" fmla="*/ 2195378 h 6858000"/>
              <a:gd name="connsiteX78" fmla="*/ 232338 w 1349253"/>
              <a:gd name="connsiteY78" fmla="*/ 2155135 h 6858000"/>
              <a:gd name="connsiteX79" fmla="*/ 229796 w 1349253"/>
              <a:gd name="connsiteY79" fmla="*/ 2118008 h 6858000"/>
              <a:gd name="connsiteX80" fmla="*/ 230789 w 1349253"/>
              <a:gd name="connsiteY80" fmla="*/ 2050531 h 6858000"/>
              <a:gd name="connsiteX81" fmla="*/ 222595 w 1349253"/>
              <a:gd name="connsiteY81" fmla="*/ 1963269 h 6858000"/>
              <a:gd name="connsiteX82" fmla="*/ 203773 w 1349253"/>
              <a:gd name="connsiteY82" fmla="*/ 1906352 h 6858000"/>
              <a:gd name="connsiteX83" fmla="*/ 180330 w 1349253"/>
              <a:gd name="connsiteY83" fmla="*/ 1861531 h 6858000"/>
              <a:gd name="connsiteX84" fmla="*/ 134129 w 1349253"/>
              <a:gd name="connsiteY84" fmla="*/ 1732919 h 6858000"/>
              <a:gd name="connsiteX85" fmla="*/ 106440 w 1349253"/>
              <a:gd name="connsiteY85" fmla="*/ 1663540 h 6858000"/>
              <a:gd name="connsiteX86" fmla="*/ 105566 w 1349253"/>
              <a:gd name="connsiteY86" fmla="*/ 1615777 h 6858000"/>
              <a:gd name="connsiteX87" fmla="*/ 86361 w 1349253"/>
              <a:gd name="connsiteY87" fmla="*/ 1563678 h 6858000"/>
              <a:gd name="connsiteX88" fmla="*/ 92183 w 1349253"/>
              <a:gd name="connsiteY88" fmla="*/ 1477995 h 6858000"/>
              <a:gd name="connsiteX89" fmla="*/ 78268 w 1349253"/>
              <a:gd name="connsiteY89" fmla="*/ 1373769 h 6858000"/>
              <a:gd name="connsiteX90" fmla="*/ 86575 w 1349253"/>
              <a:gd name="connsiteY90" fmla="*/ 1307086 h 6858000"/>
              <a:gd name="connsiteX91" fmla="*/ 87763 w 1349253"/>
              <a:gd name="connsiteY91" fmla="*/ 1189033 h 6858000"/>
              <a:gd name="connsiteX92" fmla="*/ 92448 w 1349253"/>
              <a:gd name="connsiteY92" fmla="*/ 1168288 h 6858000"/>
              <a:gd name="connsiteX93" fmla="*/ 84730 w 1349253"/>
              <a:gd name="connsiteY93" fmla="*/ 1142577 h 6858000"/>
              <a:gd name="connsiteX94" fmla="*/ 74036 w 1349253"/>
              <a:gd name="connsiteY94" fmla="*/ 1088484 h 6858000"/>
              <a:gd name="connsiteX95" fmla="*/ 62772 w 1349253"/>
              <a:gd name="connsiteY95" fmla="*/ 1016103 h 6858000"/>
              <a:gd name="connsiteX96" fmla="*/ 64228 w 1349253"/>
              <a:gd name="connsiteY96" fmla="*/ 954054 h 6858000"/>
              <a:gd name="connsiteX97" fmla="*/ 75144 w 1349253"/>
              <a:gd name="connsiteY97" fmla="*/ 921368 h 6858000"/>
              <a:gd name="connsiteX98" fmla="*/ 59093 w 1349253"/>
              <a:gd name="connsiteY98" fmla="*/ 896999 h 6858000"/>
              <a:gd name="connsiteX99" fmla="*/ 28501 w 1349253"/>
              <a:gd name="connsiteY99" fmla="*/ 821517 h 6858000"/>
              <a:gd name="connsiteX100" fmla="*/ 7451 w 1349253"/>
              <a:gd name="connsiteY100" fmla="*/ 751353 h 6858000"/>
              <a:gd name="connsiteX101" fmla="*/ 7009 w 1349253"/>
              <a:gd name="connsiteY101" fmla="*/ 721230 h 6858000"/>
              <a:gd name="connsiteX102" fmla="*/ 16141 w 1349253"/>
              <a:gd name="connsiteY102" fmla="*/ 619315 h 6858000"/>
              <a:gd name="connsiteX103" fmla="*/ 19 w 1349253"/>
              <a:gd name="connsiteY103" fmla="*/ 585934 h 6858000"/>
              <a:gd name="connsiteX104" fmla="*/ 7093 w 1349253"/>
              <a:gd name="connsiteY104" fmla="*/ 538948 h 6858000"/>
              <a:gd name="connsiteX105" fmla="*/ 11001 w 1349253"/>
              <a:gd name="connsiteY105" fmla="*/ 525163 h 6858000"/>
              <a:gd name="connsiteX106" fmla="*/ 37125 w 1349253"/>
              <a:gd name="connsiteY106" fmla="*/ 446567 h 6858000"/>
              <a:gd name="connsiteX107" fmla="*/ 36373 w 1349253"/>
              <a:gd name="connsiteY107" fmla="*/ 393828 h 6858000"/>
              <a:gd name="connsiteX108" fmla="*/ 36203 w 1349253"/>
              <a:gd name="connsiteY108" fmla="*/ 353137 h 6858000"/>
              <a:gd name="connsiteX109" fmla="*/ 41896 w 1349253"/>
              <a:gd name="connsiteY109" fmla="*/ 275771 h 6858000"/>
              <a:gd name="connsiteX110" fmla="*/ 58923 w 1349253"/>
              <a:gd name="connsiteY110" fmla="*/ 212860 h 6858000"/>
              <a:gd name="connsiteX111" fmla="*/ 50633 w 1349253"/>
              <a:gd name="connsiteY111" fmla="*/ 144983 h 6858000"/>
              <a:gd name="connsiteX112" fmla="*/ 62917 w 1349253"/>
              <a:gd name="connsiteY112" fmla="*/ 55288 h 6858000"/>
              <a:gd name="connsiteX113" fmla="*/ 22471 w 1349253"/>
              <a:gd name="connsiteY113" fmla="*/ 0 h 6858000"/>
              <a:gd name="connsiteX0" fmla="*/ 22471 w 1349253"/>
              <a:gd name="connsiteY0" fmla="*/ 0 h 6858000"/>
              <a:gd name="connsiteX1" fmla="*/ 1349253 w 1349253"/>
              <a:gd name="connsiteY1" fmla="*/ 0 h 6858000"/>
              <a:gd name="connsiteX2" fmla="*/ 1349253 w 1349253"/>
              <a:gd name="connsiteY2" fmla="*/ 6858000 h 6858000"/>
              <a:gd name="connsiteX3" fmla="*/ 85947 w 1349253"/>
              <a:gd name="connsiteY3" fmla="*/ 6857735 h 6858000"/>
              <a:gd name="connsiteX4" fmla="*/ 122540 w 1349253"/>
              <a:gd name="connsiteY4" fmla="*/ 6776847 h 6858000"/>
              <a:gd name="connsiteX5" fmla="*/ 134040 w 1349253"/>
              <a:gd name="connsiteY5" fmla="*/ 6737706 h 6858000"/>
              <a:gd name="connsiteX6" fmla="*/ 158779 w 1349253"/>
              <a:gd name="connsiteY6" fmla="*/ 6691589 h 6858000"/>
              <a:gd name="connsiteX7" fmla="*/ 150803 w 1349253"/>
              <a:gd name="connsiteY7" fmla="*/ 6659970 h 6858000"/>
              <a:gd name="connsiteX8" fmla="*/ 168871 w 1349253"/>
              <a:gd name="connsiteY8" fmla="*/ 6594177 h 6858000"/>
              <a:gd name="connsiteX9" fmla="*/ 235868 w 1349253"/>
              <a:gd name="connsiteY9" fmla="*/ 6492130 h 6858000"/>
              <a:gd name="connsiteX10" fmla="*/ 251555 w 1349253"/>
              <a:gd name="connsiteY10" fmla="*/ 6431610 h 6858000"/>
              <a:gd name="connsiteX11" fmla="*/ 278483 w 1349253"/>
              <a:gd name="connsiteY11" fmla="*/ 6334727 h 6858000"/>
              <a:gd name="connsiteX12" fmla="*/ 270395 w 1349253"/>
              <a:gd name="connsiteY12" fmla="*/ 6294334 h 6858000"/>
              <a:gd name="connsiteX13" fmla="*/ 272835 w 1349253"/>
              <a:gd name="connsiteY13" fmla="*/ 6252834 h 6858000"/>
              <a:gd name="connsiteX14" fmla="*/ 250827 w 1349253"/>
              <a:gd name="connsiteY14" fmla="*/ 6202459 h 6858000"/>
              <a:gd name="connsiteX15" fmla="*/ 249625 w 1349253"/>
              <a:gd name="connsiteY15" fmla="*/ 6153037 h 6858000"/>
              <a:gd name="connsiteX16" fmla="*/ 265040 w 1349253"/>
              <a:gd name="connsiteY16" fmla="*/ 6078132 h 6858000"/>
              <a:gd name="connsiteX17" fmla="*/ 252427 w 1349253"/>
              <a:gd name="connsiteY17" fmla="*/ 6028119 h 6858000"/>
              <a:gd name="connsiteX18" fmla="*/ 237656 w 1349253"/>
              <a:gd name="connsiteY18" fmla="*/ 5926735 h 6858000"/>
              <a:gd name="connsiteX19" fmla="*/ 287168 w 1349253"/>
              <a:gd name="connsiteY19" fmla="*/ 5712857 h 6858000"/>
              <a:gd name="connsiteX20" fmla="*/ 316966 w 1349253"/>
              <a:gd name="connsiteY20" fmla="*/ 5660491 h 6858000"/>
              <a:gd name="connsiteX21" fmla="*/ 326089 w 1349253"/>
              <a:gd name="connsiteY21" fmla="*/ 5563435 h 6858000"/>
              <a:gd name="connsiteX22" fmla="*/ 352965 w 1349253"/>
              <a:gd name="connsiteY22" fmla="*/ 5437125 h 6858000"/>
              <a:gd name="connsiteX23" fmla="*/ 366533 w 1349253"/>
              <a:gd name="connsiteY23" fmla="*/ 5396260 h 6858000"/>
              <a:gd name="connsiteX24" fmla="*/ 382514 w 1349253"/>
              <a:gd name="connsiteY24" fmla="*/ 5330009 h 6858000"/>
              <a:gd name="connsiteX25" fmla="*/ 416007 w 1349253"/>
              <a:gd name="connsiteY25" fmla="*/ 5273739 h 6858000"/>
              <a:gd name="connsiteX26" fmla="*/ 425606 w 1349253"/>
              <a:gd name="connsiteY26" fmla="*/ 5241779 h 6858000"/>
              <a:gd name="connsiteX27" fmla="*/ 436832 w 1349253"/>
              <a:gd name="connsiteY27" fmla="*/ 5225268 h 6858000"/>
              <a:gd name="connsiteX28" fmla="*/ 437852 w 1349253"/>
              <a:gd name="connsiteY28" fmla="*/ 5217684 h 6858000"/>
              <a:gd name="connsiteX29" fmla="*/ 445193 w 1349253"/>
              <a:gd name="connsiteY29" fmla="*/ 5193377 h 6858000"/>
              <a:gd name="connsiteX30" fmla="*/ 448496 w 1349253"/>
              <a:gd name="connsiteY30" fmla="*/ 5179288 h 6858000"/>
              <a:gd name="connsiteX31" fmla="*/ 449480 w 1349253"/>
              <a:gd name="connsiteY31" fmla="*/ 5173621 h 6858000"/>
              <a:gd name="connsiteX32" fmla="*/ 445114 w 1349253"/>
              <a:gd name="connsiteY32" fmla="*/ 5159961 h 6858000"/>
              <a:gd name="connsiteX33" fmla="*/ 451791 w 1349253"/>
              <a:gd name="connsiteY33" fmla="*/ 5144295 h 6858000"/>
              <a:gd name="connsiteX34" fmla="*/ 448724 w 1349253"/>
              <a:gd name="connsiteY34" fmla="*/ 5125185 h 6858000"/>
              <a:gd name="connsiteX35" fmla="*/ 455554 w 1349253"/>
              <a:gd name="connsiteY35" fmla="*/ 5121884 h 6858000"/>
              <a:gd name="connsiteX36" fmla="*/ 462590 w 1349253"/>
              <a:gd name="connsiteY36" fmla="*/ 5067850 h 6858000"/>
              <a:gd name="connsiteX37" fmla="*/ 465321 w 1349253"/>
              <a:gd name="connsiteY37" fmla="*/ 5060861 h 6858000"/>
              <a:gd name="connsiteX38" fmla="*/ 462025 w 1349253"/>
              <a:gd name="connsiteY38" fmla="*/ 5034192 h 6858000"/>
              <a:gd name="connsiteX39" fmla="*/ 463579 w 1349253"/>
              <a:gd name="connsiteY39" fmla="*/ 4993030 h 6858000"/>
              <a:gd name="connsiteX40" fmla="*/ 470488 w 1349253"/>
              <a:gd name="connsiteY40" fmla="*/ 4946844 h 6858000"/>
              <a:gd name="connsiteX41" fmla="*/ 466344 w 1349253"/>
              <a:gd name="connsiteY41" fmla="*/ 4932692 h 6858000"/>
              <a:gd name="connsiteX42" fmla="*/ 481747 w 1349253"/>
              <a:gd name="connsiteY42" fmla="*/ 4858827 h 6858000"/>
              <a:gd name="connsiteX43" fmla="*/ 487650 w 1349253"/>
              <a:gd name="connsiteY43" fmla="*/ 4821170 h 6858000"/>
              <a:gd name="connsiteX44" fmla="*/ 493676 w 1349253"/>
              <a:gd name="connsiteY44" fmla="*/ 4750867 h 6858000"/>
              <a:gd name="connsiteX45" fmla="*/ 491483 w 1349253"/>
              <a:gd name="connsiteY45" fmla="*/ 4690749 h 6858000"/>
              <a:gd name="connsiteX46" fmla="*/ 486963 w 1349253"/>
              <a:gd name="connsiteY46" fmla="*/ 4584173 h 6858000"/>
              <a:gd name="connsiteX47" fmla="*/ 482046 w 1349253"/>
              <a:gd name="connsiteY47" fmla="*/ 4444346 h 6858000"/>
              <a:gd name="connsiteX48" fmla="*/ 478611 w 1349253"/>
              <a:gd name="connsiteY48" fmla="*/ 4375228 h 6858000"/>
              <a:gd name="connsiteX49" fmla="*/ 459264 w 1349253"/>
              <a:gd name="connsiteY49" fmla="*/ 4214165 h 6858000"/>
              <a:gd name="connsiteX50" fmla="*/ 460893 w 1349253"/>
              <a:gd name="connsiteY50" fmla="*/ 4076008 h 6858000"/>
              <a:gd name="connsiteX51" fmla="*/ 448593 w 1349253"/>
              <a:gd name="connsiteY51" fmla="*/ 4033999 h 6858000"/>
              <a:gd name="connsiteX52" fmla="*/ 448318 w 1349253"/>
              <a:gd name="connsiteY52" fmla="*/ 4013953 h 6858000"/>
              <a:gd name="connsiteX53" fmla="*/ 434613 w 1349253"/>
              <a:gd name="connsiteY53" fmla="*/ 3974753 h 6858000"/>
              <a:gd name="connsiteX54" fmla="*/ 440396 w 1349253"/>
              <a:gd name="connsiteY54" fmla="*/ 3901461 h 6858000"/>
              <a:gd name="connsiteX55" fmla="*/ 462990 w 1349253"/>
              <a:gd name="connsiteY55" fmla="*/ 3813873 h 6858000"/>
              <a:gd name="connsiteX56" fmla="*/ 460248 w 1349253"/>
              <a:gd name="connsiteY56" fmla="*/ 3777135 h 6858000"/>
              <a:gd name="connsiteX57" fmla="*/ 461981 w 1349253"/>
              <a:gd name="connsiteY57" fmla="*/ 3771656 h 6858000"/>
              <a:gd name="connsiteX58" fmla="*/ 465724 w 1349253"/>
              <a:gd name="connsiteY58" fmla="*/ 3769007 h 6858000"/>
              <a:gd name="connsiteX59" fmla="*/ 473886 w 1349253"/>
              <a:gd name="connsiteY59" fmla="*/ 3738082 h 6858000"/>
              <a:gd name="connsiteX60" fmla="*/ 481232 w 1349253"/>
              <a:gd name="connsiteY60" fmla="*/ 3673397 h 6858000"/>
              <a:gd name="connsiteX61" fmla="*/ 480528 w 1349253"/>
              <a:gd name="connsiteY61" fmla="*/ 3637109 h 6858000"/>
              <a:gd name="connsiteX62" fmla="*/ 483971 w 1349253"/>
              <a:gd name="connsiteY62" fmla="*/ 3536883 h 6858000"/>
              <a:gd name="connsiteX63" fmla="*/ 491509 w 1349253"/>
              <a:gd name="connsiteY63" fmla="*/ 3435652 h 6858000"/>
              <a:gd name="connsiteX64" fmla="*/ 505401 w 1349253"/>
              <a:gd name="connsiteY64" fmla="*/ 3295862 h 6858000"/>
              <a:gd name="connsiteX65" fmla="*/ 511168 w 1349253"/>
              <a:gd name="connsiteY65" fmla="*/ 3229163 h 6858000"/>
              <a:gd name="connsiteX66" fmla="*/ 487927 w 1349253"/>
              <a:gd name="connsiteY66" fmla="*/ 3158586 h 6858000"/>
              <a:gd name="connsiteX67" fmla="*/ 463335 w 1349253"/>
              <a:gd name="connsiteY67" fmla="*/ 3112365 h 6858000"/>
              <a:gd name="connsiteX68" fmla="*/ 448810 w 1349253"/>
              <a:gd name="connsiteY68" fmla="*/ 3072935 h 6858000"/>
              <a:gd name="connsiteX69" fmla="*/ 423984 w 1349253"/>
              <a:gd name="connsiteY69" fmla="*/ 2958185 h 6858000"/>
              <a:gd name="connsiteX70" fmla="*/ 381264 w 1349253"/>
              <a:gd name="connsiteY70" fmla="*/ 2843952 h 6858000"/>
              <a:gd name="connsiteX71" fmla="*/ 315516 w 1349253"/>
              <a:gd name="connsiteY71" fmla="*/ 2554718 h 6858000"/>
              <a:gd name="connsiteX72" fmla="*/ 286333 w 1349253"/>
              <a:gd name="connsiteY72" fmla="*/ 2447068 h 6858000"/>
              <a:gd name="connsiteX73" fmla="*/ 273294 w 1349253"/>
              <a:gd name="connsiteY73" fmla="*/ 2425819 h 6858000"/>
              <a:gd name="connsiteX74" fmla="*/ 279293 w 1349253"/>
              <a:gd name="connsiteY74" fmla="*/ 2402874 h 6858000"/>
              <a:gd name="connsiteX75" fmla="*/ 281905 w 1349253"/>
              <a:gd name="connsiteY75" fmla="*/ 2381443 h 6858000"/>
              <a:gd name="connsiteX76" fmla="*/ 258234 w 1349253"/>
              <a:gd name="connsiteY76" fmla="*/ 2261920 h 6858000"/>
              <a:gd name="connsiteX77" fmla="*/ 248121 w 1349253"/>
              <a:gd name="connsiteY77" fmla="*/ 2195378 h 6858000"/>
              <a:gd name="connsiteX78" fmla="*/ 232338 w 1349253"/>
              <a:gd name="connsiteY78" fmla="*/ 2155135 h 6858000"/>
              <a:gd name="connsiteX79" fmla="*/ 229796 w 1349253"/>
              <a:gd name="connsiteY79" fmla="*/ 2118008 h 6858000"/>
              <a:gd name="connsiteX80" fmla="*/ 230789 w 1349253"/>
              <a:gd name="connsiteY80" fmla="*/ 2050531 h 6858000"/>
              <a:gd name="connsiteX81" fmla="*/ 203773 w 1349253"/>
              <a:gd name="connsiteY81" fmla="*/ 1906352 h 6858000"/>
              <a:gd name="connsiteX82" fmla="*/ 180330 w 1349253"/>
              <a:gd name="connsiteY82" fmla="*/ 1861531 h 6858000"/>
              <a:gd name="connsiteX83" fmla="*/ 134129 w 1349253"/>
              <a:gd name="connsiteY83" fmla="*/ 1732919 h 6858000"/>
              <a:gd name="connsiteX84" fmla="*/ 106440 w 1349253"/>
              <a:gd name="connsiteY84" fmla="*/ 1663540 h 6858000"/>
              <a:gd name="connsiteX85" fmla="*/ 105566 w 1349253"/>
              <a:gd name="connsiteY85" fmla="*/ 1615777 h 6858000"/>
              <a:gd name="connsiteX86" fmla="*/ 86361 w 1349253"/>
              <a:gd name="connsiteY86" fmla="*/ 1563678 h 6858000"/>
              <a:gd name="connsiteX87" fmla="*/ 92183 w 1349253"/>
              <a:gd name="connsiteY87" fmla="*/ 1477995 h 6858000"/>
              <a:gd name="connsiteX88" fmla="*/ 78268 w 1349253"/>
              <a:gd name="connsiteY88" fmla="*/ 1373769 h 6858000"/>
              <a:gd name="connsiteX89" fmla="*/ 86575 w 1349253"/>
              <a:gd name="connsiteY89" fmla="*/ 1307086 h 6858000"/>
              <a:gd name="connsiteX90" fmla="*/ 87763 w 1349253"/>
              <a:gd name="connsiteY90" fmla="*/ 1189033 h 6858000"/>
              <a:gd name="connsiteX91" fmla="*/ 92448 w 1349253"/>
              <a:gd name="connsiteY91" fmla="*/ 1168288 h 6858000"/>
              <a:gd name="connsiteX92" fmla="*/ 84730 w 1349253"/>
              <a:gd name="connsiteY92" fmla="*/ 1142577 h 6858000"/>
              <a:gd name="connsiteX93" fmla="*/ 74036 w 1349253"/>
              <a:gd name="connsiteY93" fmla="*/ 1088484 h 6858000"/>
              <a:gd name="connsiteX94" fmla="*/ 62772 w 1349253"/>
              <a:gd name="connsiteY94" fmla="*/ 1016103 h 6858000"/>
              <a:gd name="connsiteX95" fmla="*/ 64228 w 1349253"/>
              <a:gd name="connsiteY95" fmla="*/ 954054 h 6858000"/>
              <a:gd name="connsiteX96" fmla="*/ 75144 w 1349253"/>
              <a:gd name="connsiteY96" fmla="*/ 921368 h 6858000"/>
              <a:gd name="connsiteX97" fmla="*/ 59093 w 1349253"/>
              <a:gd name="connsiteY97" fmla="*/ 896999 h 6858000"/>
              <a:gd name="connsiteX98" fmla="*/ 28501 w 1349253"/>
              <a:gd name="connsiteY98" fmla="*/ 821517 h 6858000"/>
              <a:gd name="connsiteX99" fmla="*/ 7451 w 1349253"/>
              <a:gd name="connsiteY99" fmla="*/ 751353 h 6858000"/>
              <a:gd name="connsiteX100" fmla="*/ 7009 w 1349253"/>
              <a:gd name="connsiteY100" fmla="*/ 721230 h 6858000"/>
              <a:gd name="connsiteX101" fmla="*/ 16141 w 1349253"/>
              <a:gd name="connsiteY101" fmla="*/ 619315 h 6858000"/>
              <a:gd name="connsiteX102" fmla="*/ 19 w 1349253"/>
              <a:gd name="connsiteY102" fmla="*/ 585934 h 6858000"/>
              <a:gd name="connsiteX103" fmla="*/ 7093 w 1349253"/>
              <a:gd name="connsiteY103" fmla="*/ 538948 h 6858000"/>
              <a:gd name="connsiteX104" fmla="*/ 11001 w 1349253"/>
              <a:gd name="connsiteY104" fmla="*/ 525163 h 6858000"/>
              <a:gd name="connsiteX105" fmla="*/ 37125 w 1349253"/>
              <a:gd name="connsiteY105" fmla="*/ 446567 h 6858000"/>
              <a:gd name="connsiteX106" fmla="*/ 36373 w 1349253"/>
              <a:gd name="connsiteY106" fmla="*/ 393828 h 6858000"/>
              <a:gd name="connsiteX107" fmla="*/ 36203 w 1349253"/>
              <a:gd name="connsiteY107" fmla="*/ 353137 h 6858000"/>
              <a:gd name="connsiteX108" fmla="*/ 41896 w 1349253"/>
              <a:gd name="connsiteY108" fmla="*/ 275771 h 6858000"/>
              <a:gd name="connsiteX109" fmla="*/ 58923 w 1349253"/>
              <a:gd name="connsiteY109" fmla="*/ 212860 h 6858000"/>
              <a:gd name="connsiteX110" fmla="*/ 50633 w 1349253"/>
              <a:gd name="connsiteY110" fmla="*/ 144983 h 6858000"/>
              <a:gd name="connsiteX111" fmla="*/ 62917 w 1349253"/>
              <a:gd name="connsiteY111" fmla="*/ 55288 h 6858000"/>
              <a:gd name="connsiteX112" fmla="*/ 22471 w 1349253"/>
              <a:gd name="connsiteY112" fmla="*/ 0 h 6858000"/>
              <a:gd name="connsiteX0" fmla="*/ 22471 w 1349253"/>
              <a:gd name="connsiteY0" fmla="*/ 0 h 6858000"/>
              <a:gd name="connsiteX1" fmla="*/ 1349253 w 1349253"/>
              <a:gd name="connsiteY1" fmla="*/ 0 h 6858000"/>
              <a:gd name="connsiteX2" fmla="*/ 1349253 w 1349253"/>
              <a:gd name="connsiteY2" fmla="*/ 6858000 h 6858000"/>
              <a:gd name="connsiteX3" fmla="*/ 85947 w 1349253"/>
              <a:gd name="connsiteY3" fmla="*/ 6857735 h 6858000"/>
              <a:gd name="connsiteX4" fmla="*/ 122540 w 1349253"/>
              <a:gd name="connsiteY4" fmla="*/ 6776847 h 6858000"/>
              <a:gd name="connsiteX5" fmla="*/ 134040 w 1349253"/>
              <a:gd name="connsiteY5" fmla="*/ 6737706 h 6858000"/>
              <a:gd name="connsiteX6" fmla="*/ 158779 w 1349253"/>
              <a:gd name="connsiteY6" fmla="*/ 6691589 h 6858000"/>
              <a:gd name="connsiteX7" fmla="*/ 150803 w 1349253"/>
              <a:gd name="connsiteY7" fmla="*/ 6659970 h 6858000"/>
              <a:gd name="connsiteX8" fmla="*/ 168871 w 1349253"/>
              <a:gd name="connsiteY8" fmla="*/ 6594177 h 6858000"/>
              <a:gd name="connsiteX9" fmla="*/ 235868 w 1349253"/>
              <a:gd name="connsiteY9" fmla="*/ 6492130 h 6858000"/>
              <a:gd name="connsiteX10" fmla="*/ 251555 w 1349253"/>
              <a:gd name="connsiteY10" fmla="*/ 6431610 h 6858000"/>
              <a:gd name="connsiteX11" fmla="*/ 278483 w 1349253"/>
              <a:gd name="connsiteY11" fmla="*/ 6334727 h 6858000"/>
              <a:gd name="connsiteX12" fmla="*/ 270395 w 1349253"/>
              <a:gd name="connsiteY12" fmla="*/ 6294334 h 6858000"/>
              <a:gd name="connsiteX13" fmla="*/ 272835 w 1349253"/>
              <a:gd name="connsiteY13" fmla="*/ 6252834 h 6858000"/>
              <a:gd name="connsiteX14" fmla="*/ 250827 w 1349253"/>
              <a:gd name="connsiteY14" fmla="*/ 6202459 h 6858000"/>
              <a:gd name="connsiteX15" fmla="*/ 249625 w 1349253"/>
              <a:gd name="connsiteY15" fmla="*/ 6153037 h 6858000"/>
              <a:gd name="connsiteX16" fmla="*/ 265040 w 1349253"/>
              <a:gd name="connsiteY16" fmla="*/ 6078132 h 6858000"/>
              <a:gd name="connsiteX17" fmla="*/ 252427 w 1349253"/>
              <a:gd name="connsiteY17" fmla="*/ 6028119 h 6858000"/>
              <a:gd name="connsiteX18" fmla="*/ 237656 w 1349253"/>
              <a:gd name="connsiteY18" fmla="*/ 5926735 h 6858000"/>
              <a:gd name="connsiteX19" fmla="*/ 287168 w 1349253"/>
              <a:gd name="connsiteY19" fmla="*/ 5712857 h 6858000"/>
              <a:gd name="connsiteX20" fmla="*/ 316966 w 1349253"/>
              <a:gd name="connsiteY20" fmla="*/ 5660491 h 6858000"/>
              <a:gd name="connsiteX21" fmla="*/ 326089 w 1349253"/>
              <a:gd name="connsiteY21" fmla="*/ 5563435 h 6858000"/>
              <a:gd name="connsiteX22" fmla="*/ 352965 w 1349253"/>
              <a:gd name="connsiteY22" fmla="*/ 5437125 h 6858000"/>
              <a:gd name="connsiteX23" fmla="*/ 366533 w 1349253"/>
              <a:gd name="connsiteY23" fmla="*/ 5396260 h 6858000"/>
              <a:gd name="connsiteX24" fmla="*/ 382514 w 1349253"/>
              <a:gd name="connsiteY24" fmla="*/ 5330009 h 6858000"/>
              <a:gd name="connsiteX25" fmla="*/ 416007 w 1349253"/>
              <a:gd name="connsiteY25" fmla="*/ 5273739 h 6858000"/>
              <a:gd name="connsiteX26" fmla="*/ 425606 w 1349253"/>
              <a:gd name="connsiteY26" fmla="*/ 5241779 h 6858000"/>
              <a:gd name="connsiteX27" fmla="*/ 436832 w 1349253"/>
              <a:gd name="connsiteY27" fmla="*/ 5225268 h 6858000"/>
              <a:gd name="connsiteX28" fmla="*/ 437852 w 1349253"/>
              <a:gd name="connsiteY28" fmla="*/ 5217684 h 6858000"/>
              <a:gd name="connsiteX29" fmla="*/ 445193 w 1349253"/>
              <a:gd name="connsiteY29" fmla="*/ 5193377 h 6858000"/>
              <a:gd name="connsiteX30" fmla="*/ 448496 w 1349253"/>
              <a:gd name="connsiteY30" fmla="*/ 5179288 h 6858000"/>
              <a:gd name="connsiteX31" fmla="*/ 449480 w 1349253"/>
              <a:gd name="connsiteY31" fmla="*/ 5173621 h 6858000"/>
              <a:gd name="connsiteX32" fmla="*/ 445114 w 1349253"/>
              <a:gd name="connsiteY32" fmla="*/ 5159961 h 6858000"/>
              <a:gd name="connsiteX33" fmla="*/ 451791 w 1349253"/>
              <a:gd name="connsiteY33" fmla="*/ 5144295 h 6858000"/>
              <a:gd name="connsiteX34" fmla="*/ 448724 w 1349253"/>
              <a:gd name="connsiteY34" fmla="*/ 5125185 h 6858000"/>
              <a:gd name="connsiteX35" fmla="*/ 455554 w 1349253"/>
              <a:gd name="connsiteY35" fmla="*/ 5121884 h 6858000"/>
              <a:gd name="connsiteX36" fmla="*/ 462590 w 1349253"/>
              <a:gd name="connsiteY36" fmla="*/ 5067850 h 6858000"/>
              <a:gd name="connsiteX37" fmla="*/ 465321 w 1349253"/>
              <a:gd name="connsiteY37" fmla="*/ 5060861 h 6858000"/>
              <a:gd name="connsiteX38" fmla="*/ 462025 w 1349253"/>
              <a:gd name="connsiteY38" fmla="*/ 5034192 h 6858000"/>
              <a:gd name="connsiteX39" fmla="*/ 463579 w 1349253"/>
              <a:gd name="connsiteY39" fmla="*/ 4993030 h 6858000"/>
              <a:gd name="connsiteX40" fmla="*/ 470488 w 1349253"/>
              <a:gd name="connsiteY40" fmla="*/ 4946844 h 6858000"/>
              <a:gd name="connsiteX41" fmla="*/ 466344 w 1349253"/>
              <a:gd name="connsiteY41" fmla="*/ 4932692 h 6858000"/>
              <a:gd name="connsiteX42" fmla="*/ 481747 w 1349253"/>
              <a:gd name="connsiteY42" fmla="*/ 4858827 h 6858000"/>
              <a:gd name="connsiteX43" fmla="*/ 487650 w 1349253"/>
              <a:gd name="connsiteY43" fmla="*/ 4821170 h 6858000"/>
              <a:gd name="connsiteX44" fmla="*/ 493676 w 1349253"/>
              <a:gd name="connsiteY44" fmla="*/ 4750867 h 6858000"/>
              <a:gd name="connsiteX45" fmla="*/ 491483 w 1349253"/>
              <a:gd name="connsiteY45" fmla="*/ 4690749 h 6858000"/>
              <a:gd name="connsiteX46" fmla="*/ 486963 w 1349253"/>
              <a:gd name="connsiteY46" fmla="*/ 4584173 h 6858000"/>
              <a:gd name="connsiteX47" fmla="*/ 482046 w 1349253"/>
              <a:gd name="connsiteY47" fmla="*/ 4444346 h 6858000"/>
              <a:gd name="connsiteX48" fmla="*/ 478611 w 1349253"/>
              <a:gd name="connsiteY48" fmla="*/ 4375228 h 6858000"/>
              <a:gd name="connsiteX49" fmla="*/ 459264 w 1349253"/>
              <a:gd name="connsiteY49" fmla="*/ 4214165 h 6858000"/>
              <a:gd name="connsiteX50" fmla="*/ 460893 w 1349253"/>
              <a:gd name="connsiteY50" fmla="*/ 4076008 h 6858000"/>
              <a:gd name="connsiteX51" fmla="*/ 448593 w 1349253"/>
              <a:gd name="connsiteY51" fmla="*/ 4033999 h 6858000"/>
              <a:gd name="connsiteX52" fmla="*/ 448318 w 1349253"/>
              <a:gd name="connsiteY52" fmla="*/ 4013953 h 6858000"/>
              <a:gd name="connsiteX53" fmla="*/ 434613 w 1349253"/>
              <a:gd name="connsiteY53" fmla="*/ 3974753 h 6858000"/>
              <a:gd name="connsiteX54" fmla="*/ 440396 w 1349253"/>
              <a:gd name="connsiteY54" fmla="*/ 3901461 h 6858000"/>
              <a:gd name="connsiteX55" fmla="*/ 462990 w 1349253"/>
              <a:gd name="connsiteY55" fmla="*/ 3813873 h 6858000"/>
              <a:gd name="connsiteX56" fmla="*/ 460248 w 1349253"/>
              <a:gd name="connsiteY56" fmla="*/ 3777135 h 6858000"/>
              <a:gd name="connsiteX57" fmla="*/ 461981 w 1349253"/>
              <a:gd name="connsiteY57" fmla="*/ 3771656 h 6858000"/>
              <a:gd name="connsiteX58" fmla="*/ 465724 w 1349253"/>
              <a:gd name="connsiteY58" fmla="*/ 3769007 h 6858000"/>
              <a:gd name="connsiteX59" fmla="*/ 473886 w 1349253"/>
              <a:gd name="connsiteY59" fmla="*/ 3738082 h 6858000"/>
              <a:gd name="connsiteX60" fmla="*/ 481232 w 1349253"/>
              <a:gd name="connsiteY60" fmla="*/ 3673397 h 6858000"/>
              <a:gd name="connsiteX61" fmla="*/ 480528 w 1349253"/>
              <a:gd name="connsiteY61" fmla="*/ 3637109 h 6858000"/>
              <a:gd name="connsiteX62" fmla="*/ 483971 w 1349253"/>
              <a:gd name="connsiteY62" fmla="*/ 3536883 h 6858000"/>
              <a:gd name="connsiteX63" fmla="*/ 491509 w 1349253"/>
              <a:gd name="connsiteY63" fmla="*/ 3435652 h 6858000"/>
              <a:gd name="connsiteX64" fmla="*/ 505401 w 1349253"/>
              <a:gd name="connsiteY64" fmla="*/ 3295862 h 6858000"/>
              <a:gd name="connsiteX65" fmla="*/ 511168 w 1349253"/>
              <a:gd name="connsiteY65" fmla="*/ 3229163 h 6858000"/>
              <a:gd name="connsiteX66" fmla="*/ 487927 w 1349253"/>
              <a:gd name="connsiteY66" fmla="*/ 3158586 h 6858000"/>
              <a:gd name="connsiteX67" fmla="*/ 463335 w 1349253"/>
              <a:gd name="connsiteY67" fmla="*/ 3112365 h 6858000"/>
              <a:gd name="connsiteX68" fmla="*/ 448810 w 1349253"/>
              <a:gd name="connsiteY68" fmla="*/ 3072935 h 6858000"/>
              <a:gd name="connsiteX69" fmla="*/ 423984 w 1349253"/>
              <a:gd name="connsiteY69" fmla="*/ 2958185 h 6858000"/>
              <a:gd name="connsiteX70" fmla="*/ 381264 w 1349253"/>
              <a:gd name="connsiteY70" fmla="*/ 2843952 h 6858000"/>
              <a:gd name="connsiteX71" fmla="*/ 315516 w 1349253"/>
              <a:gd name="connsiteY71" fmla="*/ 2554718 h 6858000"/>
              <a:gd name="connsiteX72" fmla="*/ 286333 w 1349253"/>
              <a:gd name="connsiteY72" fmla="*/ 2447068 h 6858000"/>
              <a:gd name="connsiteX73" fmla="*/ 273294 w 1349253"/>
              <a:gd name="connsiteY73" fmla="*/ 2425819 h 6858000"/>
              <a:gd name="connsiteX74" fmla="*/ 279293 w 1349253"/>
              <a:gd name="connsiteY74" fmla="*/ 2402874 h 6858000"/>
              <a:gd name="connsiteX75" fmla="*/ 281905 w 1349253"/>
              <a:gd name="connsiteY75" fmla="*/ 2381443 h 6858000"/>
              <a:gd name="connsiteX76" fmla="*/ 258234 w 1349253"/>
              <a:gd name="connsiteY76" fmla="*/ 2261920 h 6858000"/>
              <a:gd name="connsiteX77" fmla="*/ 248121 w 1349253"/>
              <a:gd name="connsiteY77" fmla="*/ 2195378 h 6858000"/>
              <a:gd name="connsiteX78" fmla="*/ 232338 w 1349253"/>
              <a:gd name="connsiteY78" fmla="*/ 2155135 h 6858000"/>
              <a:gd name="connsiteX79" fmla="*/ 229796 w 1349253"/>
              <a:gd name="connsiteY79" fmla="*/ 2118008 h 6858000"/>
              <a:gd name="connsiteX80" fmla="*/ 230789 w 1349253"/>
              <a:gd name="connsiteY80" fmla="*/ 2050531 h 6858000"/>
              <a:gd name="connsiteX81" fmla="*/ 203773 w 1349253"/>
              <a:gd name="connsiteY81" fmla="*/ 1906352 h 6858000"/>
              <a:gd name="connsiteX82" fmla="*/ 180330 w 1349253"/>
              <a:gd name="connsiteY82" fmla="*/ 1861531 h 6858000"/>
              <a:gd name="connsiteX83" fmla="*/ 134129 w 1349253"/>
              <a:gd name="connsiteY83" fmla="*/ 1732919 h 6858000"/>
              <a:gd name="connsiteX84" fmla="*/ 106440 w 1349253"/>
              <a:gd name="connsiteY84" fmla="*/ 1663540 h 6858000"/>
              <a:gd name="connsiteX85" fmla="*/ 105566 w 1349253"/>
              <a:gd name="connsiteY85" fmla="*/ 1615777 h 6858000"/>
              <a:gd name="connsiteX86" fmla="*/ 86361 w 1349253"/>
              <a:gd name="connsiteY86" fmla="*/ 1563678 h 6858000"/>
              <a:gd name="connsiteX87" fmla="*/ 92183 w 1349253"/>
              <a:gd name="connsiteY87" fmla="*/ 1477995 h 6858000"/>
              <a:gd name="connsiteX88" fmla="*/ 78268 w 1349253"/>
              <a:gd name="connsiteY88" fmla="*/ 1373769 h 6858000"/>
              <a:gd name="connsiteX89" fmla="*/ 86575 w 1349253"/>
              <a:gd name="connsiteY89" fmla="*/ 1307086 h 6858000"/>
              <a:gd name="connsiteX90" fmla="*/ 92448 w 1349253"/>
              <a:gd name="connsiteY90" fmla="*/ 1168288 h 6858000"/>
              <a:gd name="connsiteX91" fmla="*/ 84730 w 1349253"/>
              <a:gd name="connsiteY91" fmla="*/ 1142577 h 6858000"/>
              <a:gd name="connsiteX92" fmla="*/ 74036 w 1349253"/>
              <a:gd name="connsiteY92" fmla="*/ 1088484 h 6858000"/>
              <a:gd name="connsiteX93" fmla="*/ 62772 w 1349253"/>
              <a:gd name="connsiteY93" fmla="*/ 1016103 h 6858000"/>
              <a:gd name="connsiteX94" fmla="*/ 64228 w 1349253"/>
              <a:gd name="connsiteY94" fmla="*/ 954054 h 6858000"/>
              <a:gd name="connsiteX95" fmla="*/ 75144 w 1349253"/>
              <a:gd name="connsiteY95" fmla="*/ 921368 h 6858000"/>
              <a:gd name="connsiteX96" fmla="*/ 59093 w 1349253"/>
              <a:gd name="connsiteY96" fmla="*/ 896999 h 6858000"/>
              <a:gd name="connsiteX97" fmla="*/ 28501 w 1349253"/>
              <a:gd name="connsiteY97" fmla="*/ 821517 h 6858000"/>
              <a:gd name="connsiteX98" fmla="*/ 7451 w 1349253"/>
              <a:gd name="connsiteY98" fmla="*/ 751353 h 6858000"/>
              <a:gd name="connsiteX99" fmla="*/ 7009 w 1349253"/>
              <a:gd name="connsiteY99" fmla="*/ 721230 h 6858000"/>
              <a:gd name="connsiteX100" fmla="*/ 16141 w 1349253"/>
              <a:gd name="connsiteY100" fmla="*/ 619315 h 6858000"/>
              <a:gd name="connsiteX101" fmla="*/ 19 w 1349253"/>
              <a:gd name="connsiteY101" fmla="*/ 585934 h 6858000"/>
              <a:gd name="connsiteX102" fmla="*/ 7093 w 1349253"/>
              <a:gd name="connsiteY102" fmla="*/ 538948 h 6858000"/>
              <a:gd name="connsiteX103" fmla="*/ 11001 w 1349253"/>
              <a:gd name="connsiteY103" fmla="*/ 525163 h 6858000"/>
              <a:gd name="connsiteX104" fmla="*/ 37125 w 1349253"/>
              <a:gd name="connsiteY104" fmla="*/ 446567 h 6858000"/>
              <a:gd name="connsiteX105" fmla="*/ 36373 w 1349253"/>
              <a:gd name="connsiteY105" fmla="*/ 393828 h 6858000"/>
              <a:gd name="connsiteX106" fmla="*/ 36203 w 1349253"/>
              <a:gd name="connsiteY106" fmla="*/ 353137 h 6858000"/>
              <a:gd name="connsiteX107" fmla="*/ 41896 w 1349253"/>
              <a:gd name="connsiteY107" fmla="*/ 275771 h 6858000"/>
              <a:gd name="connsiteX108" fmla="*/ 58923 w 1349253"/>
              <a:gd name="connsiteY108" fmla="*/ 212860 h 6858000"/>
              <a:gd name="connsiteX109" fmla="*/ 50633 w 1349253"/>
              <a:gd name="connsiteY109" fmla="*/ 144983 h 6858000"/>
              <a:gd name="connsiteX110" fmla="*/ 62917 w 1349253"/>
              <a:gd name="connsiteY110" fmla="*/ 55288 h 6858000"/>
              <a:gd name="connsiteX111" fmla="*/ 22471 w 1349253"/>
              <a:gd name="connsiteY111" fmla="*/ 0 h 6858000"/>
              <a:gd name="connsiteX0" fmla="*/ 22471 w 1349253"/>
              <a:gd name="connsiteY0" fmla="*/ 0 h 6858000"/>
              <a:gd name="connsiteX1" fmla="*/ 1349253 w 1349253"/>
              <a:gd name="connsiteY1" fmla="*/ 0 h 6858000"/>
              <a:gd name="connsiteX2" fmla="*/ 1349253 w 1349253"/>
              <a:gd name="connsiteY2" fmla="*/ 6858000 h 6858000"/>
              <a:gd name="connsiteX3" fmla="*/ 85947 w 1349253"/>
              <a:gd name="connsiteY3" fmla="*/ 6857735 h 6858000"/>
              <a:gd name="connsiteX4" fmla="*/ 122540 w 1349253"/>
              <a:gd name="connsiteY4" fmla="*/ 6776847 h 6858000"/>
              <a:gd name="connsiteX5" fmla="*/ 134040 w 1349253"/>
              <a:gd name="connsiteY5" fmla="*/ 6737706 h 6858000"/>
              <a:gd name="connsiteX6" fmla="*/ 158779 w 1349253"/>
              <a:gd name="connsiteY6" fmla="*/ 6691589 h 6858000"/>
              <a:gd name="connsiteX7" fmla="*/ 150803 w 1349253"/>
              <a:gd name="connsiteY7" fmla="*/ 6659970 h 6858000"/>
              <a:gd name="connsiteX8" fmla="*/ 168871 w 1349253"/>
              <a:gd name="connsiteY8" fmla="*/ 6594177 h 6858000"/>
              <a:gd name="connsiteX9" fmla="*/ 235868 w 1349253"/>
              <a:gd name="connsiteY9" fmla="*/ 6492130 h 6858000"/>
              <a:gd name="connsiteX10" fmla="*/ 251555 w 1349253"/>
              <a:gd name="connsiteY10" fmla="*/ 6431610 h 6858000"/>
              <a:gd name="connsiteX11" fmla="*/ 278483 w 1349253"/>
              <a:gd name="connsiteY11" fmla="*/ 6334727 h 6858000"/>
              <a:gd name="connsiteX12" fmla="*/ 270395 w 1349253"/>
              <a:gd name="connsiteY12" fmla="*/ 6294334 h 6858000"/>
              <a:gd name="connsiteX13" fmla="*/ 272835 w 1349253"/>
              <a:gd name="connsiteY13" fmla="*/ 6252834 h 6858000"/>
              <a:gd name="connsiteX14" fmla="*/ 250827 w 1349253"/>
              <a:gd name="connsiteY14" fmla="*/ 6202459 h 6858000"/>
              <a:gd name="connsiteX15" fmla="*/ 249625 w 1349253"/>
              <a:gd name="connsiteY15" fmla="*/ 6153037 h 6858000"/>
              <a:gd name="connsiteX16" fmla="*/ 265040 w 1349253"/>
              <a:gd name="connsiteY16" fmla="*/ 6078132 h 6858000"/>
              <a:gd name="connsiteX17" fmla="*/ 252427 w 1349253"/>
              <a:gd name="connsiteY17" fmla="*/ 6028119 h 6858000"/>
              <a:gd name="connsiteX18" fmla="*/ 237656 w 1349253"/>
              <a:gd name="connsiteY18" fmla="*/ 5926735 h 6858000"/>
              <a:gd name="connsiteX19" fmla="*/ 287168 w 1349253"/>
              <a:gd name="connsiteY19" fmla="*/ 5712857 h 6858000"/>
              <a:gd name="connsiteX20" fmla="*/ 316966 w 1349253"/>
              <a:gd name="connsiteY20" fmla="*/ 5660491 h 6858000"/>
              <a:gd name="connsiteX21" fmla="*/ 326089 w 1349253"/>
              <a:gd name="connsiteY21" fmla="*/ 5563435 h 6858000"/>
              <a:gd name="connsiteX22" fmla="*/ 352965 w 1349253"/>
              <a:gd name="connsiteY22" fmla="*/ 5437125 h 6858000"/>
              <a:gd name="connsiteX23" fmla="*/ 366533 w 1349253"/>
              <a:gd name="connsiteY23" fmla="*/ 5396260 h 6858000"/>
              <a:gd name="connsiteX24" fmla="*/ 382514 w 1349253"/>
              <a:gd name="connsiteY24" fmla="*/ 5330009 h 6858000"/>
              <a:gd name="connsiteX25" fmla="*/ 416007 w 1349253"/>
              <a:gd name="connsiteY25" fmla="*/ 5273739 h 6858000"/>
              <a:gd name="connsiteX26" fmla="*/ 425606 w 1349253"/>
              <a:gd name="connsiteY26" fmla="*/ 5241779 h 6858000"/>
              <a:gd name="connsiteX27" fmla="*/ 436832 w 1349253"/>
              <a:gd name="connsiteY27" fmla="*/ 5225268 h 6858000"/>
              <a:gd name="connsiteX28" fmla="*/ 437852 w 1349253"/>
              <a:gd name="connsiteY28" fmla="*/ 5217684 h 6858000"/>
              <a:gd name="connsiteX29" fmla="*/ 445193 w 1349253"/>
              <a:gd name="connsiteY29" fmla="*/ 5193377 h 6858000"/>
              <a:gd name="connsiteX30" fmla="*/ 448496 w 1349253"/>
              <a:gd name="connsiteY30" fmla="*/ 5179288 h 6858000"/>
              <a:gd name="connsiteX31" fmla="*/ 449480 w 1349253"/>
              <a:gd name="connsiteY31" fmla="*/ 5173621 h 6858000"/>
              <a:gd name="connsiteX32" fmla="*/ 445114 w 1349253"/>
              <a:gd name="connsiteY32" fmla="*/ 5159961 h 6858000"/>
              <a:gd name="connsiteX33" fmla="*/ 451791 w 1349253"/>
              <a:gd name="connsiteY33" fmla="*/ 5144295 h 6858000"/>
              <a:gd name="connsiteX34" fmla="*/ 448724 w 1349253"/>
              <a:gd name="connsiteY34" fmla="*/ 5125185 h 6858000"/>
              <a:gd name="connsiteX35" fmla="*/ 455554 w 1349253"/>
              <a:gd name="connsiteY35" fmla="*/ 5121884 h 6858000"/>
              <a:gd name="connsiteX36" fmla="*/ 462590 w 1349253"/>
              <a:gd name="connsiteY36" fmla="*/ 5067850 h 6858000"/>
              <a:gd name="connsiteX37" fmla="*/ 465321 w 1349253"/>
              <a:gd name="connsiteY37" fmla="*/ 5060861 h 6858000"/>
              <a:gd name="connsiteX38" fmla="*/ 462025 w 1349253"/>
              <a:gd name="connsiteY38" fmla="*/ 5034192 h 6858000"/>
              <a:gd name="connsiteX39" fmla="*/ 463579 w 1349253"/>
              <a:gd name="connsiteY39" fmla="*/ 4993030 h 6858000"/>
              <a:gd name="connsiteX40" fmla="*/ 470488 w 1349253"/>
              <a:gd name="connsiteY40" fmla="*/ 4946844 h 6858000"/>
              <a:gd name="connsiteX41" fmla="*/ 466344 w 1349253"/>
              <a:gd name="connsiteY41" fmla="*/ 4932692 h 6858000"/>
              <a:gd name="connsiteX42" fmla="*/ 481747 w 1349253"/>
              <a:gd name="connsiteY42" fmla="*/ 4858827 h 6858000"/>
              <a:gd name="connsiteX43" fmla="*/ 487650 w 1349253"/>
              <a:gd name="connsiteY43" fmla="*/ 4821170 h 6858000"/>
              <a:gd name="connsiteX44" fmla="*/ 493676 w 1349253"/>
              <a:gd name="connsiteY44" fmla="*/ 4750867 h 6858000"/>
              <a:gd name="connsiteX45" fmla="*/ 491483 w 1349253"/>
              <a:gd name="connsiteY45" fmla="*/ 4690749 h 6858000"/>
              <a:gd name="connsiteX46" fmla="*/ 486963 w 1349253"/>
              <a:gd name="connsiteY46" fmla="*/ 4584173 h 6858000"/>
              <a:gd name="connsiteX47" fmla="*/ 482046 w 1349253"/>
              <a:gd name="connsiteY47" fmla="*/ 4444346 h 6858000"/>
              <a:gd name="connsiteX48" fmla="*/ 478611 w 1349253"/>
              <a:gd name="connsiteY48" fmla="*/ 4375228 h 6858000"/>
              <a:gd name="connsiteX49" fmla="*/ 459264 w 1349253"/>
              <a:gd name="connsiteY49" fmla="*/ 4214165 h 6858000"/>
              <a:gd name="connsiteX50" fmla="*/ 460893 w 1349253"/>
              <a:gd name="connsiteY50" fmla="*/ 4076008 h 6858000"/>
              <a:gd name="connsiteX51" fmla="*/ 448593 w 1349253"/>
              <a:gd name="connsiteY51" fmla="*/ 4033999 h 6858000"/>
              <a:gd name="connsiteX52" fmla="*/ 448318 w 1349253"/>
              <a:gd name="connsiteY52" fmla="*/ 4013953 h 6858000"/>
              <a:gd name="connsiteX53" fmla="*/ 434613 w 1349253"/>
              <a:gd name="connsiteY53" fmla="*/ 3974753 h 6858000"/>
              <a:gd name="connsiteX54" fmla="*/ 440396 w 1349253"/>
              <a:gd name="connsiteY54" fmla="*/ 3901461 h 6858000"/>
              <a:gd name="connsiteX55" fmla="*/ 462990 w 1349253"/>
              <a:gd name="connsiteY55" fmla="*/ 3813873 h 6858000"/>
              <a:gd name="connsiteX56" fmla="*/ 460248 w 1349253"/>
              <a:gd name="connsiteY56" fmla="*/ 3777135 h 6858000"/>
              <a:gd name="connsiteX57" fmla="*/ 461981 w 1349253"/>
              <a:gd name="connsiteY57" fmla="*/ 3771656 h 6858000"/>
              <a:gd name="connsiteX58" fmla="*/ 465724 w 1349253"/>
              <a:gd name="connsiteY58" fmla="*/ 3769007 h 6858000"/>
              <a:gd name="connsiteX59" fmla="*/ 473886 w 1349253"/>
              <a:gd name="connsiteY59" fmla="*/ 3738082 h 6858000"/>
              <a:gd name="connsiteX60" fmla="*/ 481232 w 1349253"/>
              <a:gd name="connsiteY60" fmla="*/ 3673397 h 6858000"/>
              <a:gd name="connsiteX61" fmla="*/ 480528 w 1349253"/>
              <a:gd name="connsiteY61" fmla="*/ 3637109 h 6858000"/>
              <a:gd name="connsiteX62" fmla="*/ 483971 w 1349253"/>
              <a:gd name="connsiteY62" fmla="*/ 3536883 h 6858000"/>
              <a:gd name="connsiteX63" fmla="*/ 491509 w 1349253"/>
              <a:gd name="connsiteY63" fmla="*/ 3435652 h 6858000"/>
              <a:gd name="connsiteX64" fmla="*/ 505401 w 1349253"/>
              <a:gd name="connsiteY64" fmla="*/ 3295862 h 6858000"/>
              <a:gd name="connsiteX65" fmla="*/ 511168 w 1349253"/>
              <a:gd name="connsiteY65" fmla="*/ 3229163 h 6858000"/>
              <a:gd name="connsiteX66" fmla="*/ 487927 w 1349253"/>
              <a:gd name="connsiteY66" fmla="*/ 3158586 h 6858000"/>
              <a:gd name="connsiteX67" fmla="*/ 463335 w 1349253"/>
              <a:gd name="connsiteY67" fmla="*/ 3112365 h 6858000"/>
              <a:gd name="connsiteX68" fmla="*/ 448810 w 1349253"/>
              <a:gd name="connsiteY68" fmla="*/ 3072935 h 6858000"/>
              <a:gd name="connsiteX69" fmla="*/ 423984 w 1349253"/>
              <a:gd name="connsiteY69" fmla="*/ 2958185 h 6858000"/>
              <a:gd name="connsiteX70" fmla="*/ 381264 w 1349253"/>
              <a:gd name="connsiteY70" fmla="*/ 2843952 h 6858000"/>
              <a:gd name="connsiteX71" fmla="*/ 315516 w 1349253"/>
              <a:gd name="connsiteY71" fmla="*/ 2554718 h 6858000"/>
              <a:gd name="connsiteX72" fmla="*/ 286333 w 1349253"/>
              <a:gd name="connsiteY72" fmla="*/ 2447068 h 6858000"/>
              <a:gd name="connsiteX73" fmla="*/ 273294 w 1349253"/>
              <a:gd name="connsiteY73" fmla="*/ 2425819 h 6858000"/>
              <a:gd name="connsiteX74" fmla="*/ 279293 w 1349253"/>
              <a:gd name="connsiteY74" fmla="*/ 2402874 h 6858000"/>
              <a:gd name="connsiteX75" fmla="*/ 281905 w 1349253"/>
              <a:gd name="connsiteY75" fmla="*/ 2381443 h 6858000"/>
              <a:gd name="connsiteX76" fmla="*/ 258234 w 1349253"/>
              <a:gd name="connsiteY76" fmla="*/ 2261920 h 6858000"/>
              <a:gd name="connsiteX77" fmla="*/ 248121 w 1349253"/>
              <a:gd name="connsiteY77" fmla="*/ 2195378 h 6858000"/>
              <a:gd name="connsiteX78" fmla="*/ 232338 w 1349253"/>
              <a:gd name="connsiteY78" fmla="*/ 2155135 h 6858000"/>
              <a:gd name="connsiteX79" fmla="*/ 229796 w 1349253"/>
              <a:gd name="connsiteY79" fmla="*/ 2118008 h 6858000"/>
              <a:gd name="connsiteX80" fmla="*/ 230789 w 1349253"/>
              <a:gd name="connsiteY80" fmla="*/ 2050531 h 6858000"/>
              <a:gd name="connsiteX81" fmla="*/ 203773 w 1349253"/>
              <a:gd name="connsiteY81" fmla="*/ 1906352 h 6858000"/>
              <a:gd name="connsiteX82" fmla="*/ 180330 w 1349253"/>
              <a:gd name="connsiteY82" fmla="*/ 1861531 h 6858000"/>
              <a:gd name="connsiteX83" fmla="*/ 134129 w 1349253"/>
              <a:gd name="connsiteY83" fmla="*/ 1732919 h 6858000"/>
              <a:gd name="connsiteX84" fmla="*/ 106440 w 1349253"/>
              <a:gd name="connsiteY84" fmla="*/ 1663540 h 6858000"/>
              <a:gd name="connsiteX85" fmla="*/ 105566 w 1349253"/>
              <a:gd name="connsiteY85" fmla="*/ 1615777 h 6858000"/>
              <a:gd name="connsiteX86" fmla="*/ 86361 w 1349253"/>
              <a:gd name="connsiteY86" fmla="*/ 1563678 h 6858000"/>
              <a:gd name="connsiteX87" fmla="*/ 92183 w 1349253"/>
              <a:gd name="connsiteY87" fmla="*/ 1477995 h 6858000"/>
              <a:gd name="connsiteX88" fmla="*/ 78268 w 1349253"/>
              <a:gd name="connsiteY88" fmla="*/ 1373769 h 6858000"/>
              <a:gd name="connsiteX89" fmla="*/ 86575 w 1349253"/>
              <a:gd name="connsiteY89" fmla="*/ 1307086 h 6858000"/>
              <a:gd name="connsiteX90" fmla="*/ 92448 w 1349253"/>
              <a:gd name="connsiteY90" fmla="*/ 1168288 h 6858000"/>
              <a:gd name="connsiteX91" fmla="*/ 84730 w 1349253"/>
              <a:gd name="connsiteY91" fmla="*/ 1142577 h 6858000"/>
              <a:gd name="connsiteX92" fmla="*/ 74036 w 1349253"/>
              <a:gd name="connsiteY92" fmla="*/ 1088484 h 6858000"/>
              <a:gd name="connsiteX93" fmla="*/ 62772 w 1349253"/>
              <a:gd name="connsiteY93" fmla="*/ 1016103 h 6858000"/>
              <a:gd name="connsiteX94" fmla="*/ 64228 w 1349253"/>
              <a:gd name="connsiteY94" fmla="*/ 954054 h 6858000"/>
              <a:gd name="connsiteX95" fmla="*/ 75144 w 1349253"/>
              <a:gd name="connsiteY95" fmla="*/ 921368 h 6858000"/>
              <a:gd name="connsiteX96" fmla="*/ 59093 w 1349253"/>
              <a:gd name="connsiteY96" fmla="*/ 896999 h 6858000"/>
              <a:gd name="connsiteX97" fmla="*/ 28501 w 1349253"/>
              <a:gd name="connsiteY97" fmla="*/ 821517 h 6858000"/>
              <a:gd name="connsiteX98" fmla="*/ 7451 w 1349253"/>
              <a:gd name="connsiteY98" fmla="*/ 751353 h 6858000"/>
              <a:gd name="connsiteX99" fmla="*/ 7009 w 1349253"/>
              <a:gd name="connsiteY99" fmla="*/ 721230 h 6858000"/>
              <a:gd name="connsiteX100" fmla="*/ 16141 w 1349253"/>
              <a:gd name="connsiteY100" fmla="*/ 619315 h 6858000"/>
              <a:gd name="connsiteX101" fmla="*/ 19 w 1349253"/>
              <a:gd name="connsiteY101" fmla="*/ 585934 h 6858000"/>
              <a:gd name="connsiteX102" fmla="*/ 7093 w 1349253"/>
              <a:gd name="connsiteY102" fmla="*/ 538948 h 6858000"/>
              <a:gd name="connsiteX103" fmla="*/ 11001 w 1349253"/>
              <a:gd name="connsiteY103" fmla="*/ 525163 h 6858000"/>
              <a:gd name="connsiteX104" fmla="*/ 37125 w 1349253"/>
              <a:gd name="connsiteY104" fmla="*/ 446567 h 6858000"/>
              <a:gd name="connsiteX105" fmla="*/ 36373 w 1349253"/>
              <a:gd name="connsiteY105" fmla="*/ 393828 h 6858000"/>
              <a:gd name="connsiteX106" fmla="*/ 36203 w 1349253"/>
              <a:gd name="connsiteY106" fmla="*/ 353137 h 6858000"/>
              <a:gd name="connsiteX107" fmla="*/ 41896 w 1349253"/>
              <a:gd name="connsiteY107" fmla="*/ 275771 h 6858000"/>
              <a:gd name="connsiteX108" fmla="*/ 58923 w 1349253"/>
              <a:gd name="connsiteY108" fmla="*/ 212860 h 6858000"/>
              <a:gd name="connsiteX109" fmla="*/ 50633 w 1349253"/>
              <a:gd name="connsiteY109" fmla="*/ 144983 h 6858000"/>
              <a:gd name="connsiteX110" fmla="*/ 62917 w 1349253"/>
              <a:gd name="connsiteY110" fmla="*/ 55288 h 6858000"/>
              <a:gd name="connsiteX111" fmla="*/ 22471 w 1349253"/>
              <a:gd name="connsiteY111" fmla="*/ 0 h 6858000"/>
              <a:gd name="connsiteX0" fmla="*/ 22471 w 1349253"/>
              <a:gd name="connsiteY0" fmla="*/ 0 h 6858000"/>
              <a:gd name="connsiteX1" fmla="*/ 1349253 w 1349253"/>
              <a:gd name="connsiteY1" fmla="*/ 0 h 6858000"/>
              <a:gd name="connsiteX2" fmla="*/ 1349253 w 1349253"/>
              <a:gd name="connsiteY2" fmla="*/ 6858000 h 6858000"/>
              <a:gd name="connsiteX3" fmla="*/ 85947 w 1349253"/>
              <a:gd name="connsiteY3" fmla="*/ 6857735 h 6858000"/>
              <a:gd name="connsiteX4" fmla="*/ 122540 w 1349253"/>
              <a:gd name="connsiteY4" fmla="*/ 6776847 h 6858000"/>
              <a:gd name="connsiteX5" fmla="*/ 134040 w 1349253"/>
              <a:gd name="connsiteY5" fmla="*/ 6737706 h 6858000"/>
              <a:gd name="connsiteX6" fmla="*/ 158779 w 1349253"/>
              <a:gd name="connsiteY6" fmla="*/ 6691589 h 6858000"/>
              <a:gd name="connsiteX7" fmla="*/ 150803 w 1349253"/>
              <a:gd name="connsiteY7" fmla="*/ 6659970 h 6858000"/>
              <a:gd name="connsiteX8" fmla="*/ 168871 w 1349253"/>
              <a:gd name="connsiteY8" fmla="*/ 6594177 h 6858000"/>
              <a:gd name="connsiteX9" fmla="*/ 235868 w 1349253"/>
              <a:gd name="connsiteY9" fmla="*/ 6492130 h 6858000"/>
              <a:gd name="connsiteX10" fmla="*/ 251555 w 1349253"/>
              <a:gd name="connsiteY10" fmla="*/ 6431610 h 6858000"/>
              <a:gd name="connsiteX11" fmla="*/ 278483 w 1349253"/>
              <a:gd name="connsiteY11" fmla="*/ 6334727 h 6858000"/>
              <a:gd name="connsiteX12" fmla="*/ 270395 w 1349253"/>
              <a:gd name="connsiteY12" fmla="*/ 6294334 h 6858000"/>
              <a:gd name="connsiteX13" fmla="*/ 272835 w 1349253"/>
              <a:gd name="connsiteY13" fmla="*/ 6252834 h 6858000"/>
              <a:gd name="connsiteX14" fmla="*/ 250827 w 1349253"/>
              <a:gd name="connsiteY14" fmla="*/ 6202459 h 6858000"/>
              <a:gd name="connsiteX15" fmla="*/ 249625 w 1349253"/>
              <a:gd name="connsiteY15" fmla="*/ 6153037 h 6858000"/>
              <a:gd name="connsiteX16" fmla="*/ 265040 w 1349253"/>
              <a:gd name="connsiteY16" fmla="*/ 6078132 h 6858000"/>
              <a:gd name="connsiteX17" fmla="*/ 252427 w 1349253"/>
              <a:gd name="connsiteY17" fmla="*/ 6028119 h 6858000"/>
              <a:gd name="connsiteX18" fmla="*/ 237656 w 1349253"/>
              <a:gd name="connsiteY18" fmla="*/ 5926735 h 6858000"/>
              <a:gd name="connsiteX19" fmla="*/ 287168 w 1349253"/>
              <a:gd name="connsiteY19" fmla="*/ 5712857 h 6858000"/>
              <a:gd name="connsiteX20" fmla="*/ 316966 w 1349253"/>
              <a:gd name="connsiteY20" fmla="*/ 5660491 h 6858000"/>
              <a:gd name="connsiteX21" fmla="*/ 326089 w 1349253"/>
              <a:gd name="connsiteY21" fmla="*/ 5563435 h 6858000"/>
              <a:gd name="connsiteX22" fmla="*/ 352965 w 1349253"/>
              <a:gd name="connsiteY22" fmla="*/ 5437125 h 6858000"/>
              <a:gd name="connsiteX23" fmla="*/ 366533 w 1349253"/>
              <a:gd name="connsiteY23" fmla="*/ 5396260 h 6858000"/>
              <a:gd name="connsiteX24" fmla="*/ 382514 w 1349253"/>
              <a:gd name="connsiteY24" fmla="*/ 5330009 h 6858000"/>
              <a:gd name="connsiteX25" fmla="*/ 416007 w 1349253"/>
              <a:gd name="connsiteY25" fmla="*/ 5273739 h 6858000"/>
              <a:gd name="connsiteX26" fmla="*/ 425606 w 1349253"/>
              <a:gd name="connsiteY26" fmla="*/ 5241779 h 6858000"/>
              <a:gd name="connsiteX27" fmla="*/ 436832 w 1349253"/>
              <a:gd name="connsiteY27" fmla="*/ 5225268 h 6858000"/>
              <a:gd name="connsiteX28" fmla="*/ 437852 w 1349253"/>
              <a:gd name="connsiteY28" fmla="*/ 5217684 h 6858000"/>
              <a:gd name="connsiteX29" fmla="*/ 445193 w 1349253"/>
              <a:gd name="connsiteY29" fmla="*/ 5193377 h 6858000"/>
              <a:gd name="connsiteX30" fmla="*/ 448496 w 1349253"/>
              <a:gd name="connsiteY30" fmla="*/ 5179288 h 6858000"/>
              <a:gd name="connsiteX31" fmla="*/ 449480 w 1349253"/>
              <a:gd name="connsiteY31" fmla="*/ 5173621 h 6858000"/>
              <a:gd name="connsiteX32" fmla="*/ 445114 w 1349253"/>
              <a:gd name="connsiteY32" fmla="*/ 5159961 h 6858000"/>
              <a:gd name="connsiteX33" fmla="*/ 451791 w 1349253"/>
              <a:gd name="connsiteY33" fmla="*/ 5144295 h 6858000"/>
              <a:gd name="connsiteX34" fmla="*/ 448724 w 1349253"/>
              <a:gd name="connsiteY34" fmla="*/ 5125185 h 6858000"/>
              <a:gd name="connsiteX35" fmla="*/ 455554 w 1349253"/>
              <a:gd name="connsiteY35" fmla="*/ 5121884 h 6858000"/>
              <a:gd name="connsiteX36" fmla="*/ 462590 w 1349253"/>
              <a:gd name="connsiteY36" fmla="*/ 5067850 h 6858000"/>
              <a:gd name="connsiteX37" fmla="*/ 465321 w 1349253"/>
              <a:gd name="connsiteY37" fmla="*/ 5060861 h 6858000"/>
              <a:gd name="connsiteX38" fmla="*/ 462025 w 1349253"/>
              <a:gd name="connsiteY38" fmla="*/ 5034192 h 6858000"/>
              <a:gd name="connsiteX39" fmla="*/ 463579 w 1349253"/>
              <a:gd name="connsiteY39" fmla="*/ 4993030 h 6858000"/>
              <a:gd name="connsiteX40" fmla="*/ 470488 w 1349253"/>
              <a:gd name="connsiteY40" fmla="*/ 4946844 h 6858000"/>
              <a:gd name="connsiteX41" fmla="*/ 466344 w 1349253"/>
              <a:gd name="connsiteY41" fmla="*/ 4932692 h 6858000"/>
              <a:gd name="connsiteX42" fmla="*/ 481747 w 1349253"/>
              <a:gd name="connsiteY42" fmla="*/ 4858827 h 6858000"/>
              <a:gd name="connsiteX43" fmla="*/ 487650 w 1349253"/>
              <a:gd name="connsiteY43" fmla="*/ 4821170 h 6858000"/>
              <a:gd name="connsiteX44" fmla="*/ 493676 w 1349253"/>
              <a:gd name="connsiteY44" fmla="*/ 4750867 h 6858000"/>
              <a:gd name="connsiteX45" fmla="*/ 491483 w 1349253"/>
              <a:gd name="connsiteY45" fmla="*/ 4690749 h 6858000"/>
              <a:gd name="connsiteX46" fmla="*/ 486963 w 1349253"/>
              <a:gd name="connsiteY46" fmla="*/ 4584173 h 6858000"/>
              <a:gd name="connsiteX47" fmla="*/ 482046 w 1349253"/>
              <a:gd name="connsiteY47" fmla="*/ 4444346 h 6858000"/>
              <a:gd name="connsiteX48" fmla="*/ 478611 w 1349253"/>
              <a:gd name="connsiteY48" fmla="*/ 4375228 h 6858000"/>
              <a:gd name="connsiteX49" fmla="*/ 459264 w 1349253"/>
              <a:gd name="connsiteY49" fmla="*/ 4214165 h 6858000"/>
              <a:gd name="connsiteX50" fmla="*/ 460893 w 1349253"/>
              <a:gd name="connsiteY50" fmla="*/ 4076008 h 6858000"/>
              <a:gd name="connsiteX51" fmla="*/ 448593 w 1349253"/>
              <a:gd name="connsiteY51" fmla="*/ 4033999 h 6858000"/>
              <a:gd name="connsiteX52" fmla="*/ 448318 w 1349253"/>
              <a:gd name="connsiteY52" fmla="*/ 4013953 h 6858000"/>
              <a:gd name="connsiteX53" fmla="*/ 434613 w 1349253"/>
              <a:gd name="connsiteY53" fmla="*/ 3974753 h 6858000"/>
              <a:gd name="connsiteX54" fmla="*/ 440396 w 1349253"/>
              <a:gd name="connsiteY54" fmla="*/ 3901461 h 6858000"/>
              <a:gd name="connsiteX55" fmla="*/ 462990 w 1349253"/>
              <a:gd name="connsiteY55" fmla="*/ 3813873 h 6858000"/>
              <a:gd name="connsiteX56" fmla="*/ 460248 w 1349253"/>
              <a:gd name="connsiteY56" fmla="*/ 3777135 h 6858000"/>
              <a:gd name="connsiteX57" fmla="*/ 461981 w 1349253"/>
              <a:gd name="connsiteY57" fmla="*/ 3771656 h 6858000"/>
              <a:gd name="connsiteX58" fmla="*/ 465724 w 1349253"/>
              <a:gd name="connsiteY58" fmla="*/ 3769007 h 6858000"/>
              <a:gd name="connsiteX59" fmla="*/ 473886 w 1349253"/>
              <a:gd name="connsiteY59" fmla="*/ 3738082 h 6858000"/>
              <a:gd name="connsiteX60" fmla="*/ 481232 w 1349253"/>
              <a:gd name="connsiteY60" fmla="*/ 3673397 h 6858000"/>
              <a:gd name="connsiteX61" fmla="*/ 480528 w 1349253"/>
              <a:gd name="connsiteY61" fmla="*/ 3637109 h 6858000"/>
              <a:gd name="connsiteX62" fmla="*/ 483971 w 1349253"/>
              <a:gd name="connsiteY62" fmla="*/ 3536883 h 6858000"/>
              <a:gd name="connsiteX63" fmla="*/ 491509 w 1349253"/>
              <a:gd name="connsiteY63" fmla="*/ 3435652 h 6858000"/>
              <a:gd name="connsiteX64" fmla="*/ 505401 w 1349253"/>
              <a:gd name="connsiteY64" fmla="*/ 3295862 h 6858000"/>
              <a:gd name="connsiteX65" fmla="*/ 511168 w 1349253"/>
              <a:gd name="connsiteY65" fmla="*/ 3229163 h 6858000"/>
              <a:gd name="connsiteX66" fmla="*/ 487927 w 1349253"/>
              <a:gd name="connsiteY66" fmla="*/ 3158586 h 6858000"/>
              <a:gd name="connsiteX67" fmla="*/ 463335 w 1349253"/>
              <a:gd name="connsiteY67" fmla="*/ 3112365 h 6858000"/>
              <a:gd name="connsiteX68" fmla="*/ 448810 w 1349253"/>
              <a:gd name="connsiteY68" fmla="*/ 3072935 h 6858000"/>
              <a:gd name="connsiteX69" fmla="*/ 423984 w 1349253"/>
              <a:gd name="connsiteY69" fmla="*/ 2958185 h 6858000"/>
              <a:gd name="connsiteX70" fmla="*/ 381264 w 1349253"/>
              <a:gd name="connsiteY70" fmla="*/ 2843952 h 6858000"/>
              <a:gd name="connsiteX71" fmla="*/ 315516 w 1349253"/>
              <a:gd name="connsiteY71" fmla="*/ 2554718 h 6858000"/>
              <a:gd name="connsiteX72" fmla="*/ 286333 w 1349253"/>
              <a:gd name="connsiteY72" fmla="*/ 2447068 h 6858000"/>
              <a:gd name="connsiteX73" fmla="*/ 273294 w 1349253"/>
              <a:gd name="connsiteY73" fmla="*/ 2425819 h 6858000"/>
              <a:gd name="connsiteX74" fmla="*/ 279293 w 1349253"/>
              <a:gd name="connsiteY74" fmla="*/ 2402874 h 6858000"/>
              <a:gd name="connsiteX75" fmla="*/ 281905 w 1349253"/>
              <a:gd name="connsiteY75" fmla="*/ 2381443 h 6858000"/>
              <a:gd name="connsiteX76" fmla="*/ 258234 w 1349253"/>
              <a:gd name="connsiteY76" fmla="*/ 2261920 h 6858000"/>
              <a:gd name="connsiteX77" fmla="*/ 248121 w 1349253"/>
              <a:gd name="connsiteY77" fmla="*/ 2195378 h 6858000"/>
              <a:gd name="connsiteX78" fmla="*/ 232338 w 1349253"/>
              <a:gd name="connsiteY78" fmla="*/ 2155135 h 6858000"/>
              <a:gd name="connsiteX79" fmla="*/ 229796 w 1349253"/>
              <a:gd name="connsiteY79" fmla="*/ 2118008 h 6858000"/>
              <a:gd name="connsiteX80" fmla="*/ 230789 w 1349253"/>
              <a:gd name="connsiteY80" fmla="*/ 2050531 h 6858000"/>
              <a:gd name="connsiteX81" fmla="*/ 203773 w 1349253"/>
              <a:gd name="connsiteY81" fmla="*/ 1906352 h 6858000"/>
              <a:gd name="connsiteX82" fmla="*/ 180330 w 1349253"/>
              <a:gd name="connsiteY82" fmla="*/ 1861531 h 6858000"/>
              <a:gd name="connsiteX83" fmla="*/ 134129 w 1349253"/>
              <a:gd name="connsiteY83" fmla="*/ 1732919 h 6858000"/>
              <a:gd name="connsiteX84" fmla="*/ 106440 w 1349253"/>
              <a:gd name="connsiteY84" fmla="*/ 1663540 h 6858000"/>
              <a:gd name="connsiteX85" fmla="*/ 105566 w 1349253"/>
              <a:gd name="connsiteY85" fmla="*/ 1615777 h 6858000"/>
              <a:gd name="connsiteX86" fmla="*/ 86361 w 1349253"/>
              <a:gd name="connsiteY86" fmla="*/ 1563678 h 6858000"/>
              <a:gd name="connsiteX87" fmla="*/ 92183 w 1349253"/>
              <a:gd name="connsiteY87" fmla="*/ 1477995 h 6858000"/>
              <a:gd name="connsiteX88" fmla="*/ 78268 w 1349253"/>
              <a:gd name="connsiteY88" fmla="*/ 1373769 h 6858000"/>
              <a:gd name="connsiteX89" fmla="*/ 86575 w 1349253"/>
              <a:gd name="connsiteY89" fmla="*/ 1307086 h 6858000"/>
              <a:gd name="connsiteX90" fmla="*/ 92448 w 1349253"/>
              <a:gd name="connsiteY90" fmla="*/ 1168288 h 6858000"/>
              <a:gd name="connsiteX91" fmla="*/ 84730 w 1349253"/>
              <a:gd name="connsiteY91" fmla="*/ 1142577 h 6858000"/>
              <a:gd name="connsiteX92" fmla="*/ 74036 w 1349253"/>
              <a:gd name="connsiteY92" fmla="*/ 1088484 h 6858000"/>
              <a:gd name="connsiteX93" fmla="*/ 62772 w 1349253"/>
              <a:gd name="connsiteY93" fmla="*/ 1016103 h 6858000"/>
              <a:gd name="connsiteX94" fmla="*/ 64228 w 1349253"/>
              <a:gd name="connsiteY94" fmla="*/ 954054 h 6858000"/>
              <a:gd name="connsiteX95" fmla="*/ 75144 w 1349253"/>
              <a:gd name="connsiteY95" fmla="*/ 921368 h 6858000"/>
              <a:gd name="connsiteX96" fmla="*/ 59093 w 1349253"/>
              <a:gd name="connsiteY96" fmla="*/ 896999 h 6858000"/>
              <a:gd name="connsiteX97" fmla="*/ 28501 w 1349253"/>
              <a:gd name="connsiteY97" fmla="*/ 821517 h 6858000"/>
              <a:gd name="connsiteX98" fmla="*/ 7451 w 1349253"/>
              <a:gd name="connsiteY98" fmla="*/ 751353 h 6858000"/>
              <a:gd name="connsiteX99" fmla="*/ 7009 w 1349253"/>
              <a:gd name="connsiteY99" fmla="*/ 721230 h 6858000"/>
              <a:gd name="connsiteX100" fmla="*/ 16141 w 1349253"/>
              <a:gd name="connsiteY100" fmla="*/ 619315 h 6858000"/>
              <a:gd name="connsiteX101" fmla="*/ 19 w 1349253"/>
              <a:gd name="connsiteY101" fmla="*/ 585934 h 6858000"/>
              <a:gd name="connsiteX102" fmla="*/ 7093 w 1349253"/>
              <a:gd name="connsiteY102" fmla="*/ 538948 h 6858000"/>
              <a:gd name="connsiteX103" fmla="*/ 11001 w 1349253"/>
              <a:gd name="connsiteY103" fmla="*/ 525163 h 6858000"/>
              <a:gd name="connsiteX104" fmla="*/ 37125 w 1349253"/>
              <a:gd name="connsiteY104" fmla="*/ 446567 h 6858000"/>
              <a:gd name="connsiteX105" fmla="*/ 36373 w 1349253"/>
              <a:gd name="connsiteY105" fmla="*/ 393828 h 6858000"/>
              <a:gd name="connsiteX106" fmla="*/ 36203 w 1349253"/>
              <a:gd name="connsiteY106" fmla="*/ 353137 h 6858000"/>
              <a:gd name="connsiteX107" fmla="*/ 41896 w 1349253"/>
              <a:gd name="connsiteY107" fmla="*/ 275771 h 6858000"/>
              <a:gd name="connsiteX108" fmla="*/ 58923 w 1349253"/>
              <a:gd name="connsiteY108" fmla="*/ 212860 h 6858000"/>
              <a:gd name="connsiteX109" fmla="*/ 50633 w 1349253"/>
              <a:gd name="connsiteY109" fmla="*/ 144983 h 6858000"/>
              <a:gd name="connsiteX110" fmla="*/ 62917 w 1349253"/>
              <a:gd name="connsiteY110" fmla="*/ 55288 h 6858000"/>
              <a:gd name="connsiteX111" fmla="*/ 22471 w 1349253"/>
              <a:gd name="connsiteY111" fmla="*/ 0 h 6858000"/>
              <a:gd name="connsiteX0" fmla="*/ 22471 w 1349253"/>
              <a:gd name="connsiteY0" fmla="*/ 0 h 6858000"/>
              <a:gd name="connsiteX1" fmla="*/ 1349253 w 1349253"/>
              <a:gd name="connsiteY1" fmla="*/ 0 h 6858000"/>
              <a:gd name="connsiteX2" fmla="*/ 1349253 w 1349253"/>
              <a:gd name="connsiteY2" fmla="*/ 6858000 h 6858000"/>
              <a:gd name="connsiteX3" fmla="*/ 85947 w 1349253"/>
              <a:gd name="connsiteY3" fmla="*/ 6857735 h 6858000"/>
              <a:gd name="connsiteX4" fmla="*/ 122540 w 1349253"/>
              <a:gd name="connsiteY4" fmla="*/ 6776847 h 6858000"/>
              <a:gd name="connsiteX5" fmla="*/ 134040 w 1349253"/>
              <a:gd name="connsiteY5" fmla="*/ 6737706 h 6858000"/>
              <a:gd name="connsiteX6" fmla="*/ 158779 w 1349253"/>
              <a:gd name="connsiteY6" fmla="*/ 6691589 h 6858000"/>
              <a:gd name="connsiteX7" fmla="*/ 150803 w 1349253"/>
              <a:gd name="connsiteY7" fmla="*/ 6659970 h 6858000"/>
              <a:gd name="connsiteX8" fmla="*/ 168871 w 1349253"/>
              <a:gd name="connsiteY8" fmla="*/ 6594177 h 6858000"/>
              <a:gd name="connsiteX9" fmla="*/ 235868 w 1349253"/>
              <a:gd name="connsiteY9" fmla="*/ 6492130 h 6858000"/>
              <a:gd name="connsiteX10" fmla="*/ 251555 w 1349253"/>
              <a:gd name="connsiteY10" fmla="*/ 6431610 h 6858000"/>
              <a:gd name="connsiteX11" fmla="*/ 278483 w 1349253"/>
              <a:gd name="connsiteY11" fmla="*/ 6334727 h 6858000"/>
              <a:gd name="connsiteX12" fmla="*/ 270395 w 1349253"/>
              <a:gd name="connsiteY12" fmla="*/ 6294334 h 6858000"/>
              <a:gd name="connsiteX13" fmla="*/ 272835 w 1349253"/>
              <a:gd name="connsiteY13" fmla="*/ 6252834 h 6858000"/>
              <a:gd name="connsiteX14" fmla="*/ 250827 w 1349253"/>
              <a:gd name="connsiteY14" fmla="*/ 6202459 h 6858000"/>
              <a:gd name="connsiteX15" fmla="*/ 249625 w 1349253"/>
              <a:gd name="connsiteY15" fmla="*/ 6153037 h 6858000"/>
              <a:gd name="connsiteX16" fmla="*/ 265040 w 1349253"/>
              <a:gd name="connsiteY16" fmla="*/ 6078132 h 6858000"/>
              <a:gd name="connsiteX17" fmla="*/ 252427 w 1349253"/>
              <a:gd name="connsiteY17" fmla="*/ 6028119 h 6858000"/>
              <a:gd name="connsiteX18" fmla="*/ 237656 w 1349253"/>
              <a:gd name="connsiteY18" fmla="*/ 5926735 h 6858000"/>
              <a:gd name="connsiteX19" fmla="*/ 287168 w 1349253"/>
              <a:gd name="connsiteY19" fmla="*/ 5712857 h 6858000"/>
              <a:gd name="connsiteX20" fmla="*/ 316966 w 1349253"/>
              <a:gd name="connsiteY20" fmla="*/ 5660491 h 6858000"/>
              <a:gd name="connsiteX21" fmla="*/ 326089 w 1349253"/>
              <a:gd name="connsiteY21" fmla="*/ 5563435 h 6858000"/>
              <a:gd name="connsiteX22" fmla="*/ 352965 w 1349253"/>
              <a:gd name="connsiteY22" fmla="*/ 5437125 h 6858000"/>
              <a:gd name="connsiteX23" fmla="*/ 366533 w 1349253"/>
              <a:gd name="connsiteY23" fmla="*/ 5396260 h 6858000"/>
              <a:gd name="connsiteX24" fmla="*/ 382514 w 1349253"/>
              <a:gd name="connsiteY24" fmla="*/ 5330009 h 6858000"/>
              <a:gd name="connsiteX25" fmla="*/ 416007 w 1349253"/>
              <a:gd name="connsiteY25" fmla="*/ 5273739 h 6858000"/>
              <a:gd name="connsiteX26" fmla="*/ 425606 w 1349253"/>
              <a:gd name="connsiteY26" fmla="*/ 5241779 h 6858000"/>
              <a:gd name="connsiteX27" fmla="*/ 436832 w 1349253"/>
              <a:gd name="connsiteY27" fmla="*/ 5225268 h 6858000"/>
              <a:gd name="connsiteX28" fmla="*/ 437852 w 1349253"/>
              <a:gd name="connsiteY28" fmla="*/ 5217684 h 6858000"/>
              <a:gd name="connsiteX29" fmla="*/ 445193 w 1349253"/>
              <a:gd name="connsiteY29" fmla="*/ 5193377 h 6858000"/>
              <a:gd name="connsiteX30" fmla="*/ 448496 w 1349253"/>
              <a:gd name="connsiteY30" fmla="*/ 5179288 h 6858000"/>
              <a:gd name="connsiteX31" fmla="*/ 449480 w 1349253"/>
              <a:gd name="connsiteY31" fmla="*/ 5173621 h 6858000"/>
              <a:gd name="connsiteX32" fmla="*/ 445114 w 1349253"/>
              <a:gd name="connsiteY32" fmla="*/ 5159961 h 6858000"/>
              <a:gd name="connsiteX33" fmla="*/ 451791 w 1349253"/>
              <a:gd name="connsiteY33" fmla="*/ 5144295 h 6858000"/>
              <a:gd name="connsiteX34" fmla="*/ 448724 w 1349253"/>
              <a:gd name="connsiteY34" fmla="*/ 5125185 h 6858000"/>
              <a:gd name="connsiteX35" fmla="*/ 455554 w 1349253"/>
              <a:gd name="connsiteY35" fmla="*/ 5121884 h 6858000"/>
              <a:gd name="connsiteX36" fmla="*/ 462590 w 1349253"/>
              <a:gd name="connsiteY36" fmla="*/ 5067850 h 6858000"/>
              <a:gd name="connsiteX37" fmla="*/ 465321 w 1349253"/>
              <a:gd name="connsiteY37" fmla="*/ 5060861 h 6858000"/>
              <a:gd name="connsiteX38" fmla="*/ 462025 w 1349253"/>
              <a:gd name="connsiteY38" fmla="*/ 5034192 h 6858000"/>
              <a:gd name="connsiteX39" fmla="*/ 463579 w 1349253"/>
              <a:gd name="connsiteY39" fmla="*/ 4993030 h 6858000"/>
              <a:gd name="connsiteX40" fmla="*/ 470488 w 1349253"/>
              <a:gd name="connsiteY40" fmla="*/ 4946844 h 6858000"/>
              <a:gd name="connsiteX41" fmla="*/ 466344 w 1349253"/>
              <a:gd name="connsiteY41" fmla="*/ 4932692 h 6858000"/>
              <a:gd name="connsiteX42" fmla="*/ 481747 w 1349253"/>
              <a:gd name="connsiteY42" fmla="*/ 4858827 h 6858000"/>
              <a:gd name="connsiteX43" fmla="*/ 487650 w 1349253"/>
              <a:gd name="connsiteY43" fmla="*/ 4821170 h 6858000"/>
              <a:gd name="connsiteX44" fmla="*/ 493676 w 1349253"/>
              <a:gd name="connsiteY44" fmla="*/ 4750867 h 6858000"/>
              <a:gd name="connsiteX45" fmla="*/ 491483 w 1349253"/>
              <a:gd name="connsiteY45" fmla="*/ 4690749 h 6858000"/>
              <a:gd name="connsiteX46" fmla="*/ 486963 w 1349253"/>
              <a:gd name="connsiteY46" fmla="*/ 4584173 h 6858000"/>
              <a:gd name="connsiteX47" fmla="*/ 482046 w 1349253"/>
              <a:gd name="connsiteY47" fmla="*/ 4444346 h 6858000"/>
              <a:gd name="connsiteX48" fmla="*/ 478611 w 1349253"/>
              <a:gd name="connsiteY48" fmla="*/ 4375228 h 6858000"/>
              <a:gd name="connsiteX49" fmla="*/ 459264 w 1349253"/>
              <a:gd name="connsiteY49" fmla="*/ 4214165 h 6858000"/>
              <a:gd name="connsiteX50" fmla="*/ 460893 w 1349253"/>
              <a:gd name="connsiteY50" fmla="*/ 4076008 h 6858000"/>
              <a:gd name="connsiteX51" fmla="*/ 448593 w 1349253"/>
              <a:gd name="connsiteY51" fmla="*/ 4033999 h 6858000"/>
              <a:gd name="connsiteX52" fmla="*/ 448318 w 1349253"/>
              <a:gd name="connsiteY52" fmla="*/ 4013953 h 6858000"/>
              <a:gd name="connsiteX53" fmla="*/ 434613 w 1349253"/>
              <a:gd name="connsiteY53" fmla="*/ 3974753 h 6858000"/>
              <a:gd name="connsiteX54" fmla="*/ 440396 w 1349253"/>
              <a:gd name="connsiteY54" fmla="*/ 3901461 h 6858000"/>
              <a:gd name="connsiteX55" fmla="*/ 462990 w 1349253"/>
              <a:gd name="connsiteY55" fmla="*/ 3813873 h 6858000"/>
              <a:gd name="connsiteX56" fmla="*/ 460248 w 1349253"/>
              <a:gd name="connsiteY56" fmla="*/ 3777135 h 6858000"/>
              <a:gd name="connsiteX57" fmla="*/ 461981 w 1349253"/>
              <a:gd name="connsiteY57" fmla="*/ 3771656 h 6858000"/>
              <a:gd name="connsiteX58" fmla="*/ 465724 w 1349253"/>
              <a:gd name="connsiteY58" fmla="*/ 3769007 h 6858000"/>
              <a:gd name="connsiteX59" fmla="*/ 473886 w 1349253"/>
              <a:gd name="connsiteY59" fmla="*/ 3738082 h 6858000"/>
              <a:gd name="connsiteX60" fmla="*/ 481232 w 1349253"/>
              <a:gd name="connsiteY60" fmla="*/ 3673397 h 6858000"/>
              <a:gd name="connsiteX61" fmla="*/ 480528 w 1349253"/>
              <a:gd name="connsiteY61" fmla="*/ 3637109 h 6858000"/>
              <a:gd name="connsiteX62" fmla="*/ 483971 w 1349253"/>
              <a:gd name="connsiteY62" fmla="*/ 3536883 h 6858000"/>
              <a:gd name="connsiteX63" fmla="*/ 491509 w 1349253"/>
              <a:gd name="connsiteY63" fmla="*/ 3435652 h 6858000"/>
              <a:gd name="connsiteX64" fmla="*/ 505401 w 1349253"/>
              <a:gd name="connsiteY64" fmla="*/ 3295862 h 6858000"/>
              <a:gd name="connsiteX65" fmla="*/ 511168 w 1349253"/>
              <a:gd name="connsiteY65" fmla="*/ 3229163 h 6858000"/>
              <a:gd name="connsiteX66" fmla="*/ 487927 w 1349253"/>
              <a:gd name="connsiteY66" fmla="*/ 3158586 h 6858000"/>
              <a:gd name="connsiteX67" fmla="*/ 463335 w 1349253"/>
              <a:gd name="connsiteY67" fmla="*/ 3112365 h 6858000"/>
              <a:gd name="connsiteX68" fmla="*/ 448810 w 1349253"/>
              <a:gd name="connsiteY68" fmla="*/ 3072935 h 6858000"/>
              <a:gd name="connsiteX69" fmla="*/ 423984 w 1349253"/>
              <a:gd name="connsiteY69" fmla="*/ 2958185 h 6858000"/>
              <a:gd name="connsiteX70" fmla="*/ 381264 w 1349253"/>
              <a:gd name="connsiteY70" fmla="*/ 2843952 h 6858000"/>
              <a:gd name="connsiteX71" fmla="*/ 315516 w 1349253"/>
              <a:gd name="connsiteY71" fmla="*/ 2554718 h 6858000"/>
              <a:gd name="connsiteX72" fmla="*/ 286333 w 1349253"/>
              <a:gd name="connsiteY72" fmla="*/ 2447068 h 6858000"/>
              <a:gd name="connsiteX73" fmla="*/ 273294 w 1349253"/>
              <a:gd name="connsiteY73" fmla="*/ 2425819 h 6858000"/>
              <a:gd name="connsiteX74" fmla="*/ 279293 w 1349253"/>
              <a:gd name="connsiteY74" fmla="*/ 2402874 h 6858000"/>
              <a:gd name="connsiteX75" fmla="*/ 281905 w 1349253"/>
              <a:gd name="connsiteY75" fmla="*/ 2381443 h 6858000"/>
              <a:gd name="connsiteX76" fmla="*/ 258234 w 1349253"/>
              <a:gd name="connsiteY76" fmla="*/ 2261920 h 6858000"/>
              <a:gd name="connsiteX77" fmla="*/ 248121 w 1349253"/>
              <a:gd name="connsiteY77" fmla="*/ 2195378 h 6858000"/>
              <a:gd name="connsiteX78" fmla="*/ 232338 w 1349253"/>
              <a:gd name="connsiteY78" fmla="*/ 2155135 h 6858000"/>
              <a:gd name="connsiteX79" fmla="*/ 229796 w 1349253"/>
              <a:gd name="connsiteY79" fmla="*/ 2118008 h 6858000"/>
              <a:gd name="connsiteX80" fmla="*/ 230789 w 1349253"/>
              <a:gd name="connsiteY80" fmla="*/ 2050531 h 6858000"/>
              <a:gd name="connsiteX81" fmla="*/ 203773 w 1349253"/>
              <a:gd name="connsiteY81" fmla="*/ 1906352 h 6858000"/>
              <a:gd name="connsiteX82" fmla="*/ 180330 w 1349253"/>
              <a:gd name="connsiteY82" fmla="*/ 1861531 h 6858000"/>
              <a:gd name="connsiteX83" fmla="*/ 134129 w 1349253"/>
              <a:gd name="connsiteY83" fmla="*/ 1732919 h 6858000"/>
              <a:gd name="connsiteX84" fmla="*/ 106440 w 1349253"/>
              <a:gd name="connsiteY84" fmla="*/ 1663540 h 6858000"/>
              <a:gd name="connsiteX85" fmla="*/ 105566 w 1349253"/>
              <a:gd name="connsiteY85" fmla="*/ 1615777 h 6858000"/>
              <a:gd name="connsiteX86" fmla="*/ 86361 w 1349253"/>
              <a:gd name="connsiteY86" fmla="*/ 1563678 h 6858000"/>
              <a:gd name="connsiteX87" fmla="*/ 92183 w 1349253"/>
              <a:gd name="connsiteY87" fmla="*/ 1477995 h 6858000"/>
              <a:gd name="connsiteX88" fmla="*/ 78268 w 1349253"/>
              <a:gd name="connsiteY88" fmla="*/ 1373769 h 6858000"/>
              <a:gd name="connsiteX89" fmla="*/ 86575 w 1349253"/>
              <a:gd name="connsiteY89" fmla="*/ 1307086 h 6858000"/>
              <a:gd name="connsiteX90" fmla="*/ 92448 w 1349253"/>
              <a:gd name="connsiteY90" fmla="*/ 1168288 h 6858000"/>
              <a:gd name="connsiteX91" fmla="*/ 84730 w 1349253"/>
              <a:gd name="connsiteY91" fmla="*/ 1142577 h 6858000"/>
              <a:gd name="connsiteX92" fmla="*/ 74036 w 1349253"/>
              <a:gd name="connsiteY92" fmla="*/ 1088484 h 6858000"/>
              <a:gd name="connsiteX93" fmla="*/ 62772 w 1349253"/>
              <a:gd name="connsiteY93" fmla="*/ 1016103 h 6858000"/>
              <a:gd name="connsiteX94" fmla="*/ 64228 w 1349253"/>
              <a:gd name="connsiteY94" fmla="*/ 954054 h 6858000"/>
              <a:gd name="connsiteX95" fmla="*/ 59093 w 1349253"/>
              <a:gd name="connsiteY95" fmla="*/ 896999 h 6858000"/>
              <a:gd name="connsiteX96" fmla="*/ 28501 w 1349253"/>
              <a:gd name="connsiteY96" fmla="*/ 821517 h 6858000"/>
              <a:gd name="connsiteX97" fmla="*/ 7451 w 1349253"/>
              <a:gd name="connsiteY97" fmla="*/ 751353 h 6858000"/>
              <a:gd name="connsiteX98" fmla="*/ 7009 w 1349253"/>
              <a:gd name="connsiteY98" fmla="*/ 721230 h 6858000"/>
              <a:gd name="connsiteX99" fmla="*/ 16141 w 1349253"/>
              <a:gd name="connsiteY99" fmla="*/ 619315 h 6858000"/>
              <a:gd name="connsiteX100" fmla="*/ 19 w 1349253"/>
              <a:gd name="connsiteY100" fmla="*/ 585934 h 6858000"/>
              <a:gd name="connsiteX101" fmla="*/ 7093 w 1349253"/>
              <a:gd name="connsiteY101" fmla="*/ 538948 h 6858000"/>
              <a:gd name="connsiteX102" fmla="*/ 11001 w 1349253"/>
              <a:gd name="connsiteY102" fmla="*/ 525163 h 6858000"/>
              <a:gd name="connsiteX103" fmla="*/ 37125 w 1349253"/>
              <a:gd name="connsiteY103" fmla="*/ 446567 h 6858000"/>
              <a:gd name="connsiteX104" fmla="*/ 36373 w 1349253"/>
              <a:gd name="connsiteY104" fmla="*/ 393828 h 6858000"/>
              <a:gd name="connsiteX105" fmla="*/ 36203 w 1349253"/>
              <a:gd name="connsiteY105" fmla="*/ 353137 h 6858000"/>
              <a:gd name="connsiteX106" fmla="*/ 41896 w 1349253"/>
              <a:gd name="connsiteY106" fmla="*/ 275771 h 6858000"/>
              <a:gd name="connsiteX107" fmla="*/ 58923 w 1349253"/>
              <a:gd name="connsiteY107" fmla="*/ 212860 h 6858000"/>
              <a:gd name="connsiteX108" fmla="*/ 50633 w 1349253"/>
              <a:gd name="connsiteY108" fmla="*/ 144983 h 6858000"/>
              <a:gd name="connsiteX109" fmla="*/ 62917 w 1349253"/>
              <a:gd name="connsiteY109" fmla="*/ 55288 h 6858000"/>
              <a:gd name="connsiteX110" fmla="*/ 22471 w 1349253"/>
              <a:gd name="connsiteY110" fmla="*/ 0 h 6858000"/>
              <a:gd name="connsiteX0" fmla="*/ 15462 w 1342244"/>
              <a:gd name="connsiteY0" fmla="*/ 0 h 6858000"/>
              <a:gd name="connsiteX1" fmla="*/ 1342244 w 1342244"/>
              <a:gd name="connsiteY1" fmla="*/ 0 h 6858000"/>
              <a:gd name="connsiteX2" fmla="*/ 1342244 w 1342244"/>
              <a:gd name="connsiteY2" fmla="*/ 6858000 h 6858000"/>
              <a:gd name="connsiteX3" fmla="*/ 78938 w 1342244"/>
              <a:gd name="connsiteY3" fmla="*/ 6857735 h 6858000"/>
              <a:gd name="connsiteX4" fmla="*/ 115531 w 1342244"/>
              <a:gd name="connsiteY4" fmla="*/ 6776847 h 6858000"/>
              <a:gd name="connsiteX5" fmla="*/ 127031 w 1342244"/>
              <a:gd name="connsiteY5" fmla="*/ 6737706 h 6858000"/>
              <a:gd name="connsiteX6" fmla="*/ 151770 w 1342244"/>
              <a:gd name="connsiteY6" fmla="*/ 6691589 h 6858000"/>
              <a:gd name="connsiteX7" fmla="*/ 143794 w 1342244"/>
              <a:gd name="connsiteY7" fmla="*/ 6659970 h 6858000"/>
              <a:gd name="connsiteX8" fmla="*/ 161862 w 1342244"/>
              <a:gd name="connsiteY8" fmla="*/ 6594177 h 6858000"/>
              <a:gd name="connsiteX9" fmla="*/ 228859 w 1342244"/>
              <a:gd name="connsiteY9" fmla="*/ 6492130 h 6858000"/>
              <a:gd name="connsiteX10" fmla="*/ 244546 w 1342244"/>
              <a:gd name="connsiteY10" fmla="*/ 6431610 h 6858000"/>
              <a:gd name="connsiteX11" fmla="*/ 271474 w 1342244"/>
              <a:gd name="connsiteY11" fmla="*/ 6334727 h 6858000"/>
              <a:gd name="connsiteX12" fmla="*/ 263386 w 1342244"/>
              <a:gd name="connsiteY12" fmla="*/ 6294334 h 6858000"/>
              <a:gd name="connsiteX13" fmla="*/ 265826 w 1342244"/>
              <a:gd name="connsiteY13" fmla="*/ 6252834 h 6858000"/>
              <a:gd name="connsiteX14" fmla="*/ 243818 w 1342244"/>
              <a:gd name="connsiteY14" fmla="*/ 6202459 h 6858000"/>
              <a:gd name="connsiteX15" fmla="*/ 242616 w 1342244"/>
              <a:gd name="connsiteY15" fmla="*/ 6153037 h 6858000"/>
              <a:gd name="connsiteX16" fmla="*/ 258031 w 1342244"/>
              <a:gd name="connsiteY16" fmla="*/ 6078132 h 6858000"/>
              <a:gd name="connsiteX17" fmla="*/ 245418 w 1342244"/>
              <a:gd name="connsiteY17" fmla="*/ 6028119 h 6858000"/>
              <a:gd name="connsiteX18" fmla="*/ 230647 w 1342244"/>
              <a:gd name="connsiteY18" fmla="*/ 5926735 h 6858000"/>
              <a:gd name="connsiteX19" fmla="*/ 280159 w 1342244"/>
              <a:gd name="connsiteY19" fmla="*/ 5712857 h 6858000"/>
              <a:gd name="connsiteX20" fmla="*/ 309957 w 1342244"/>
              <a:gd name="connsiteY20" fmla="*/ 5660491 h 6858000"/>
              <a:gd name="connsiteX21" fmla="*/ 319080 w 1342244"/>
              <a:gd name="connsiteY21" fmla="*/ 5563435 h 6858000"/>
              <a:gd name="connsiteX22" fmla="*/ 345956 w 1342244"/>
              <a:gd name="connsiteY22" fmla="*/ 5437125 h 6858000"/>
              <a:gd name="connsiteX23" fmla="*/ 359524 w 1342244"/>
              <a:gd name="connsiteY23" fmla="*/ 5396260 h 6858000"/>
              <a:gd name="connsiteX24" fmla="*/ 375505 w 1342244"/>
              <a:gd name="connsiteY24" fmla="*/ 5330009 h 6858000"/>
              <a:gd name="connsiteX25" fmla="*/ 408998 w 1342244"/>
              <a:gd name="connsiteY25" fmla="*/ 5273739 h 6858000"/>
              <a:gd name="connsiteX26" fmla="*/ 418597 w 1342244"/>
              <a:gd name="connsiteY26" fmla="*/ 5241779 h 6858000"/>
              <a:gd name="connsiteX27" fmla="*/ 429823 w 1342244"/>
              <a:gd name="connsiteY27" fmla="*/ 5225268 h 6858000"/>
              <a:gd name="connsiteX28" fmla="*/ 430843 w 1342244"/>
              <a:gd name="connsiteY28" fmla="*/ 5217684 h 6858000"/>
              <a:gd name="connsiteX29" fmla="*/ 438184 w 1342244"/>
              <a:gd name="connsiteY29" fmla="*/ 5193377 h 6858000"/>
              <a:gd name="connsiteX30" fmla="*/ 441487 w 1342244"/>
              <a:gd name="connsiteY30" fmla="*/ 5179288 h 6858000"/>
              <a:gd name="connsiteX31" fmla="*/ 442471 w 1342244"/>
              <a:gd name="connsiteY31" fmla="*/ 5173621 h 6858000"/>
              <a:gd name="connsiteX32" fmla="*/ 438105 w 1342244"/>
              <a:gd name="connsiteY32" fmla="*/ 5159961 h 6858000"/>
              <a:gd name="connsiteX33" fmla="*/ 444782 w 1342244"/>
              <a:gd name="connsiteY33" fmla="*/ 5144295 h 6858000"/>
              <a:gd name="connsiteX34" fmla="*/ 441715 w 1342244"/>
              <a:gd name="connsiteY34" fmla="*/ 5125185 h 6858000"/>
              <a:gd name="connsiteX35" fmla="*/ 448545 w 1342244"/>
              <a:gd name="connsiteY35" fmla="*/ 5121884 h 6858000"/>
              <a:gd name="connsiteX36" fmla="*/ 455581 w 1342244"/>
              <a:gd name="connsiteY36" fmla="*/ 5067850 h 6858000"/>
              <a:gd name="connsiteX37" fmla="*/ 458312 w 1342244"/>
              <a:gd name="connsiteY37" fmla="*/ 5060861 h 6858000"/>
              <a:gd name="connsiteX38" fmla="*/ 455016 w 1342244"/>
              <a:gd name="connsiteY38" fmla="*/ 5034192 h 6858000"/>
              <a:gd name="connsiteX39" fmla="*/ 456570 w 1342244"/>
              <a:gd name="connsiteY39" fmla="*/ 4993030 h 6858000"/>
              <a:gd name="connsiteX40" fmla="*/ 463479 w 1342244"/>
              <a:gd name="connsiteY40" fmla="*/ 4946844 h 6858000"/>
              <a:gd name="connsiteX41" fmla="*/ 459335 w 1342244"/>
              <a:gd name="connsiteY41" fmla="*/ 4932692 h 6858000"/>
              <a:gd name="connsiteX42" fmla="*/ 474738 w 1342244"/>
              <a:gd name="connsiteY42" fmla="*/ 4858827 h 6858000"/>
              <a:gd name="connsiteX43" fmla="*/ 480641 w 1342244"/>
              <a:gd name="connsiteY43" fmla="*/ 4821170 h 6858000"/>
              <a:gd name="connsiteX44" fmla="*/ 486667 w 1342244"/>
              <a:gd name="connsiteY44" fmla="*/ 4750867 h 6858000"/>
              <a:gd name="connsiteX45" fmla="*/ 484474 w 1342244"/>
              <a:gd name="connsiteY45" fmla="*/ 4690749 h 6858000"/>
              <a:gd name="connsiteX46" fmla="*/ 479954 w 1342244"/>
              <a:gd name="connsiteY46" fmla="*/ 4584173 h 6858000"/>
              <a:gd name="connsiteX47" fmla="*/ 475037 w 1342244"/>
              <a:gd name="connsiteY47" fmla="*/ 4444346 h 6858000"/>
              <a:gd name="connsiteX48" fmla="*/ 471602 w 1342244"/>
              <a:gd name="connsiteY48" fmla="*/ 4375228 h 6858000"/>
              <a:gd name="connsiteX49" fmla="*/ 452255 w 1342244"/>
              <a:gd name="connsiteY49" fmla="*/ 4214165 h 6858000"/>
              <a:gd name="connsiteX50" fmla="*/ 453884 w 1342244"/>
              <a:gd name="connsiteY50" fmla="*/ 4076008 h 6858000"/>
              <a:gd name="connsiteX51" fmla="*/ 441584 w 1342244"/>
              <a:gd name="connsiteY51" fmla="*/ 4033999 h 6858000"/>
              <a:gd name="connsiteX52" fmla="*/ 441309 w 1342244"/>
              <a:gd name="connsiteY52" fmla="*/ 4013953 h 6858000"/>
              <a:gd name="connsiteX53" fmla="*/ 427604 w 1342244"/>
              <a:gd name="connsiteY53" fmla="*/ 3974753 h 6858000"/>
              <a:gd name="connsiteX54" fmla="*/ 433387 w 1342244"/>
              <a:gd name="connsiteY54" fmla="*/ 3901461 h 6858000"/>
              <a:gd name="connsiteX55" fmla="*/ 455981 w 1342244"/>
              <a:gd name="connsiteY55" fmla="*/ 3813873 h 6858000"/>
              <a:gd name="connsiteX56" fmla="*/ 453239 w 1342244"/>
              <a:gd name="connsiteY56" fmla="*/ 3777135 h 6858000"/>
              <a:gd name="connsiteX57" fmla="*/ 454972 w 1342244"/>
              <a:gd name="connsiteY57" fmla="*/ 3771656 h 6858000"/>
              <a:gd name="connsiteX58" fmla="*/ 458715 w 1342244"/>
              <a:gd name="connsiteY58" fmla="*/ 3769007 h 6858000"/>
              <a:gd name="connsiteX59" fmla="*/ 466877 w 1342244"/>
              <a:gd name="connsiteY59" fmla="*/ 3738082 h 6858000"/>
              <a:gd name="connsiteX60" fmla="*/ 474223 w 1342244"/>
              <a:gd name="connsiteY60" fmla="*/ 3673397 h 6858000"/>
              <a:gd name="connsiteX61" fmla="*/ 473519 w 1342244"/>
              <a:gd name="connsiteY61" fmla="*/ 3637109 h 6858000"/>
              <a:gd name="connsiteX62" fmla="*/ 476962 w 1342244"/>
              <a:gd name="connsiteY62" fmla="*/ 3536883 h 6858000"/>
              <a:gd name="connsiteX63" fmla="*/ 484500 w 1342244"/>
              <a:gd name="connsiteY63" fmla="*/ 3435652 h 6858000"/>
              <a:gd name="connsiteX64" fmla="*/ 498392 w 1342244"/>
              <a:gd name="connsiteY64" fmla="*/ 3295862 h 6858000"/>
              <a:gd name="connsiteX65" fmla="*/ 504159 w 1342244"/>
              <a:gd name="connsiteY65" fmla="*/ 3229163 h 6858000"/>
              <a:gd name="connsiteX66" fmla="*/ 480918 w 1342244"/>
              <a:gd name="connsiteY66" fmla="*/ 3158586 h 6858000"/>
              <a:gd name="connsiteX67" fmla="*/ 456326 w 1342244"/>
              <a:gd name="connsiteY67" fmla="*/ 3112365 h 6858000"/>
              <a:gd name="connsiteX68" fmla="*/ 441801 w 1342244"/>
              <a:gd name="connsiteY68" fmla="*/ 3072935 h 6858000"/>
              <a:gd name="connsiteX69" fmla="*/ 416975 w 1342244"/>
              <a:gd name="connsiteY69" fmla="*/ 2958185 h 6858000"/>
              <a:gd name="connsiteX70" fmla="*/ 374255 w 1342244"/>
              <a:gd name="connsiteY70" fmla="*/ 2843952 h 6858000"/>
              <a:gd name="connsiteX71" fmla="*/ 308507 w 1342244"/>
              <a:gd name="connsiteY71" fmla="*/ 2554718 h 6858000"/>
              <a:gd name="connsiteX72" fmla="*/ 279324 w 1342244"/>
              <a:gd name="connsiteY72" fmla="*/ 2447068 h 6858000"/>
              <a:gd name="connsiteX73" fmla="*/ 266285 w 1342244"/>
              <a:gd name="connsiteY73" fmla="*/ 2425819 h 6858000"/>
              <a:gd name="connsiteX74" fmla="*/ 272284 w 1342244"/>
              <a:gd name="connsiteY74" fmla="*/ 2402874 h 6858000"/>
              <a:gd name="connsiteX75" fmla="*/ 274896 w 1342244"/>
              <a:gd name="connsiteY75" fmla="*/ 2381443 h 6858000"/>
              <a:gd name="connsiteX76" fmla="*/ 251225 w 1342244"/>
              <a:gd name="connsiteY76" fmla="*/ 2261920 h 6858000"/>
              <a:gd name="connsiteX77" fmla="*/ 241112 w 1342244"/>
              <a:gd name="connsiteY77" fmla="*/ 2195378 h 6858000"/>
              <a:gd name="connsiteX78" fmla="*/ 225329 w 1342244"/>
              <a:gd name="connsiteY78" fmla="*/ 2155135 h 6858000"/>
              <a:gd name="connsiteX79" fmla="*/ 222787 w 1342244"/>
              <a:gd name="connsiteY79" fmla="*/ 2118008 h 6858000"/>
              <a:gd name="connsiteX80" fmla="*/ 223780 w 1342244"/>
              <a:gd name="connsiteY80" fmla="*/ 2050531 h 6858000"/>
              <a:gd name="connsiteX81" fmla="*/ 196764 w 1342244"/>
              <a:gd name="connsiteY81" fmla="*/ 1906352 h 6858000"/>
              <a:gd name="connsiteX82" fmla="*/ 173321 w 1342244"/>
              <a:gd name="connsiteY82" fmla="*/ 1861531 h 6858000"/>
              <a:gd name="connsiteX83" fmla="*/ 127120 w 1342244"/>
              <a:gd name="connsiteY83" fmla="*/ 1732919 h 6858000"/>
              <a:gd name="connsiteX84" fmla="*/ 99431 w 1342244"/>
              <a:gd name="connsiteY84" fmla="*/ 1663540 h 6858000"/>
              <a:gd name="connsiteX85" fmla="*/ 98557 w 1342244"/>
              <a:gd name="connsiteY85" fmla="*/ 1615777 h 6858000"/>
              <a:gd name="connsiteX86" fmla="*/ 79352 w 1342244"/>
              <a:gd name="connsiteY86" fmla="*/ 1563678 h 6858000"/>
              <a:gd name="connsiteX87" fmla="*/ 85174 w 1342244"/>
              <a:gd name="connsiteY87" fmla="*/ 1477995 h 6858000"/>
              <a:gd name="connsiteX88" fmla="*/ 71259 w 1342244"/>
              <a:gd name="connsiteY88" fmla="*/ 1373769 h 6858000"/>
              <a:gd name="connsiteX89" fmla="*/ 79566 w 1342244"/>
              <a:gd name="connsiteY89" fmla="*/ 1307086 h 6858000"/>
              <a:gd name="connsiteX90" fmla="*/ 85439 w 1342244"/>
              <a:gd name="connsiteY90" fmla="*/ 1168288 h 6858000"/>
              <a:gd name="connsiteX91" fmla="*/ 77721 w 1342244"/>
              <a:gd name="connsiteY91" fmla="*/ 1142577 h 6858000"/>
              <a:gd name="connsiteX92" fmla="*/ 67027 w 1342244"/>
              <a:gd name="connsiteY92" fmla="*/ 1088484 h 6858000"/>
              <a:gd name="connsiteX93" fmla="*/ 55763 w 1342244"/>
              <a:gd name="connsiteY93" fmla="*/ 1016103 h 6858000"/>
              <a:gd name="connsiteX94" fmla="*/ 57219 w 1342244"/>
              <a:gd name="connsiteY94" fmla="*/ 954054 h 6858000"/>
              <a:gd name="connsiteX95" fmla="*/ 52084 w 1342244"/>
              <a:gd name="connsiteY95" fmla="*/ 896999 h 6858000"/>
              <a:gd name="connsiteX96" fmla="*/ 21492 w 1342244"/>
              <a:gd name="connsiteY96" fmla="*/ 821517 h 6858000"/>
              <a:gd name="connsiteX97" fmla="*/ 442 w 1342244"/>
              <a:gd name="connsiteY97" fmla="*/ 751353 h 6858000"/>
              <a:gd name="connsiteX98" fmla="*/ 0 w 1342244"/>
              <a:gd name="connsiteY98" fmla="*/ 721230 h 6858000"/>
              <a:gd name="connsiteX99" fmla="*/ 9132 w 1342244"/>
              <a:gd name="connsiteY99" fmla="*/ 619315 h 6858000"/>
              <a:gd name="connsiteX100" fmla="*/ 2788 w 1342244"/>
              <a:gd name="connsiteY100" fmla="*/ 585934 h 6858000"/>
              <a:gd name="connsiteX101" fmla="*/ 84 w 1342244"/>
              <a:gd name="connsiteY101" fmla="*/ 538948 h 6858000"/>
              <a:gd name="connsiteX102" fmla="*/ 3992 w 1342244"/>
              <a:gd name="connsiteY102" fmla="*/ 525163 h 6858000"/>
              <a:gd name="connsiteX103" fmla="*/ 30116 w 1342244"/>
              <a:gd name="connsiteY103" fmla="*/ 446567 h 6858000"/>
              <a:gd name="connsiteX104" fmla="*/ 29364 w 1342244"/>
              <a:gd name="connsiteY104" fmla="*/ 393828 h 6858000"/>
              <a:gd name="connsiteX105" fmla="*/ 29194 w 1342244"/>
              <a:gd name="connsiteY105" fmla="*/ 353137 h 6858000"/>
              <a:gd name="connsiteX106" fmla="*/ 34887 w 1342244"/>
              <a:gd name="connsiteY106" fmla="*/ 275771 h 6858000"/>
              <a:gd name="connsiteX107" fmla="*/ 51914 w 1342244"/>
              <a:gd name="connsiteY107" fmla="*/ 212860 h 6858000"/>
              <a:gd name="connsiteX108" fmla="*/ 43624 w 1342244"/>
              <a:gd name="connsiteY108" fmla="*/ 144983 h 6858000"/>
              <a:gd name="connsiteX109" fmla="*/ 55908 w 1342244"/>
              <a:gd name="connsiteY109" fmla="*/ 55288 h 6858000"/>
              <a:gd name="connsiteX110" fmla="*/ 15462 w 1342244"/>
              <a:gd name="connsiteY110" fmla="*/ 0 h 6858000"/>
              <a:gd name="connsiteX0" fmla="*/ 15462 w 1342244"/>
              <a:gd name="connsiteY0" fmla="*/ 0 h 6858000"/>
              <a:gd name="connsiteX1" fmla="*/ 1342244 w 1342244"/>
              <a:gd name="connsiteY1" fmla="*/ 0 h 6858000"/>
              <a:gd name="connsiteX2" fmla="*/ 1342244 w 1342244"/>
              <a:gd name="connsiteY2" fmla="*/ 6858000 h 6858000"/>
              <a:gd name="connsiteX3" fmla="*/ 78938 w 1342244"/>
              <a:gd name="connsiteY3" fmla="*/ 6857735 h 6858000"/>
              <a:gd name="connsiteX4" fmla="*/ 115531 w 1342244"/>
              <a:gd name="connsiteY4" fmla="*/ 6776847 h 6858000"/>
              <a:gd name="connsiteX5" fmla="*/ 127031 w 1342244"/>
              <a:gd name="connsiteY5" fmla="*/ 6737706 h 6858000"/>
              <a:gd name="connsiteX6" fmla="*/ 151770 w 1342244"/>
              <a:gd name="connsiteY6" fmla="*/ 6691589 h 6858000"/>
              <a:gd name="connsiteX7" fmla="*/ 143794 w 1342244"/>
              <a:gd name="connsiteY7" fmla="*/ 6659970 h 6858000"/>
              <a:gd name="connsiteX8" fmla="*/ 161862 w 1342244"/>
              <a:gd name="connsiteY8" fmla="*/ 6594177 h 6858000"/>
              <a:gd name="connsiteX9" fmla="*/ 228859 w 1342244"/>
              <a:gd name="connsiteY9" fmla="*/ 6492130 h 6858000"/>
              <a:gd name="connsiteX10" fmla="*/ 244546 w 1342244"/>
              <a:gd name="connsiteY10" fmla="*/ 6431610 h 6858000"/>
              <a:gd name="connsiteX11" fmla="*/ 271474 w 1342244"/>
              <a:gd name="connsiteY11" fmla="*/ 6334727 h 6858000"/>
              <a:gd name="connsiteX12" fmla="*/ 263386 w 1342244"/>
              <a:gd name="connsiteY12" fmla="*/ 6294334 h 6858000"/>
              <a:gd name="connsiteX13" fmla="*/ 265826 w 1342244"/>
              <a:gd name="connsiteY13" fmla="*/ 6252834 h 6858000"/>
              <a:gd name="connsiteX14" fmla="*/ 243818 w 1342244"/>
              <a:gd name="connsiteY14" fmla="*/ 6202459 h 6858000"/>
              <a:gd name="connsiteX15" fmla="*/ 242616 w 1342244"/>
              <a:gd name="connsiteY15" fmla="*/ 6153037 h 6858000"/>
              <a:gd name="connsiteX16" fmla="*/ 258031 w 1342244"/>
              <a:gd name="connsiteY16" fmla="*/ 6078132 h 6858000"/>
              <a:gd name="connsiteX17" fmla="*/ 245418 w 1342244"/>
              <a:gd name="connsiteY17" fmla="*/ 6028119 h 6858000"/>
              <a:gd name="connsiteX18" fmla="*/ 230647 w 1342244"/>
              <a:gd name="connsiteY18" fmla="*/ 5926735 h 6858000"/>
              <a:gd name="connsiteX19" fmla="*/ 280159 w 1342244"/>
              <a:gd name="connsiteY19" fmla="*/ 5712857 h 6858000"/>
              <a:gd name="connsiteX20" fmla="*/ 309957 w 1342244"/>
              <a:gd name="connsiteY20" fmla="*/ 5660491 h 6858000"/>
              <a:gd name="connsiteX21" fmla="*/ 319080 w 1342244"/>
              <a:gd name="connsiteY21" fmla="*/ 5563435 h 6858000"/>
              <a:gd name="connsiteX22" fmla="*/ 345956 w 1342244"/>
              <a:gd name="connsiteY22" fmla="*/ 5437125 h 6858000"/>
              <a:gd name="connsiteX23" fmla="*/ 359524 w 1342244"/>
              <a:gd name="connsiteY23" fmla="*/ 5396260 h 6858000"/>
              <a:gd name="connsiteX24" fmla="*/ 375505 w 1342244"/>
              <a:gd name="connsiteY24" fmla="*/ 5330009 h 6858000"/>
              <a:gd name="connsiteX25" fmla="*/ 408998 w 1342244"/>
              <a:gd name="connsiteY25" fmla="*/ 5273739 h 6858000"/>
              <a:gd name="connsiteX26" fmla="*/ 418597 w 1342244"/>
              <a:gd name="connsiteY26" fmla="*/ 5241779 h 6858000"/>
              <a:gd name="connsiteX27" fmla="*/ 429823 w 1342244"/>
              <a:gd name="connsiteY27" fmla="*/ 5225268 h 6858000"/>
              <a:gd name="connsiteX28" fmla="*/ 430843 w 1342244"/>
              <a:gd name="connsiteY28" fmla="*/ 5217684 h 6858000"/>
              <a:gd name="connsiteX29" fmla="*/ 438184 w 1342244"/>
              <a:gd name="connsiteY29" fmla="*/ 5193377 h 6858000"/>
              <a:gd name="connsiteX30" fmla="*/ 441487 w 1342244"/>
              <a:gd name="connsiteY30" fmla="*/ 5179288 h 6858000"/>
              <a:gd name="connsiteX31" fmla="*/ 442471 w 1342244"/>
              <a:gd name="connsiteY31" fmla="*/ 5173621 h 6858000"/>
              <a:gd name="connsiteX32" fmla="*/ 438105 w 1342244"/>
              <a:gd name="connsiteY32" fmla="*/ 5159961 h 6858000"/>
              <a:gd name="connsiteX33" fmla="*/ 444782 w 1342244"/>
              <a:gd name="connsiteY33" fmla="*/ 5144295 h 6858000"/>
              <a:gd name="connsiteX34" fmla="*/ 441715 w 1342244"/>
              <a:gd name="connsiteY34" fmla="*/ 5125185 h 6858000"/>
              <a:gd name="connsiteX35" fmla="*/ 448545 w 1342244"/>
              <a:gd name="connsiteY35" fmla="*/ 5121884 h 6858000"/>
              <a:gd name="connsiteX36" fmla="*/ 455581 w 1342244"/>
              <a:gd name="connsiteY36" fmla="*/ 5067850 h 6858000"/>
              <a:gd name="connsiteX37" fmla="*/ 458312 w 1342244"/>
              <a:gd name="connsiteY37" fmla="*/ 5060861 h 6858000"/>
              <a:gd name="connsiteX38" fmla="*/ 455016 w 1342244"/>
              <a:gd name="connsiteY38" fmla="*/ 5034192 h 6858000"/>
              <a:gd name="connsiteX39" fmla="*/ 456570 w 1342244"/>
              <a:gd name="connsiteY39" fmla="*/ 4993030 h 6858000"/>
              <a:gd name="connsiteX40" fmla="*/ 463479 w 1342244"/>
              <a:gd name="connsiteY40" fmla="*/ 4946844 h 6858000"/>
              <a:gd name="connsiteX41" fmla="*/ 459335 w 1342244"/>
              <a:gd name="connsiteY41" fmla="*/ 4932692 h 6858000"/>
              <a:gd name="connsiteX42" fmla="*/ 474738 w 1342244"/>
              <a:gd name="connsiteY42" fmla="*/ 4858827 h 6858000"/>
              <a:gd name="connsiteX43" fmla="*/ 480641 w 1342244"/>
              <a:gd name="connsiteY43" fmla="*/ 4821170 h 6858000"/>
              <a:gd name="connsiteX44" fmla="*/ 486667 w 1342244"/>
              <a:gd name="connsiteY44" fmla="*/ 4750867 h 6858000"/>
              <a:gd name="connsiteX45" fmla="*/ 484474 w 1342244"/>
              <a:gd name="connsiteY45" fmla="*/ 4690749 h 6858000"/>
              <a:gd name="connsiteX46" fmla="*/ 479954 w 1342244"/>
              <a:gd name="connsiteY46" fmla="*/ 4584173 h 6858000"/>
              <a:gd name="connsiteX47" fmla="*/ 475037 w 1342244"/>
              <a:gd name="connsiteY47" fmla="*/ 4444346 h 6858000"/>
              <a:gd name="connsiteX48" fmla="*/ 471602 w 1342244"/>
              <a:gd name="connsiteY48" fmla="*/ 4375228 h 6858000"/>
              <a:gd name="connsiteX49" fmla="*/ 452255 w 1342244"/>
              <a:gd name="connsiteY49" fmla="*/ 4214165 h 6858000"/>
              <a:gd name="connsiteX50" fmla="*/ 453884 w 1342244"/>
              <a:gd name="connsiteY50" fmla="*/ 4076008 h 6858000"/>
              <a:gd name="connsiteX51" fmla="*/ 441584 w 1342244"/>
              <a:gd name="connsiteY51" fmla="*/ 4033999 h 6858000"/>
              <a:gd name="connsiteX52" fmla="*/ 441309 w 1342244"/>
              <a:gd name="connsiteY52" fmla="*/ 4013953 h 6858000"/>
              <a:gd name="connsiteX53" fmla="*/ 427604 w 1342244"/>
              <a:gd name="connsiteY53" fmla="*/ 3974753 h 6858000"/>
              <a:gd name="connsiteX54" fmla="*/ 433387 w 1342244"/>
              <a:gd name="connsiteY54" fmla="*/ 3901461 h 6858000"/>
              <a:gd name="connsiteX55" fmla="*/ 455981 w 1342244"/>
              <a:gd name="connsiteY55" fmla="*/ 3813873 h 6858000"/>
              <a:gd name="connsiteX56" fmla="*/ 453239 w 1342244"/>
              <a:gd name="connsiteY56" fmla="*/ 3777135 h 6858000"/>
              <a:gd name="connsiteX57" fmla="*/ 454972 w 1342244"/>
              <a:gd name="connsiteY57" fmla="*/ 3771656 h 6858000"/>
              <a:gd name="connsiteX58" fmla="*/ 458715 w 1342244"/>
              <a:gd name="connsiteY58" fmla="*/ 3769007 h 6858000"/>
              <a:gd name="connsiteX59" fmla="*/ 466877 w 1342244"/>
              <a:gd name="connsiteY59" fmla="*/ 3738082 h 6858000"/>
              <a:gd name="connsiteX60" fmla="*/ 474223 w 1342244"/>
              <a:gd name="connsiteY60" fmla="*/ 3673397 h 6858000"/>
              <a:gd name="connsiteX61" fmla="*/ 473519 w 1342244"/>
              <a:gd name="connsiteY61" fmla="*/ 3637109 h 6858000"/>
              <a:gd name="connsiteX62" fmla="*/ 476962 w 1342244"/>
              <a:gd name="connsiteY62" fmla="*/ 3536883 h 6858000"/>
              <a:gd name="connsiteX63" fmla="*/ 484500 w 1342244"/>
              <a:gd name="connsiteY63" fmla="*/ 3435652 h 6858000"/>
              <a:gd name="connsiteX64" fmla="*/ 498392 w 1342244"/>
              <a:gd name="connsiteY64" fmla="*/ 3295862 h 6858000"/>
              <a:gd name="connsiteX65" fmla="*/ 504159 w 1342244"/>
              <a:gd name="connsiteY65" fmla="*/ 3229163 h 6858000"/>
              <a:gd name="connsiteX66" fmla="*/ 480918 w 1342244"/>
              <a:gd name="connsiteY66" fmla="*/ 3158586 h 6858000"/>
              <a:gd name="connsiteX67" fmla="*/ 456326 w 1342244"/>
              <a:gd name="connsiteY67" fmla="*/ 3112365 h 6858000"/>
              <a:gd name="connsiteX68" fmla="*/ 441801 w 1342244"/>
              <a:gd name="connsiteY68" fmla="*/ 3072935 h 6858000"/>
              <a:gd name="connsiteX69" fmla="*/ 416975 w 1342244"/>
              <a:gd name="connsiteY69" fmla="*/ 2958185 h 6858000"/>
              <a:gd name="connsiteX70" fmla="*/ 374255 w 1342244"/>
              <a:gd name="connsiteY70" fmla="*/ 2843952 h 6858000"/>
              <a:gd name="connsiteX71" fmla="*/ 308507 w 1342244"/>
              <a:gd name="connsiteY71" fmla="*/ 2554718 h 6858000"/>
              <a:gd name="connsiteX72" fmla="*/ 279324 w 1342244"/>
              <a:gd name="connsiteY72" fmla="*/ 2447068 h 6858000"/>
              <a:gd name="connsiteX73" fmla="*/ 266285 w 1342244"/>
              <a:gd name="connsiteY73" fmla="*/ 2425819 h 6858000"/>
              <a:gd name="connsiteX74" fmla="*/ 272284 w 1342244"/>
              <a:gd name="connsiteY74" fmla="*/ 2402874 h 6858000"/>
              <a:gd name="connsiteX75" fmla="*/ 274896 w 1342244"/>
              <a:gd name="connsiteY75" fmla="*/ 2381443 h 6858000"/>
              <a:gd name="connsiteX76" fmla="*/ 251225 w 1342244"/>
              <a:gd name="connsiteY76" fmla="*/ 2261920 h 6858000"/>
              <a:gd name="connsiteX77" fmla="*/ 241112 w 1342244"/>
              <a:gd name="connsiteY77" fmla="*/ 2195378 h 6858000"/>
              <a:gd name="connsiteX78" fmla="*/ 225329 w 1342244"/>
              <a:gd name="connsiteY78" fmla="*/ 2155135 h 6858000"/>
              <a:gd name="connsiteX79" fmla="*/ 222787 w 1342244"/>
              <a:gd name="connsiteY79" fmla="*/ 2118008 h 6858000"/>
              <a:gd name="connsiteX80" fmla="*/ 223780 w 1342244"/>
              <a:gd name="connsiteY80" fmla="*/ 2050531 h 6858000"/>
              <a:gd name="connsiteX81" fmla="*/ 196764 w 1342244"/>
              <a:gd name="connsiteY81" fmla="*/ 1906352 h 6858000"/>
              <a:gd name="connsiteX82" fmla="*/ 173321 w 1342244"/>
              <a:gd name="connsiteY82" fmla="*/ 1861531 h 6858000"/>
              <a:gd name="connsiteX83" fmla="*/ 127120 w 1342244"/>
              <a:gd name="connsiteY83" fmla="*/ 1732919 h 6858000"/>
              <a:gd name="connsiteX84" fmla="*/ 99431 w 1342244"/>
              <a:gd name="connsiteY84" fmla="*/ 1663540 h 6858000"/>
              <a:gd name="connsiteX85" fmla="*/ 98557 w 1342244"/>
              <a:gd name="connsiteY85" fmla="*/ 1615777 h 6858000"/>
              <a:gd name="connsiteX86" fmla="*/ 79352 w 1342244"/>
              <a:gd name="connsiteY86" fmla="*/ 1563678 h 6858000"/>
              <a:gd name="connsiteX87" fmla="*/ 85174 w 1342244"/>
              <a:gd name="connsiteY87" fmla="*/ 1477995 h 6858000"/>
              <a:gd name="connsiteX88" fmla="*/ 71259 w 1342244"/>
              <a:gd name="connsiteY88" fmla="*/ 1373769 h 6858000"/>
              <a:gd name="connsiteX89" fmla="*/ 79566 w 1342244"/>
              <a:gd name="connsiteY89" fmla="*/ 1307086 h 6858000"/>
              <a:gd name="connsiteX90" fmla="*/ 85439 w 1342244"/>
              <a:gd name="connsiteY90" fmla="*/ 1168288 h 6858000"/>
              <a:gd name="connsiteX91" fmla="*/ 77721 w 1342244"/>
              <a:gd name="connsiteY91" fmla="*/ 1142577 h 6858000"/>
              <a:gd name="connsiteX92" fmla="*/ 67027 w 1342244"/>
              <a:gd name="connsiteY92" fmla="*/ 1088484 h 6858000"/>
              <a:gd name="connsiteX93" fmla="*/ 55763 w 1342244"/>
              <a:gd name="connsiteY93" fmla="*/ 1016103 h 6858000"/>
              <a:gd name="connsiteX94" fmla="*/ 57219 w 1342244"/>
              <a:gd name="connsiteY94" fmla="*/ 954054 h 6858000"/>
              <a:gd name="connsiteX95" fmla="*/ 52084 w 1342244"/>
              <a:gd name="connsiteY95" fmla="*/ 896999 h 6858000"/>
              <a:gd name="connsiteX96" fmla="*/ 21492 w 1342244"/>
              <a:gd name="connsiteY96" fmla="*/ 821517 h 6858000"/>
              <a:gd name="connsiteX97" fmla="*/ 442 w 1342244"/>
              <a:gd name="connsiteY97" fmla="*/ 751353 h 6858000"/>
              <a:gd name="connsiteX98" fmla="*/ 0 w 1342244"/>
              <a:gd name="connsiteY98" fmla="*/ 721230 h 6858000"/>
              <a:gd name="connsiteX99" fmla="*/ 9132 w 1342244"/>
              <a:gd name="connsiteY99" fmla="*/ 619315 h 6858000"/>
              <a:gd name="connsiteX100" fmla="*/ 2788 w 1342244"/>
              <a:gd name="connsiteY100" fmla="*/ 585934 h 6858000"/>
              <a:gd name="connsiteX101" fmla="*/ 84 w 1342244"/>
              <a:gd name="connsiteY101" fmla="*/ 538948 h 6858000"/>
              <a:gd name="connsiteX102" fmla="*/ 3992 w 1342244"/>
              <a:gd name="connsiteY102" fmla="*/ 525163 h 6858000"/>
              <a:gd name="connsiteX103" fmla="*/ 30116 w 1342244"/>
              <a:gd name="connsiteY103" fmla="*/ 446567 h 6858000"/>
              <a:gd name="connsiteX104" fmla="*/ 29364 w 1342244"/>
              <a:gd name="connsiteY104" fmla="*/ 393828 h 6858000"/>
              <a:gd name="connsiteX105" fmla="*/ 29194 w 1342244"/>
              <a:gd name="connsiteY105" fmla="*/ 353137 h 6858000"/>
              <a:gd name="connsiteX106" fmla="*/ 34887 w 1342244"/>
              <a:gd name="connsiteY106" fmla="*/ 275771 h 6858000"/>
              <a:gd name="connsiteX107" fmla="*/ 51914 w 1342244"/>
              <a:gd name="connsiteY107" fmla="*/ 212860 h 6858000"/>
              <a:gd name="connsiteX108" fmla="*/ 43624 w 1342244"/>
              <a:gd name="connsiteY108" fmla="*/ 144983 h 6858000"/>
              <a:gd name="connsiteX109" fmla="*/ 33909 w 1342244"/>
              <a:gd name="connsiteY109" fmla="*/ 33857 h 6858000"/>
              <a:gd name="connsiteX110" fmla="*/ 15462 w 1342244"/>
              <a:gd name="connsiteY110" fmla="*/ 0 h 6858000"/>
              <a:gd name="connsiteX0" fmla="*/ 15462 w 1342244"/>
              <a:gd name="connsiteY0" fmla="*/ 0 h 6858000"/>
              <a:gd name="connsiteX1" fmla="*/ 1342244 w 1342244"/>
              <a:gd name="connsiteY1" fmla="*/ 0 h 6858000"/>
              <a:gd name="connsiteX2" fmla="*/ 1342244 w 1342244"/>
              <a:gd name="connsiteY2" fmla="*/ 6858000 h 6858000"/>
              <a:gd name="connsiteX3" fmla="*/ 78938 w 1342244"/>
              <a:gd name="connsiteY3" fmla="*/ 6857735 h 6858000"/>
              <a:gd name="connsiteX4" fmla="*/ 115531 w 1342244"/>
              <a:gd name="connsiteY4" fmla="*/ 6776847 h 6858000"/>
              <a:gd name="connsiteX5" fmla="*/ 127031 w 1342244"/>
              <a:gd name="connsiteY5" fmla="*/ 6737706 h 6858000"/>
              <a:gd name="connsiteX6" fmla="*/ 151770 w 1342244"/>
              <a:gd name="connsiteY6" fmla="*/ 6691589 h 6858000"/>
              <a:gd name="connsiteX7" fmla="*/ 143794 w 1342244"/>
              <a:gd name="connsiteY7" fmla="*/ 6659970 h 6858000"/>
              <a:gd name="connsiteX8" fmla="*/ 161862 w 1342244"/>
              <a:gd name="connsiteY8" fmla="*/ 6594177 h 6858000"/>
              <a:gd name="connsiteX9" fmla="*/ 228859 w 1342244"/>
              <a:gd name="connsiteY9" fmla="*/ 6492130 h 6858000"/>
              <a:gd name="connsiteX10" fmla="*/ 244546 w 1342244"/>
              <a:gd name="connsiteY10" fmla="*/ 6431610 h 6858000"/>
              <a:gd name="connsiteX11" fmla="*/ 271474 w 1342244"/>
              <a:gd name="connsiteY11" fmla="*/ 6334727 h 6858000"/>
              <a:gd name="connsiteX12" fmla="*/ 263386 w 1342244"/>
              <a:gd name="connsiteY12" fmla="*/ 6294334 h 6858000"/>
              <a:gd name="connsiteX13" fmla="*/ 265826 w 1342244"/>
              <a:gd name="connsiteY13" fmla="*/ 6252834 h 6858000"/>
              <a:gd name="connsiteX14" fmla="*/ 243818 w 1342244"/>
              <a:gd name="connsiteY14" fmla="*/ 6202459 h 6858000"/>
              <a:gd name="connsiteX15" fmla="*/ 242616 w 1342244"/>
              <a:gd name="connsiteY15" fmla="*/ 6153037 h 6858000"/>
              <a:gd name="connsiteX16" fmla="*/ 258031 w 1342244"/>
              <a:gd name="connsiteY16" fmla="*/ 6078132 h 6858000"/>
              <a:gd name="connsiteX17" fmla="*/ 245418 w 1342244"/>
              <a:gd name="connsiteY17" fmla="*/ 6028119 h 6858000"/>
              <a:gd name="connsiteX18" fmla="*/ 230647 w 1342244"/>
              <a:gd name="connsiteY18" fmla="*/ 5926735 h 6858000"/>
              <a:gd name="connsiteX19" fmla="*/ 280159 w 1342244"/>
              <a:gd name="connsiteY19" fmla="*/ 5712857 h 6858000"/>
              <a:gd name="connsiteX20" fmla="*/ 309957 w 1342244"/>
              <a:gd name="connsiteY20" fmla="*/ 5660491 h 6858000"/>
              <a:gd name="connsiteX21" fmla="*/ 319080 w 1342244"/>
              <a:gd name="connsiteY21" fmla="*/ 5563435 h 6858000"/>
              <a:gd name="connsiteX22" fmla="*/ 345956 w 1342244"/>
              <a:gd name="connsiteY22" fmla="*/ 5437125 h 6858000"/>
              <a:gd name="connsiteX23" fmla="*/ 359524 w 1342244"/>
              <a:gd name="connsiteY23" fmla="*/ 5396260 h 6858000"/>
              <a:gd name="connsiteX24" fmla="*/ 375505 w 1342244"/>
              <a:gd name="connsiteY24" fmla="*/ 5330009 h 6858000"/>
              <a:gd name="connsiteX25" fmla="*/ 408998 w 1342244"/>
              <a:gd name="connsiteY25" fmla="*/ 5273739 h 6858000"/>
              <a:gd name="connsiteX26" fmla="*/ 418597 w 1342244"/>
              <a:gd name="connsiteY26" fmla="*/ 5241779 h 6858000"/>
              <a:gd name="connsiteX27" fmla="*/ 429823 w 1342244"/>
              <a:gd name="connsiteY27" fmla="*/ 5225268 h 6858000"/>
              <a:gd name="connsiteX28" fmla="*/ 430843 w 1342244"/>
              <a:gd name="connsiteY28" fmla="*/ 5217684 h 6858000"/>
              <a:gd name="connsiteX29" fmla="*/ 438184 w 1342244"/>
              <a:gd name="connsiteY29" fmla="*/ 5193377 h 6858000"/>
              <a:gd name="connsiteX30" fmla="*/ 441487 w 1342244"/>
              <a:gd name="connsiteY30" fmla="*/ 5179288 h 6858000"/>
              <a:gd name="connsiteX31" fmla="*/ 442471 w 1342244"/>
              <a:gd name="connsiteY31" fmla="*/ 5173621 h 6858000"/>
              <a:gd name="connsiteX32" fmla="*/ 438105 w 1342244"/>
              <a:gd name="connsiteY32" fmla="*/ 5159961 h 6858000"/>
              <a:gd name="connsiteX33" fmla="*/ 444782 w 1342244"/>
              <a:gd name="connsiteY33" fmla="*/ 5144295 h 6858000"/>
              <a:gd name="connsiteX34" fmla="*/ 441715 w 1342244"/>
              <a:gd name="connsiteY34" fmla="*/ 5125185 h 6858000"/>
              <a:gd name="connsiteX35" fmla="*/ 448545 w 1342244"/>
              <a:gd name="connsiteY35" fmla="*/ 5121884 h 6858000"/>
              <a:gd name="connsiteX36" fmla="*/ 455581 w 1342244"/>
              <a:gd name="connsiteY36" fmla="*/ 5067850 h 6858000"/>
              <a:gd name="connsiteX37" fmla="*/ 458312 w 1342244"/>
              <a:gd name="connsiteY37" fmla="*/ 5060861 h 6858000"/>
              <a:gd name="connsiteX38" fmla="*/ 455016 w 1342244"/>
              <a:gd name="connsiteY38" fmla="*/ 5034192 h 6858000"/>
              <a:gd name="connsiteX39" fmla="*/ 456570 w 1342244"/>
              <a:gd name="connsiteY39" fmla="*/ 4993030 h 6858000"/>
              <a:gd name="connsiteX40" fmla="*/ 463479 w 1342244"/>
              <a:gd name="connsiteY40" fmla="*/ 4946844 h 6858000"/>
              <a:gd name="connsiteX41" fmla="*/ 459335 w 1342244"/>
              <a:gd name="connsiteY41" fmla="*/ 4932692 h 6858000"/>
              <a:gd name="connsiteX42" fmla="*/ 474738 w 1342244"/>
              <a:gd name="connsiteY42" fmla="*/ 4858827 h 6858000"/>
              <a:gd name="connsiteX43" fmla="*/ 480641 w 1342244"/>
              <a:gd name="connsiteY43" fmla="*/ 4821170 h 6858000"/>
              <a:gd name="connsiteX44" fmla="*/ 486667 w 1342244"/>
              <a:gd name="connsiteY44" fmla="*/ 4750867 h 6858000"/>
              <a:gd name="connsiteX45" fmla="*/ 484474 w 1342244"/>
              <a:gd name="connsiteY45" fmla="*/ 4690749 h 6858000"/>
              <a:gd name="connsiteX46" fmla="*/ 479954 w 1342244"/>
              <a:gd name="connsiteY46" fmla="*/ 4584173 h 6858000"/>
              <a:gd name="connsiteX47" fmla="*/ 475037 w 1342244"/>
              <a:gd name="connsiteY47" fmla="*/ 4444346 h 6858000"/>
              <a:gd name="connsiteX48" fmla="*/ 471602 w 1342244"/>
              <a:gd name="connsiteY48" fmla="*/ 4375228 h 6858000"/>
              <a:gd name="connsiteX49" fmla="*/ 452255 w 1342244"/>
              <a:gd name="connsiteY49" fmla="*/ 4214165 h 6858000"/>
              <a:gd name="connsiteX50" fmla="*/ 453884 w 1342244"/>
              <a:gd name="connsiteY50" fmla="*/ 4076008 h 6858000"/>
              <a:gd name="connsiteX51" fmla="*/ 441584 w 1342244"/>
              <a:gd name="connsiteY51" fmla="*/ 4033999 h 6858000"/>
              <a:gd name="connsiteX52" fmla="*/ 441309 w 1342244"/>
              <a:gd name="connsiteY52" fmla="*/ 4013953 h 6858000"/>
              <a:gd name="connsiteX53" fmla="*/ 427604 w 1342244"/>
              <a:gd name="connsiteY53" fmla="*/ 3974753 h 6858000"/>
              <a:gd name="connsiteX54" fmla="*/ 433387 w 1342244"/>
              <a:gd name="connsiteY54" fmla="*/ 3901461 h 6858000"/>
              <a:gd name="connsiteX55" fmla="*/ 455981 w 1342244"/>
              <a:gd name="connsiteY55" fmla="*/ 3813873 h 6858000"/>
              <a:gd name="connsiteX56" fmla="*/ 453239 w 1342244"/>
              <a:gd name="connsiteY56" fmla="*/ 3777135 h 6858000"/>
              <a:gd name="connsiteX57" fmla="*/ 454972 w 1342244"/>
              <a:gd name="connsiteY57" fmla="*/ 3771656 h 6858000"/>
              <a:gd name="connsiteX58" fmla="*/ 458715 w 1342244"/>
              <a:gd name="connsiteY58" fmla="*/ 3769007 h 6858000"/>
              <a:gd name="connsiteX59" fmla="*/ 466877 w 1342244"/>
              <a:gd name="connsiteY59" fmla="*/ 3738082 h 6858000"/>
              <a:gd name="connsiteX60" fmla="*/ 474223 w 1342244"/>
              <a:gd name="connsiteY60" fmla="*/ 3673397 h 6858000"/>
              <a:gd name="connsiteX61" fmla="*/ 473519 w 1342244"/>
              <a:gd name="connsiteY61" fmla="*/ 3637109 h 6858000"/>
              <a:gd name="connsiteX62" fmla="*/ 476962 w 1342244"/>
              <a:gd name="connsiteY62" fmla="*/ 3536883 h 6858000"/>
              <a:gd name="connsiteX63" fmla="*/ 484500 w 1342244"/>
              <a:gd name="connsiteY63" fmla="*/ 3435652 h 6858000"/>
              <a:gd name="connsiteX64" fmla="*/ 498392 w 1342244"/>
              <a:gd name="connsiteY64" fmla="*/ 3295862 h 6858000"/>
              <a:gd name="connsiteX65" fmla="*/ 504159 w 1342244"/>
              <a:gd name="connsiteY65" fmla="*/ 3229163 h 6858000"/>
              <a:gd name="connsiteX66" fmla="*/ 480918 w 1342244"/>
              <a:gd name="connsiteY66" fmla="*/ 3158586 h 6858000"/>
              <a:gd name="connsiteX67" fmla="*/ 456326 w 1342244"/>
              <a:gd name="connsiteY67" fmla="*/ 3112365 h 6858000"/>
              <a:gd name="connsiteX68" fmla="*/ 441801 w 1342244"/>
              <a:gd name="connsiteY68" fmla="*/ 3072935 h 6858000"/>
              <a:gd name="connsiteX69" fmla="*/ 416975 w 1342244"/>
              <a:gd name="connsiteY69" fmla="*/ 2958185 h 6858000"/>
              <a:gd name="connsiteX70" fmla="*/ 374255 w 1342244"/>
              <a:gd name="connsiteY70" fmla="*/ 2843952 h 6858000"/>
              <a:gd name="connsiteX71" fmla="*/ 308507 w 1342244"/>
              <a:gd name="connsiteY71" fmla="*/ 2554718 h 6858000"/>
              <a:gd name="connsiteX72" fmla="*/ 279324 w 1342244"/>
              <a:gd name="connsiteY72" fmla="*/ 2447068 h 6858000"/>
              <a:gd name="connsiteX73" fmla="*/ 266285 w 1342244"/>
              <a:gd name="connsiteY73" fmla="*/ 2425819 h 6858000"/>
              <a:gd name="connsiteX74" fmla="*/ 272284 w 1342244"/>
              <a:gd name="connsiteY74" fmla="*/ 2402874 h 6858000"/>
              <a:gd name="connsiteX75" fmla="*/ 274896 w 1342244"/>
              <a:gd name="connsiteY75" fmla="*/ 2381443 h 6858000"/>
              <a:gd name="connsiteX76" fmla="*/ 251225 w 1342244"/>
              <a:gd name="connsiteY76" fmla="*/ 2261920 h 6858000"/>
              <a:gd name="connsiteX77" fmla="*/ 241112 w 1342244"/>
              <a:gd name="connsiteY77" fmla="*/ 2195378 h 6858000"/>
              <a:gd name="connsiteX78" fmla="*/ 225329 w 1342244"/>
              <a:gd name="connsiteY78" fmla="*/ 2155135 h 6858000"/>
              <a:gd name="connsiteX79" fmla="*/ 222787 w 1342244"/>
              <a:gd name="connsiteY79" fmla="*/ 2118008 h 6858000"/>
              <a:gd name="connsiteX80" fmla="*/ 223780 w 1342244"/>
              <a:gd name="connsiteY80" fmla="*/ 2050531 h 6858000"/>
              <a:gd name="connsiteX81" fmla="*/ 196764 w 1342244"/>
              <a:gd name="connsiteY81" fmla="*/ 1906352 h 6858000"/>
              <a:gd name="connsiteX82" fmla="*/ 173321 w 1342244"/>
              <a:gd name="connsiteY82" fmla="*/ 1861531 h 6858000"/>
              <a:gd name="connsiteX83" fmla="*/ 127120 w 1342244"/>
              <a:gd name="connsiteY83" fmla="*/ 1732919 h 6858000"/>
              <a:gd name="connsiteX84" fmla="*/ 99431 w 1342244"/>
              <a:gd name="connsiteY84" fmla="*/ 1663540 h 6858000"/>
              <a:gd name="connsiteX85" fmla="*/ 98557 w 1342244"/>
              <a:gd name="connsiteY85" fmla="*/ 1615777 h 6858000"/>
              <a:gd name="connsiteX86" fmla="*/ 79352 w 1342244"/>
              <a:gd name="connsiteY86" fmla="*/ 1563678 h 6858000"/>
              <a:gd name="connsiteX87" fmla="*/ 85174 w 1342244"/>
              <a:gd name="connsiteY87" fmla="*/ 1477995 h 6858000"/>
              <a:gd name="connsiteX88" fmla="*/ 71259 w 1342244"/>
              <a:gd name="connsiteY88" fmla="*/ 1373769 h 6858000"/>
              <a:gd name="connsiteX89" fmla="*/ 79566 w 1342244"/>
              <a:gd name="connsiteY89" fmla="*/ 1307086 h 6858000"/>
              <a:gd name="connsiteX90" fmla="*/ 85439 w 1342244"/>
              <a:gd name="connsiteY90" fmla="*/ 1168288 h 6858000"/>
              <a:gd name="connsiteX91" fmla="*/ 77721 w 1342244"/>
              <a:gd name="connsiteY91" fmla="*/ 1142577 h 6858000"/>
              <a:gd name="connsiteX92" fmla="*/ 67027 w 1342244"/>
              <a:gd name="connsiteY92" fmla="*/ 1088484 h 6858000"/>
              <a:gd name="connsiteX93" fmla="*/ 55763 w 1342244"/>
              <a:gd name="connsiteY93" fmla="*/ 1016103 h 6858000"/>
              <a:gd name="connsiteX94" fmla="*/ 57219 w 1342244"/>
              <a:gd name="connsiteY94" fmla="*/ 954054 h 6858000"/>
              <a:gd name="connsiteX95" fmla="*/ 52084 w 1342244"/>
              <a:gd name="connsiteY95" fmla="*/ 896999 h 6858000"/>
              <a:gd name="connsiteX96" fmla="*/ 21492 w 1342244"/>
              <a:gd name="connsiteY96" fmla="*/ 821517 h 6858000"/>
              <a:gd name="connsiteX97" fmla="*/ 442 w 1342244"/>
              <a:gd name="connsiteY97" fmla="*/ 751353 h 6858000"/>
              <a:gd name="connsiteX98" fmla="*/ 0 w 1342244"/>
              <a:gd name="connsiteY98" fmla="*/ 721230 h 6858000"/>
              <a:gd name="connsiteX99" fmla="*/ 9132 w 1342244"/>
              <a:gd name="connsiteY99" fmla="*/ 619315 h 6858000"/>
              <a:gd name="connsiteX100" fmla="*/ 2788 w 1342244"/>
              <a:gd name="connsiteY100" fmla="*/ 585934 h 6858000"/>
              <a:gd name="connsiteX101" fmla="*/ 84 w 1342244"/>
              <a:gd name="connsiteY101" fmla="*/ 538948 h 6858000"/>
              <a:gd name="connsiteX102" fmla="*/ 3992 w 1342244"/>
              <a:gd name="connsiteY102" fmla="*/ 525163 h 6858000"/>
              <a:gd name="connsiteX103" fmla="*/ 30116 w 1342244"/>
              <a:gd name="connsiteY103" fmla="*/ 446567 h 6858000"/>
              <a:gd name="connsiteX104" fmla="*/ 29364 w 1342244"/>
              <a:gd name="connsiteY104" fmla="*/ 393828 h 6858000"/>
              <a:gd name="connsiteX105" fmla="*/ 29194 w 1342244"/>
              <a:gd name="connsiteY105" fmla="*/ 353137 h 6858000"/>
              <a:gd name="connsiteX106" fmla="*/ 34887 w 1342244"/>
              <a:gd name="connsiteY106" fmla="*/ 275771 h 6858000"/>
              <a:gd name="connsiteX107" fmla="*/ 44581 w 1342244"/>
              <a:gd name="connsiteY107" fmla="*/ 236673 h 6858000"/>
              <a:gd name="connsiteX108" fmla="*/ 43624 w 1342244"/>
              <a:gd name="connsiteY108" fmla="*/ 144983 h 6858000"/>
              <a:gd name="connsiteX109" fmla="*/ 33909 w 1342244"/>
              <a:gd name="connsiteY109" fmla="*/ 33857 h 6858000"/>
              <a:gd name="connsiteX110" fmla="*/ 15462 w 1342244"/>
              <a:gd name="connsiteY110" fmla="*/ 0 h 6858000"/>
              <a:gd name="connsiteX0" fmla="*/ 15462 w 1342244"/>
              <a:gd name="connsiteY0" fmla="*/ 0 h 6858000"/>
              <a:gd name="connsiteX1" fmla="*/ 1342244 w 1342244"/>
              <a:gd name="connsiteY1" fmla="*/ 0 h 6858000"/>
              <a:gd name="connsiteX2" fmla="*/ 1342244 w 1342244"/>
              <a:gd name="connsiteY2" fmla="*/ 6858000 h 6858000"/>
              <a:gd name="connsiteX3" fmla="*/ 78938 w 1342244"/>
              <a:gd name="connsiteY3" fmla="*/ 6857735 h 6858000"/>
              <a:gd name="connsiteX4" fmla="*/ 115531 w 1342244"/>
              <a:gd name="connsiteY4" fmla="*/ 6776847 h 6858000"/>
              <a:gd name="connsiteX5" fmla="*/ 127031 w 1342244"/>
              <a:gd name="connsiteY5" fmla="*/ 6737706 h 6858000"/>
              <a:gd name="connsiteX6" fmla="*/ 151770 w 1342244"/>
              <a:gd name="connsiteY6" fmla="*/ 6691589 h 6858000"/>
              <a:gd name="connsiteX7" fmla="*/ 143794 w 1342244"/>
              <a:gd name="connsiteY7" fmla="*/ 6659970 h 6858000"/>
              <a:gd name="connsiteX8" fmla="*/ 161862 w 1342244"/>
              <a:gd name="connsiteY8" fmla="*/ 6594177 h 6858000"/>
              <a:gd name="connsiteX9" fmla="*/ 228859 w 1342244"/>
              <a:gd name="connsiteY9" fmla="*/ 6492130 h 6858000"/>
              <a:gd name="connsiteX10" fmla="*/ 244546 w 1342244"/>
              <a:gd name="connsiteY10" fmla="*/ 6431610 h 6858000"/>
              <a:gd name="connsiteX11" fmla="*/ 271474 w 1342244"/>
              <a:gd name="connsiteY11" fmla="*/ 6334727 h 6858000"/>
              <a:gd name="connsiteX12" fmla="*/ 263386 w 1342244"/>
              <a:gd name="connsiteY12" fmla="*/ 6294334 h 6858000"/>
              <a:gd name="connsiteX13" fmla="*/ 265826 w 1342244"/>
              <a:gd name="connsiteY13" fmla="*/ 6252834 h 6858000"/>
              <a:gd name="connsiteX14" fmla="*/ 243818 w 1342244"/>
              <a:gd name="connsiteY14" fmla="*/ 6202459 h 6858000"/>
              <a:gd name="connsiteX15" fmla="*/ 242616 w 1342244"/>
              <a:gd name="connsiteY15" fmla="*/ 6153037 h 6858000"/>
              <a:gd name="connsiteX16" fmla="*/ 258031 w 1342244"/>
              <a:gd name="connsiteY16" fmla="*/ 6078132 h 6858000"/>
              <a:gd name="connsiteX17" fmla="*/ 245418 w 1342244"/>
              <a:gd name="connsiteY17" fmla="*/ 6028119 h 6858000"/>
              <a:gd name="connsiteX18" fmla="*/ 230647 w 1342244"/>
              <a:gd name="connsiteY18" fmla="*/ 5926735 h 6858000"/>
              <a:gd name="connsiteX19" fmla="*/ 280159 w 1342244"/>
              <a:gd name="connsiteY19" fmla="*/ 5712857 h 6858000"/>
              <a:gd name="connsiteX20" fmla="*/ 309957 w 1342244"/>
              <a:gd name="connsiteY20" fmla="*/ 5660491 h 6858000"/>
              <a:gd name="connsiteX21" fmla="*/ 319080 w 1342244"/>
              <a:gd name="connsiteY21" fmla="*/ 5563435 h 6858000"/>
              <a:gd name="connsiteX22" fmla="*/ 345956 w 1342244"/>
              <a:gd name="connsiteY22" fmla="*/ 5437125 h 6858000"/>
              <a:gd name="connsiteX23" fmla="*/ 359524 w 1342244"/>
              <a:gd name="connsiteY23" fmla="*/ 5396260 h 6858000"/>
              <a:gd name="connsiteX24" fmla="*/ 375505 w 1342244"/>
              <a:gd name="connsiteY24" fmla="*/ 5330009 h 6858000"/>
              <a:gd name="connsiteX25" fmla="*/ 408998 w 1342244"/>
              <a:gd name="connsiteY25" fmla="*/ 5273739 h 6858000"/>
              <a:gd name="connsiteX26" fmla="*/ 418597 w 1342244"/>
              <a:gd name="connsiteY26" fmla="*/ 5241779 h 6858000"/>
              <a:gd name="connsiteX27" fmla="*/ 429823 w 1342244"/>
              <a:gd name="connsiteY27" fmla="*/ 5225268 h 6858000"/>
              <a:gd name="connsiteX28" fmla="*/ 430843 w 1342244"/>
              <a:gd name="connsiteY28" fmla="*/ 5217684 h 6858000"/>
              <a:gd name="connsiteX29" fmla="*/ 438184 w 1342244"/>
              <a:gd name="connsiteY29" fmla="*/ 5193377 h 6858000"/>
              <a:gd name="connsiteX30" fmla="*/ 441487 w 1342244"/>
              <a:gd name="connsiteY30" fmla="*/ 5179288 h 6858000"/>
              <a:gd name="connsiteX31" fmla="*/ 442471 w 1342244"/>
              <a:gd name="connsiteY31" fmla="*/ 5173621 h 6858000"/>
              <a:gd name="connsiteX32" fmla="*/ 438105 w 1342244"/>
              <a:gd name="connsiteY32" fmla="*/ 5159961 h 6858000"/>
              <a:gd name="connsiteX33" fmla="*/ 444782 w 1342244"/>
              <a:gd name="connsiteY33" fmla="*/ 5144295 h 6858000"/>
              <a:gd name="connsiteX34" fmla="*/ 441715 w 1342244"/>
              <a:gd name="connsiteY34" fmla="*/ 5125185 h 6858000"/>
              <a:gd name="connsiteX35" fmla="*/ 448545 w 1342244"/>
              <a:gd name="connsiteY35" fmla="*/ 5121884 h 6858000"/>
              <a:gd name="connsiteX36" fmla="*/ 455581 w 1342244"/>
              <a:gd name="connsiteY36" fmla="*/ 5067850 h 6858000"/>
              <a:gd name="connsiteX37" fmla="*/ 458312 w 1342244"/>
              <a:gd name="connsiteY37" fmla="*/ 5060861 h 6858000"/>
              <a:gd name="connsiteX38" fmla="*/ 455016 w 1342244"/>
              <a:gd name="connsiteY38" fmla="*/ 5034192 h 6858000"/>
              <a:gd name="connsiteX39" fmla="*/ 456570 w 1342244"/>
              <a:gd name="connsiteY39" fmla="*/ 4993030 h 6858000"/>
              <a:gd name="connsiteX40" fmla="*/ 463479 w 1342244"/>
              <a:gd name="connsiteY40" fmla="*/ 4946844 h 6858000"/>
              <a:gd name="connsiteX41" fmla="*/ 459335 w 1342244"/>
              <a:gd name="connsiteY41" fmla="*/ 4932692 h 6858000"/>
              <a:gd name="connsiteX42" fmla="*/ 474738 w 1342244"/>
              <a:gd name="connsiteY42" fmla="*/ 4858827 h 6858000"/>
              <a:gd name="connsiteX43" fmla="*/ 480641 w 1342244"/>
              <a:gd name="connsiteY43" fmla="*/ 4821170 h 6858000"/>
              <a:gd name="connsiteX44" fmla="*/ 486667 w 1342244"/>
              <a:gd name="connsiteY44" fmla="*/ 4750867 h 6858000"/>
              <a:gd name="connsiteX45" fmla="*/ 484474 w 1342244"/>
              <a:gd name="connsiteY45" fmla="*/ 4690749 h 6858000"/>
              <a:gd name="connsiteX46" fmla="*/ 479954 w 1342244"/>
              <a:gd name="connsiteY46" fmla="*/ 4584173 h 6858000"/>
              <a:gd name="connsiteX47" fmla="*/ 475037 w 1342244"/>
              <a:gd name="connsiteY47" fmla="*/ 4444346 h 6858000"/>
              <a:gd name="connsiteX48" fmla="*/ 471602 w 1342244"/>
              <a:gd name="connsiteY48" fmla="*/ 4375228 h 6858000"/>
              <a:gd name="connsiteX49" fmla="*/ 452255 w 1342244"/>
              <a:gd name="connsiteY49" fmla="*/ 4214165 h 6858000"/>
              <a:gd name="connsiteX50" fmla="*/ 453884 w 1342244"/>
              <a:gd name="connsiteY50" fmla="*/ 4076008 h 6858000"/>
              <a:gd name="connsiteX51" fmla="*/ 441584 w 1342244"/>
              <a:gd name="connsiteY51" fmla="*/ 4033999 h 6858000"/>
              <a:gd name="connsiteX52" fmla="*/ 441309 w 1342244"/>
              <a:gd name="connsiteY52" fmla="*/ 4013953 h 6858000"/>
              <a:gd name="connsiteX53" fmla="*/ 427604 w 1342244"/>
              <a:gd name="connsiteY53" fmla="*/ 3974753 h 6858000"/>
              <a:gd name="connsiteX54" fmla="*/ 433387 w 1342244"/>
              <a:gd name="connsiteY54" fmla="*/ 3901461 h 6858000"/>
              <a:gd name="connsiteX55" fmla="*/ 455981 w 1342244"/>
              <a:gd name="connsiteY55" fmla="*/ 3813873 h 6858000"/>
              <a:gd name="connsiteX56" fmla="*/ 453239 w 1342244"/>
              <a:gd name="connsiteY56" fmla="*/ 3777135 h 6858000"/>
              <a:gd name="connsiteX57" fmla="*/ 454972 w 1342244"/>
              <a:gd name="connsiteY57" fmla="*/ 3771656 h 6858000"/>
              <a:gd name="connsiteX58" fmla="*/ 458715 w 1342244"/>
              <a:gd name="connsiteY58" fmla="*/ 3769007 h 6858000"/>
              <a:gd name="connsiteX59" fmla="*/ 466877 w 1342244"/>
              <a:gd name="connsiteY59" fmla="*/ 3738082 h 6858000"/>
              <a:gd name="connsiteX60" fmla="*/ 474223 w 1342244"/>
              <a:gd name="connsiteY60" fmla="*/ 3673397 h 6858000"/>
              <a:gd name="connsiteX61" fmla="*/ 473519 w 1342244"/>
              <a:gd name="connsiteY61" fmla="*/ 3637109 h 6858000"/>
              <a:gd name="connsiteX62" fmla="*/ 476962 w 1342244"/>
              <a:gd name="connsiteY62" fmla="*/ 3536883 h 6858000"/>
              <a:gd name="connsiteX63" fmla="*/ 484500 w 1342244"/>
              <a:gd name="connsiteY63" fmla="*/ 3435652 h 6858000"/>
              <a:gd name="connsiteX64" fmla="*/ 498392 w 1342244"/>
              <a:gd name="connsiteY64" fmla="*/ 3295862 h 6858000"/>
              <a:gd name="connsiteX65" fmla="*/ 504159 w 1342244"/>
              <a:gd name="connsiteY65" fmla="*/ 3229163 h 6858000"/>
              <a:gd name="connsiteX66" fmla="*/ 480918 w 1342244"/>
              <a:gd name="connsiteY66" fmla="*/ 3158586 h 6858000"/>
              <a:gd name="connsiteX67" fmla="*/ 456326 w 1342244"/>
              <a:gd name="connsiteY67" fmla="*/ 3112365 h 6858000"/>
              <a:gd name="connsiteX68" fmla="*/ 441801 w 1342244"/>
              <a:gd name="connsiteY68" fmla="*/ 3072935 h 6858000"/>
              <a:gd name="connsiteX69" fmla="*/ 416975 w 1342244"/>
              <a:gd name="connsiteY69" fmla="*/ 2958185 h 6858000"/>
              <a:gd name="connsiteX70" fmla="*/ 374255 w 1342244"/>
              <a:gd name="connsiteY70" fmla="*/ 2843952 h 6858000"/>
              <a:gd name="connsiteX71" fmla="*/ 308507 w 1342244"/>
              <a:gd name="connsiteY71" fmla="*/ 2554718 h 6858000"/>
              <a:gd name="connsiteX72" fmla="*/ 279324 w 1342244"/>
              <a:gd name="connsiteY72" fmla="*/ 2447068 h 6858000"/>
              <a:gd name="connsiteX73" fmla="*/ 266285 w 1342244"/>
              <a:gd name="connsiteY73" fmla="*/ 2425819 h 6858000"/>
              <a:gd name="connsiteX74" fmla="*/ 272284 w 1342244"/>
              <a:gd name="connsiteY74" fmla="*/ 2402874 h 6858000"/>
              <a:gd name="connsiteX75" fmla="*/ 274896 w 1342244"/>
              <a:gd name="connsiteY75" fmla="*/ 2381443 h 6858000"/>
              <a:gd name="connsiteX76" fmla="*/ 251225 w 1342244"/>
              <a:gd name="connsiteY76" fmla="*/ 2261920 h 6858000"/>
              <a:gd name="connsiteX77" fmla="*/ 241112 w 1342244"/>
              <a:gd name="connsiteY77" fmla="*/ 2195378 h 6858000"/>
              <a:gd name="connsiteX78" fmla="*/ 225329 w 1342244"/>
              <a:gd name="connsiteY78" fmla="*/ 2155135 h 6858000"/>
              <a:gd name="connsiteX79" fmla="*/ 222787 w 1342244"/>
              <a:gd name="connsiteY79" fmla="*/ 2118008 h 6858000"/>
              <a:gd name="connsiteX80" fmla="*/ 223780 w 1342244"/>
              <a:gd name="connsiteY80" fmla="*/ 2050531 h 6858000"/>
              <a:gd name="connsiteX81" fmla="*/ 196764 w 1342244"/>
              <a:gd name="connsiteY81" fmla="*/ 1906352 h 6858000"/>
              <a:gd name="connsiteX82" fmla="*/ 173321 w 1342244"/>
              <a:gd name="connsiteY82" fmla="*/ 1861531 h 6858000"/>
              <a:gd name="connsiteX83" fmla="*/ 127120 w 1342244"/>
              <a:gd name="connsiteY83" fmla="*/ 1732919 h 6858000"/>
              <a:gd name="connsiteX84" fmla="*/ 99431 w 1342244"/>
              <a:gd name="connsiteY84" fmla="*/ 1663540 h 6858000"/>
              <a:gd name="connsiteX85" fmla="*/ 98557 w 1342244"/>
              <a:gd name="connsiteY85" fmla="*/ 1615777 h 6858000"/>
              <a:gd name="connsiteX86" fmla="*/ 79352 w 1342244"/>
              <a:gd name="connsiteY86" fmla="*/ 1563678 h 6858000"/>
              <a:gd name="connsiteX87" fmla="*/ 85174 w 1342244"/>
              <a:gd name="connsiteY87" fmla="*/ 1477995 h 6858000"/>
              <a:gd name="connsiteX88" fmla="*/ 71259 w 1342244"/>
              <a:gd name="connsiteY88" fmla="*/ 1373769 h 6858000"/>
              <a:gd name="connsiteX89" fmla="*/ 79566 w 1342244"/>
              <a:gd name="connsiteY89" fmla="*/ 1307086 h 6858000"/>
              <a:gd name="connsiteX90" fmla="*/ 85439 w 1342244"/>
              <a:gd name="connsiteY90" fmla="*/ 1168288 h 6858000"/>
              <a:gd name="connsiteX91" fmla="*/ 77721 w 1342244"/>
              <a:gd name="connsiteY91" fmla="*/ 1142577 h 6858000"/>
              <a:gd name="connsiteX92" fmla="*/ 67027 w 1342244"/>
              <a:gd name="connsiteY92" fmla="*/ 1088484 h 6858000"/>
              <a:gd name="connsiteX93" fmla="*/ 55763 w 1342244"/>
              <a:gd name="connsiteY93" fmla="*/ 1016103 h 6858000"/>
              <a:gd name="connsiteX94" fmla="*/ 57219 w 1342244"/>
              <a:gd name="connsiteY94" fmla="*/ 954054 h 6858000"/>
              <a:gd name="connsiteX95" fmla="*/ 52084 w 1342244"/>
              <a:gd name="connsiteY95" fmla="*/ 896999 h 6858000"/>
              <a:gd name="connsiteX96" fmla="*/ 21492 w 1342244"/>
              <a:gd name="connsiteY96" fmla="*/ 821517 h 6858000"/>
              <a:gd name="connsiteX97" fmla="*/ 442 w 1342244"/>
              <a:gd name="connsiteY97" fmla="*/ 751353 h 6858000"/>
              <a:gd name="connsiteX98" fmla="*/ 0 w 1342244"/>
              <a:gd name="connsiteY98" fmla="*/ 721230 h 6858000"/>
              <a:gd name="connsiteX99" fmla="*/ 9132 w 1342244"/>
              <a:gd name="connsiteY99" fmla="*/ 619315 h 6858000"/>
              <a:gd name="connsiteX100" fmla="*/ 2788 w 1342244"/>
              <a:gd name="connsiteY100" fmla="*/ 585934 h 6858000"/>
              <a:gd name="connsiteX101" fmla="*/ 84 w 1342244"/>
              <a:gd name="connsiteY101" fmla="*/ 538948 h 6858000"/>
              <a:gd name="connsiteX102" fmla="*/ 3992 w 1342244"/>
              <a:gd name="connsiteY102" fmla="*/ 525163 h 6858000"/>
              <a:gd name="connsiteX103" fmla="*/ 30116 w 1342244"/>
              <a:gd name="connsiteY103" fmla="*/ 446567 h 6858000"/>
              <a:gd name="connsiteX104" fmla="*/ 29364 w 1342244"/>
              <a:gd name="connsiteY104" fmla="*/ 393828 h 6858000"/>
              <a:gd name="connsiteX105" fmla="*/ 29194 w 1342244"/>
              <a:gd name="connsiteY105" fmla="*/ 353137 h 6858000"/>
              <a:gd name="connsiteX106" fmla="*/ 34887 w 1342244"/>
              <a:gd name="connsiteY106" fmla="*/ 275771 h 6858000"/>
              <a:gd name="connsiteX107" fmla="*/ 44581 w 1342244"/>
              <a:gd name="connsiteY107" fmla="*/ 236673 h 6858000"/>
              <a:gd name="connsiteX108" fmla="*/ 43624 w 1342244"/>
              <a:gd name="connsiteY108" fmla="*/ 144983 h 6858000"/>
              <a:gd name="connsiteX109" fmla="*/ 33909 w 1342244"/>
              <a:gd name="connsiteY109" fmla="*/ 33857 h 6858000"/>
              <a:gd name="connsiteX110" fmla="*/ 15462 w 1342244"/>
              <a:gd name="connsiteY110" fmla="*/ 0 h 6858000"/>
              <a:gd name="connsiteX0" fmla="*/ 15462 w 1342244"/>
              <a:gd name="connsiteY0" fmla="*/ 0 h 6858000"/>
              <a:gd name="connsiteX1" fmla="*/ 1342244 w 1342244"/>
              <a:gd name="connsiteY1" fmla="*/ 0 h 6858000"/>
              <a:gd name="connsiteX2" fmla="*/ 1342244 w 1342244"/>
              <a:gd name="connsiteY2" fmla="*/ 6858000 h 6858000"/>
              <a:gd name="connsiteX3" fmla="*/ 78938 w 1342244"/>
              <a:gd name="connsiteY3" fmla="*/ 6857735 h 6858000"/>
              <a:gd name="connsiteX4" fmla="*/ 115531 w 1342244"/>
              <a:gd name="connsiteY4" fmla="*/ 6776847 h 6858000"/>
              <a:gd name="connsiteX5" fmla="*/ 127031 w 1342244"/>
              <a:gd name="connsiteY5" fmla="*/ 6737706 h 6858000"/>
              <a:gd name="connsiteX6" fmla="*/ 151770 w 1342244"/>
              <a:gd name="connsiteY6" fmla="*/ 6691589 h 6858000"/>
              <a:gd name="connsiteX7" fmla="*/ 143794 w 1342244"/>
              <a:gd name="connsiteY7" fmla="*/ 6659970 h 6858000"/>
              <a:gd name="connsiteX8" fmla="*/ 161862 w 1342244"/>
              <a:gd name="connsiteY8" fmla="*/ 6594177 h 6858000"/>
              <a:gd name="connsiteX9" fmla="*/ 228859 w 1342244"/>
              <a:gd name="connsiteY9" fmla="*/ 6492130 h 6858000"/>
              <a:gd name="connsiteX10" fmla="*/ 244546 w 1342244"/>
              <a:gd name="connsiteY10" fmla="*/ 6431610 h 6858000"/>
              <a:gd name="connsiteX11" fmla="*/ 271474 w 1342244"/>
              <a:gd name="connsiteY11" fmla="*/ 6334727 h 6858000"/>
              <a:gd name="connsiteX12" fmla="*/ 263386 w 1342244"/>
              <a:gd name="connsiteY12" fmla="*/ 6294334 h 6858000"/>
              <a:gd name="connsiteX13" fmla="*/ 265826 w 1342244"/>
              <a:gd name="connsiteY13" fmla="*/ 6252834 h 6858000"/>
              <a:gd name="connsiteX14" fmla="*/ 243818 w 1342244"/>
              <a:gd name="connsiteY14" fmla="*/ 6202459 h 6858000"/>
              <a:gd name="connsiteX15" fmla="*/ 242616 w 1342244"/>
              <a:gd name="connsiteY15" fmla="*/ 6153037 h 6858000"/>
              <a:gd name="connsiteX16" fmla="*/ 258031 w 1342244"/>
              <a:gd name="connsiteY16" fmla="*/ 6078132 h 6858000"/>
              <a:gd name="connsiteX17" fmla="*/ 245418 w 1342244"/>
              <a:gd name="connsiteY17" fmla="*/ 6028119 h 6858000"/>
              <a:gd name="connsiteX18" fmla="*/ 230647 w 1342244"/>
              <a:gd name="connsiteY18" fmla="*/ 5926735 h 6858000"/>
              <a:gd name="connsiteX19" fmla="*/ 280159 w 1342244"/>
              <a:gd name="connsiteY19" fmla="*/ 5712857 h 6858000"/>
              <a:gd name="connsiteX20" fmla="*/ 309957 w 1342244"/>
              <a:gd name="connsiteY20" fmla="*/ 5660491 h 6858000"/>
              <a:gd name="connsiteX21" fmla="*/ 319080 w 1342244"/>
              <a:gd name="connsiteY21" fmla="*/ 5563435 h 6858000"/>
              <a:gd name="connsiteX22" fmla="*/ 345956 w 1342244"/>
              <a:gd name="connsiteY22" fmla="*/ 5437125 h 6858000"/>
              <a:gd name="connsiteX23" fmla="*/ 359524 w 1342244"/>
              <a:gd name="connsiteY23" fmla="*/ 5396260 h 6858000"/>
              <a:gd name="connsiteX24" fmla="*/ 375505 w 1342244"/>
              <a:gd name="connsiteY24" fmla="*/ 5330009 h 6858000"/>
              <a:gd name="connsiteX25" fmla="*/ 408998 w 1342244"/>
              <a:gd name="connsiteY25" fmla="*/ 5273739 h 6858000"/>
              <a:gd name="connsiteX26" fmla="*/ 418597 w 1342244"/>
              <a:gd name="connsiteY26" fmla="*/ 5241779 h 6858000"/>
              <a:gd name="connsiteX27" fmla="*/ 429823 w 1342244"/>
              <a:gd name="connsiteY27" fmla="*/ 5225268 h 6858000"/>
              <a:gd name="connsiteX28" fmla="*/ 430843 w 1342244"/>
              <a:gd name="connsiteY28" fmla="*/ 5217684 h 6858000"/>
              <a:gd name="connsiteX29" fmla="*/ 438184 w 1342244"/>
              <a:gd name="connsiteY29" fmla="*/ 5193377 h 6858000"/>
              <a:gd name="connsiteX30" fmla="*/ 441487 w 1342244"/>
              <a:gd name="connsiteY30" fmla="*/ 5179288 h 6858000"/>
              <a:gd name="connsiteX31" fmla="*/ 442471 w 1342244"/>
              <a:gd name="connsiteY31" fmla="*/ 5173621 h 6858000"/>
              <a:gd name="connsiteX32" fmla="*/ 438105 w 1342244"/>
              <a:gd name="connsiteY32" fmla="*/ 5159961 h 6858000"/>
              <a:gd name="connsiteX33" fmla="*/ 444782 w 1342244"/>
              <a:gd name="connsiteY33" fmla="*/ 5144295 h 6858000"/>
              <a:gd name="connsiteX34" fmla="*/ 441715 w 1342244"/>
              <a:gd name="connsiteY34" fmla="*/ 5125185 h 6858000"/>
              <a:gd name="connsiteX35" fmla="*/ 448545 w 1342244"/>
              <a:gd name="connsiteY35" fmla="*/ 5121884 h 6858000"/>
              <a:gd name="connsiteX36" fmla="*/ 455581 w 1342244"/>
              <a:gd name="connsiteY36" fmla="*/ 5067850 h 6858000"/>
              <a:gd name="connsiteX37" fmla="*/ 458312 w 1342244"/>
              <a:gd name="connsiteY37" fmla="*/ 5060861 h 6858000"/>
              <a:gd name="connsiteX38" fmla="*/ 455016 w 1342244"/>
              <a:gd name="connsiteY38" fmla="*/ 5034192 h 6858000"/>
              <a:gd name="connsiteX39" fmla="*/ 456570 w 1342244"/>
              <a:gd name="connsiteY39" fmla="*/ 4993030 h 6858000"/>
              <a:gd name="connsiteX40" fmla="*/ 463479 w 1342244"/>
              <a:gd name="connsiteY40" fmla="*/ 4946844 h 6858000"/>
              <a:gd name="connsiteX41" fmla="*/ 459335 w 1342244"/>
              <a:gd name="connsiteY41" fmla="*/ 4932692 h 6858000"/>
              <a:gd name="connsiteX42" fmla="*/ 474738 w 1342244"/>
              <a:gd name="connsiteY42" fmla="*/ 4858827 h 6858000"/>
              <a:gd name="connsiteX43" fmla="*/ 480641 w 1342244"/>
              <a:gd name="connsiteY43" fmla="*/ 4821170 h 6858000"/>
              <a:gd name="connsiteX44" fmla="*/ 486667 w 1342244"/>
              <a:gd name="connsiteY44" fmla="*/ 4750867 h 6858000"/>
              <a:gd name="connsiteX45" fmla="*/ 484474 w 1342244"/>
              <a:gd name="connsiteY45" fmla="*/ 4690749 h 6858000"/>
              <a:gd name="connsiteX46" fmla="*/ 479954 w 1342244"/>
              <a:gd name="connsiteY46" fmla="*/ 4584173 h 6858000"/>
              <a:gd name="connsiteX47" fmla="*/ 475037 w 1342244"/>
              <a:gd name="connsiteY47" fmla="*/ 4444346 h 6858000"/>
              <a:gd name="connsiteX48" fmla="*/ 471602 w 1342244"/>
              <a:gd name="connsiteY48" fmla="*/ 4375228 h 6858000"/>
              <a:gd name="connsiteX49" fmla="*/ 452255 w 1342244"/>
              <a:gd name="connsiteY49" fmla="*/ 4214165 h 6858000"/>
              <a:gd name="connsiteX50" fmla="*/ 453884 w 1342244"/>
              <a:gd name="connsiteY50" fmla="*/ 4076008 h 6858000"/>
              <a:gd name="connsiteX51" fmla="*/ 441584 w 1342244"/>
              <a:gd name="connsiteY51" fmla="*/ 4033999 h 6858000"/>
              <a:gd name="connsiteX52" fmla="*/ 441309 w 1342244"/>
              <a:gd name="connsiteY52" fmla="*/ 4013953 h 6858000"/>
              <a:gd name="connsiteX53" fmla="*/ 427604 w 1342244"/>
              <a:gd name="connsiteY53" fmla="*/ 3974753 h 6858000"/>
              <a:gd name="connsiteX54" fmla="*/ 433387 w 1342244"/>
              <a:gd name="connsiteY54" fmla="*/ 3901461 h 6858000"/>
              <a:gd name="connsiteX55" fmla="*/ 455981 w 1342244"/>
              <a:gd name="connsiteY55" fmla="*/ 3813873 h 6858000"/>
              <a:gd name="connsiteX56" fmla="*/ 453239 w 1342244"/>
              <a:gd name="connsiteY56" fmla="*/ 3777135 h 6858000"/>
              <a:gd name="connsiteX57" fmla="*/ 454972 w 1342244"/>
              <a:gd name="connsiteY57" fmla="*/ 3771656 h 6858000"/>
              <a:gd name="connsiteX58" fmla="*/ 458715 w 1342244"/>
              <a:gd name="connsiteY58" fmla="*/ 3769007 h 6858000"/>
              <a:gd name="connsiteX59" fmla="*/ 466877 w 1342244"/>
              <a:gd name="connsiteY59" fmla="*/ 3738082 h 6858000"/>
              <a:gd name="connsiteX60" fmla="*/ 474223 w 1342244"/>
              <a:gd name="connsiteY60" fmla="*/ 3673397 h 6858000"/>
              <a:gd name="connsiteX61" fmla="*/ 473519 w 1342244"/>
              <a:gd name="connsiteY61" fmla="*/ 3637109 h 6858000"/>
              <a:gd name="connsiteX62" fmla="*/ 476962 w 1342244"/>
              <a:gd name="connsiteY62" fmla="*/ 3536883 h 6858000"/>
              <a:gd name="connsiteX63" fmla="*/ 484500 w 1342244"/>
              <a:gd name="connsiteY63" fmla="*/ 3435652 h 6858000"/>
              <a:gd name="connsiteX64" fmla="*/ 498392 w 1342244"/>
              <a:gd name="connsiteY64" fmla="*/ 3295862 h 6858000"/>
              <a:gd name="connsiteX65" fmla="*/ 504159 w 1342244"/>
              <a:gd name="connsiteY65" fmla="*/ 3229163 h 6858000"/>
              <a:gd name="connsiteX66" fmla="*/ 480918 w 1342244"/>
              <a:gd name="connsiteY66" fmla="*/ 3158586 h 6858000"/>
              <a:gd name="connsiteX67" fmla="*/ 456326 w 1342244"/>
              <a:gd name="connsiteY67" fmla="*/ 3112365 h 6858000"/>
              <a:gd name="connsiteX68" fmla="*/ 441801 w 1342244"/>
              <a:gd name="connsiteY68" fmla="*/ 3072935 h 6858000"/>
              <a:gd name="connsiteX69" fmla="*/ 416975 w 1342244"/>
              <a:gd name="connsiteY69" fmla="*/ 2958185 h 6858000"/>
              <a:gd name="connsiteX70" fmla="*/ 374255 w 1342244"/>
              <a:gd name="connsiteY70" fmla="*/ 2843952 h 6858000"/>
              <a:gd name="connsiteX71" fmla="*/ 308507 w 1342244"/>
              <a:gd name="connsiteY71" fmla="*/ 2554718 h 6858000"/>
              <a:gd name="connsiteX72" fmla="*/ 279324 w 1342244"/>
              <a:gd name="connsiteY72" fmla="*/ 2447068 h 6858000"/>
              <a:gd name="connsiteX73" fmla="*/ 283394 w 1342244"/>
              <a:gd name="connsiteY73" fmla="*/ 2423438 h 6858000"/>
              <a:gd name="connsiteX74" fmla="*/ 272284 w 1342244"/>
              <a:gd name="connsiteY74" fmla="*/ 2402874 h 6858000"/>
              <a:gd name="connsiteX75" fmla="*/ 274896 w 1342244"/>
              <a:gd name="connsiteY75" fmla="*/ 2381443 h 6858000"/>
              <a:gd name="connsiteX76" fmla="*/ 251225 w 1342244"/>
              <a:gd name="connsiteY76" fmla="*/ 2261920 h 6858000"/>
              <a:gd name="connsiteX77" fmla="*/ 241112 w 1342244"/>
              <a:gd name="connsiteY77" fmla="*/ 2195378 h 6858000"/>
              <a:gd name="connsiteX78" fmla="*/ 225329 w 1342244"/>
              <a:gd name="connsiteY78" fmla="*/ 2155135 h 6858000"/>
              <a:gd name="connsiteX79" fmla="*/ 222787 w 1342244"/>
              <a:gd name="connsiteY79" fmla="*/ 2118008 h 6858000"/>
              <a:gd name="connsiteX80" fmla="*/ 223780 w 1342244"/>
              <a:gd name="connsiteY80" fmla="*/ 2050531 h 6858000"/>
              <a:gd name="connsiteX81" fmla="*/ 196764 w 1342244"/>
              <a:gd name="connsiteY81" fmla="*/ 1906352 h 6858000"/>
              <a:gd name="connsiteX82" fmla="*/ 173321 w 1342244"/>
              <a:gd name="connsiteY82" fmla="*/ 1861531 h 6858000"/>
              <a:gd name="connsiteX83" fmla="*/ 127120 w 1342244"/>
              <a:gd name="connsiteY83" fmla="*/ 1732919 h 6858000"/>
              <a:gd name="connsiteX84" fmla="*/ 99431 w 1342244"/>
              <a:gd name="connsiteY84" fmla="*/ 1663540 h 6858000"/>
              <a:gd name="connsiteX85" fmla="*/ 98557 w 1342244"/>
              <a:gd name="connsiteY85" fmla="*/ 1615777 h 6858000"/>
              <a:gd name="connsiteX86" fmla="*/ 79352 w 1342244"/>
              <a:gd name="connsiteY86" fmla="*/ 1563678 h 6858000"/>
              <a:gd name="connsiteX87" fmla="*/ 85174 w 1342244"/>
              <a:gd name="connsiteY87" fmla="*/ 1477995 h 6858000"/>
              <a:gd name="connsiteX88" fmla="*/ 71259 w 1342244"/>
              <a:gd name="connsiteY88" fmla="*/ 1373769 h 6858000"/>
              <a:gd name="connsiteX89" fmla="*/ 79566 w 1342244"/>
              <a:gd name="connsiteY89" fmla="*/ 1307086 h 6858000"/>
              <a:gd name="connsiteX90" fmla="*/ 85439 w 1342244"/>
              <a:gd name="connsiteY90" fmla="*/ 1168288 h 6858000"/>
              <a:gd name="connsiteX91" fmla="*/ 77721 w 1342244"/>
              <a:gd name="connsiteY91" fmla="*/ 1142577 h 6858000"/>
              <a:gd name="connsiteX92" fmla="*/ 67027 w 1342244"/>
              <a:gd name="connsiteY92" fmla="*/ 1088484 h 6858000"/>
              <a:gd name="connsiteX93" fmla="*/ 55763 w 1342244"/>
              <a:gd name="connsiteY93" fmla="*/ 1016103 h 6858000"/>
              <a:gd name="connsiteX94" fmla="*/ 57219 w 1342244"/>
              <a:gd name="connsiteY94" fmla="*/ 954054 h 6858000"/>
              <a:gd name="connsiteX95" fmla="*/ 52084 w 1342244"/>
              <a:gd name="connsiteY95" fmla="*/ 896999 h 6858000"/>
              <a:gd name="connsiteX96" fmla="*/ 21492 w 1342244"/>
              <a:gd name="connsiteY96" fmla="*/ 821517 h 6858000"/>
              <a:gd name="connsiteX97" fmla="*/ 442 w 1342244"/>
              <a:gd name="connsiteY97" fmla="*/ 751353 h 6858000"/>
              <a:gd name="connsiteX98" fmla="*/ 0 w 1342244"/>
              <a:gd name="connsiteY98" fmla="*/ 721230 h 6858000"/>
              <a:gd name="connsiteX99" fmla="*/ 9132 w 1342244"/>
              <a:gd name="connsiteY99" fmla="*/ 619315 h 6858000"/>
              <a:gd name="connsiteX100" fmla="*/ 2788 w 1342244"/>
              <a:gd name="connsiteY100" fmla="*/ 585934 h 6858000"/>
              <a:gd name="connsiteX101" fmla="*/ 84 w 1342244"/>
              <a:gd name="connsiteY101" fmla="*/ 538948 h 6858000"/>
              <a:gd name="connsiteX102" fmla="*/ 3992 w 1342244"/>
              <a:gd name="connsiteY102" fmla="*/ 525163 h 6858000"/>
              <a:gd name="connsiteX103" fmla="*/ 30116 w 1342244"/>
              <a:gd name="connsiteY103" fmla="*/ 446567 h 6858000"/>
              <a:gd name="connsiteX104" fmla="*/ 29364 w 1342244"/>
              <a:gd name="connsiteY104" fmla="*/ 393828 h 6858000"/>
              <a:gd name="connsiteX105" fmla="*/ 29194 w 1342244"/>
              <a:gd name="connsiteY105" fmla="*/ 353137 h 6858000"/>
              <a:gd name="connsiteX106" fmla="*/ 34887 w 1342244"/>
              <a:gd name="connsiteY106" fmla="*/ 275771 h 6858000"/>
              <a:gd name="connsiteX107" fmla="*/ 44581 w 1342244"/>
              <a:gd name="connsiteY107" fmla="*/ 236673 h 6858000"/>
              <a:gd name="connsiteX108" fmla="*/ 43624 w 1342244"/>
              <a:gd name="connsiteY108" fmla="*/ 144983 h 6858000"/>
              <a:gd name="connsiteX109" fmla="*/ 33909 w 1342244"/>
              <a:gd name="connsiteY109" fmla="*/ 33857 h 6858000"/>
              <a:gd name="connsiteX110" fmla="*/ 15462 w 1342244"/>
              <a:gd name="connsiteY110" fmla="*/ 0 h 6858000"/>
              <a:gd name="connsiteX0" fmla="*/ 15462 w 1342244"/>
              <a:gd name="connsiteY0" fmla="*/ 0 h 6858000"/>
              <a:gd name="connsiteX1" fmla="*/ 1342244 w 1342244"/>
              <a:gd name="connsiteY1" fmla="*/ 0 h 6858000"/>
              <a:gd name="connsiteX2" fmla="*/ 1342244 w 1342244"/>
              <a:gd name="connsiteY2" fmla="*/ 6858000 h 6858000"/>
              <a:gd name="connsiteX3" fmla="*/ 78938 w 1342244"/>
              <a:gd name="connsiteY3" fmla="*/ 6857735 h 6858000"/>
              <a:gd name="connsiteX4" fmla="*/ 115531 w 1342244"/>
              <a:gd name="connsiteY4" fmla="*/ 6776847 h 6858000"/>
              <a:gd name="connsiteX5" fmla="*/ 127031 w 1342244"/>
              <a:gd name="connsiteY5" fmla="*/ 6737706 h 6858000"/>
              <a:gd name="connsiteX6" fmla="*/ 151770 w 1342244"/>
              <a:gd name="connsiteY6" fmla="*/ 6691589 h 6858000"/>
              <a:gd name="connsiteX7" fmla="*/ 143794 w 1342244"/>
              <a:gd name="connsiteY7" fmla="*/ 6659970 h 6858000"/>
              <a:gd name="connsiteX8" fmla="*/ 161862 w 1342244"/>
              <a:gd name="connsiteY8" fmla="*/ 6594177 h 6858000"/>
              <a:gd name="connsiteX9" fmla="*/ 228859 w 1342244"/>
              <a:gd name="connsiteY9" fmla="*/ 6492130 h 6858000"/>
              <a:gd name="connsiteX10" fmla="*/ 244546 w 1342244"/>
              <a:gd name="connsiteY10" fmla="*/ 6431610 h 6858000"/>
              <a:gd name="connsiteX11" fmla="*/ 271474 w 1342244"/>
              <a:gd name="connsiteY11" fmla="*/ 6334727 h 6858000"/>
              <a:gd name="connsiteX12" fmla="*/ 263386 w 1342244"/>
              <a:gd name="connsiteY12" fmla="*/ 6294334 h 6858000"/>
              <a:gd name="connsiteX13" fmla="*/ 265826 w 1342244"/>
              <a:gd name="connsiteY13" fmla="*/ 6252834 h 6858000"/>
              <a:gd name="connsiteX14" fmla="*/ 243818 w 1342244"/>
              <a:gd name="connsiteY14" fmla="*/ 6202459 h 6858000"/>
              <a:gd name="connsiteX15" fmla="*/ 242616 w 1342244"/>
              <a:gd name="connsiteY15" fmla="*/ 6153037 h 6858000"/>
              <a:gd name="connsiteX16" fmla="*/ 258031 w 1342244"/>
              <a:gd name="connsiteY16" fmla="*/ 6078132 h 6858000"/>
              <a:gd name="connsiteX17" fmla="*/ 245418 w 1342244"/>
              <a:gd name="connsiteY17" fmla="*/ 6028119 h 6858000"/>
              <a:gd name="connsiteX18" fmla="*/ 230647 w 1342244"/>
              <a:gd name="connsiteY18" fmla="*/ 5926735 h 6858000"/>
              <a:gd name="connsiteX19" fmla="*/ 280159 w 1342244"/>
              <a:gd name="connsiteY19" fmla="*/ 5712857 h 6858000"/>
              <a:gd name="connsiteX20" fmla="*/ 309957 w 1342244"/>
              <a:gd name="connsiteY20" fmla="*/ 5660491 h 6858000"/>
              <a:gd name="connsiteX21" fmla="*/ 319080 w 1342244"/>
              <a:gd name="connsiteY21" fmla="*/ 5563435 h 6858000"/>
              <a:gd name="connsiteX22" fmla="*/ 345956 w 1342244"/>
              <a:gd name="connsiteY22" fmla="*/ 5437125 h 6858000"/>
              <a:gd name="connsiteX23" fmla="*/ 359524 w 1342244"/>
              <a:gd name="connsiteY23" fmla="*/ 5396260 h 6858000"/>
              <a:gd name="connsiteX24" fmla="*/ 375505 w 1342244"/>
              <a:gd name="connsiteY24" fmla="*/ 5330009 h 6858000"/>
              <a:gd name="connsiteX25" fmla="*/ 408998 w 1342244"/>
              <a:gd name="connsiteY25" fmla="*/ 5273739 h 6858000"/>
              <a:gd name="connsiteX26" fmla="*/ 418597 w 1342244"/>
              <a:gd name="connsiteY26" fmla="*/ 5241779 h 6858000"/>
              <a:gd name="connsiteX27" fmla="*/ 429823 w 1342244"/>
              <a:gd name="connsiteY27" fmla="*/ 5225268 h 6858000"/>
              <a:gd name="connsiteX28" fmla="*/ 430843 w 1342244"/>
              <a:gd name="connsiteY28" fmla="*/ 5217684 h 6858000"/>
              <a:gd name="connsiteX29" fmla="*/ 438184 w 1342244"/>
              <a:gd name="connsiteY29" fmla="*/ 5193377 h 6858000"/>
              <a:gd name="connsiteX30" fmla="*/ 441487 w 1342244"/>
              <a:gd name="connsiteY30" fmla="*/ 5179288 h 6858000"/>
              <a:gd name="connsiteX31" fmla="*/ 442471 w 1342244"/>
              <a:gd name="connsiteY31" fmla="*/ 5173621 h 6858000"/>
              <a:gd name="connsiteX32" fmla="*/ 438105 w 1342244"/>
              <a:gd name="connsiteY32" fmla="*/ 5159961 h 6858000"/>
              <a:gd name="connsiteX33" fmla="*/ 444782 w 1342244"/>
              <a:gd name="connsiteY33" fmla="*/ 5144295 h 6858000"/>
              <a:gd name="connsiteX34" fmla="*/ 441715 w 1342244"/>
              <a:gd name="connsiteY34" fmla="*/ 5125185 h 6858000"/>
              <a:gd name="connsiteX35" fmla="*/ 448545 w 1342244"/>
              <a:gd name="connsiteY35" fmla="*/ 5121884 h 6858000"/>
              <a:gd name="connsiteX36" fmla="*/ 455581 w 1342244"/>
              <a:gd name="connsiteY36" fmla="*/ 5067850 h 6858000"/>
              <a:gd name="connsiteX37" fmla="*/ 458312 w 1342244"/>
              <a:gd name="connsiteY37" fmla="*/ 5060861 h 6858000"/>
              <a:gd name="connsiteX38" fmla="*/ 455016 w 1342244"/>
              <a:gd name="connsiteY38" fmla="*/ 5034192 h 6858000"/>
              <a:gd name="connsiteX39" fmla="*/ 456570 w 1342244"/>
              <a:gd name="connsiteY39" fmla="*/ 4993030 h 6858000"/>
              <a:gd name="connsiteX40" fmla="*/ 463479 w 1342244"/>
              <a:gd name="connsiteY40" fmla="*/ 4946844 h 6858000"/>
              <a:gd name="connsiteX41" fmla="*/ 459335 w 1342244"/>
              <a:gd name="connsiteY41" fmla="*/ 4932692 h 6858000"/>
              <a:gd name="connsiteX42" fmla="*/ 474738 w 1342244"/>
              <a:gd name="connsiteY42" fmla="*/ 4858827 h 6858000"/>
              <a:gd name="connsiteX43" fmla="*/ 480641 w 1342244"/>
              <a:gd name="connsiteY43" fmla="*/ 4821170 h 6858000"/>
              <a:gd name="connsiteX44" fmla="*/ 486667 w 1342244"/>
              <a:gd name="connsiteY44" fmla="*/ 4750867 h 6858000"/>
              <a:gd name="connsiteX45" fmla="*/ 484474 w 1342244"/>
              <a:gd name="connsiteY45" fmla="*/ 4690749 h 6858000"/>
              <a:gd name="connsiteX46" fmla="*/ 479954 w 1342244"/>
              <a:gd name="connsiteY46" fmla="*/ 4584173 h 6858000"/>
              <a:gd name="connsiteX47" fmla="*/ 475037 w 1342244"/>
              <a:gd name="connsiteY47" fmla="*/ 4444346 h 6858000"/>
              <a:gd name="connsiteX48" fmla="*/ 471602 w 1342244"/>
              <a:gd name="connsiteY48" fmla="*/ 4375228 h 6858000"/>
              <a:gd name="connsiteX49" fmla="*/ 452255 w 1342244"/>
              <a:gd name="connsiteY49" fmla="*/ 4214165 h 6858000"/>
              <a:gd name="connsiteX50" fmla="*/ 453884 w 1342244"/>
              <a:gd name="connsiteY50" fmla="*/ 4076008 h 6858000"/>
              <a:gd name="connsiteX51" fmla="*/ 441584 w 1342244"/>
              <a:gd name="connsiteY51" fmla="*/ 4033999 h 6858000"/>
              <a:gd name="connsiteX52" fmla="*/ 441309 w 1342244"/>
              <a:gd name="connsiteY52" fmla="*/ 4013953 h 6858000"/>
              <a:gd name="connsiteX53" fmla="*/ 427604 w 1342244"/>
              <a:gd name="connsiteY53" fmla="*/ 3974753 h 6858000"/>
              <a:gd name="connsiteX54" fmla="*/ 433387 w 1342244"/>
              <a:gd name="connsiteY54" fmla="*/ 3901461 h 6858000"/>
              <a:gd name="connsiteX55" fmla="*/ 455981 w 1342244"/>
              <a:gd name="connsiteY55" fmla="*/ 3813873 h 6858000"/>
              <a:gd name="connsiteX56" fmla="*/ 453239 w 1342244"/>
              <a:gd name="connsiteY56" fmla="*/ 3777135 h 6858000"/>
              <a:gd name="connsiteX57" fmla="*/ 454972 w 1342244"/>
              <a:gd name="connsiteY57" fmla="*/ 3771656 h 6858000"/>
              <a:gd name="connsiteX58" fmla="*/ 458715 w 1342244"/>
              <a:gd name="connsiteY58" fmla="*/ 3769007 h 6858000"/>
              <a:gd name="connsiteX59" fmla="*/ 466877 w 1342244"/>
              <a:gd name="connsiteY59" fmla="*/ 3738082 h 6858000"/>
              <a:gd name="connsiteX60" fmla="*/ 474223 w 1342244"/>
              <a:gd name="connsiteY60" fmla="*/ 3673397 h 6858000"/>
              <a:gd name="connsiteX61" fmla="*/ 473519 w 1342244"/>
              <a:gd name="connsiteY61" fmla="*/ 3637109 h 6858000"/>
              <a:gd name="connsiteX62" fmla="*/ 476962 w 1342244"/>
              <a:gd name="connsiteY62" fmla="*/ 3536883 h 6858000"/>
              <a:gd name="connsiteX63" fmla="*/ 484500 w 1342244"/>
              <a:gd name="connsiteY63" fmla="*/ 3435652 h 6858000"/>
              <a:gd name="connsiteX64" fmla="*/ 498392 w 1342244"/>
              <a:gd name="connsiteY64" fmla="*/ 3295862 h 6858000"/>
              <a:gd name="connsiteX65" fmla="*/ 504159 w 1342244"/>
              <a:gd name="connsiteY65" fmla="*/ 3229163 h 6858000"/>
              <a:gd name="connsiteX66" fmla="*/ 480918 w 1342244"/>
              <a:gd name="connsiteY66" fmla="*/ 3158586 h 6858000"/>
              <a:gd name="connsiteX67" fmla="*/ 456326 w 1342244"/>
              <a:gd name="connsiteY67" fmla="*/ 3112365 h 6858000"/>
              <a:gd name="connsiteX68" fmla="*/ 441801 w 1342244"/>
              <a:gd name="connsiteY68" fmla="*/ 3072935 h 6858000"/>
              <a:gd name="connsiteX69" fmla="*/ 416975 w 1342244"/>
              <a:gd name="connsiteY69" fmla="*/ 2958185 h 6858000"/>
              <a:gd name="connsiteX70" fmla="*/ 374255 w 1342244"/>
              <a:gd name="connsiteY70" fmla="*/ 2843952 h 6858000"/>
              <a:gd name="connsiteX71" fmla="*/ 308507 w 1342244"/>
              <a:gd name="connsiteY71" fmla="*/ 2554718 h 6858000"/>
              <a:gd name="connsiteX72" fmla="*/ 279324 w 1342244"/>
              <a:gd name="connsiteY72" fmla="*/ 2447068 h 6858000"/>
              <a:gd name="connsiteX73" fmla="*/ 283394 w 1342244"/>
              <a:gd name="connsiteY73" fmla="*/ 2423438 h 6858000"/>
              <a:gd name="connsiteX74" fmla="*/ 272284 w 1342244"/>
              <a:gd name="connsiteY74" fmla="*/ 2402874 h 6858000"/>
              <a:gd name="connsiteX75" fmla="*/ 274896 w 1342244"/>
              <a:gd name="connsiteY75" fmla="*/ 2381443 h 6858000"/>
              <a:gd name="connsiteX76" fmla="*/ 251225 w 1342244"/>
              <a:gd name="connsiteY76" fmla="*/ 2261920 h 6858000"/>
              <a:gd name="connsiteX77" fmla="*/ 241112 w 1342244"/>
              <a:gd name="connsiteY77" fmla="*/ 2195378 h 6858000"/>
              <a:gd name="connsiteX78" fmla="*/ 225329 w 1342244"/>
              <a:gd name="connsiteY78" fmla="*/ 2155135 h 6858000"/>
              <a:gd name="connsiteX79" fmla="*/ 222787 w 1342244"/>
              <a:gd name="connsiteY79" fmla="*/ 2118008 h 6858000"/>
              <a:gd name="connsiteX80" fmla="*/ 223780 w 1342244"/>
              <a:gd name="connsiteY80" fmla="*/ 2050531 h 6858000"/>
              <a:gd name="connsiteX81" fmla="*/ 196764 w 1342244"/>
              <a:gd name="connsiteY81" fmla="*/ 1906352 h 6858000"/>
              <a:gd name="connsiteX82" fmla="*/ 173321 w 1342244"/>
              <a:gd name="connsiteY82" fmla="*/ 1861531 h 6858000"/>
              <a:gd name="connsiteX83" fmla="*/ 127120 w 1342244"/>
              <a:gd name="connsiteY83" fmla="*/ 1732919 h 6858000"/>
              <a:gd name="connsiteX84" fmla="*/ 99431 w 1342244"/>
              <a:gd name="connsiteY84" fmla="*/ 1663540 h 6858000"/>
              <a:gd name="connsiteX85" fmla="*/ 98557 w 1342244"/>
              <a:gd name="connsiteY85" fmla="*/ 1615777 h 6858000"/>
              <a:gd name="connsiteX86" fmla="*/ 79352 w 1342244"/>
              <a:gd name="connsiteY86" fmla="*/ 1563678 h 6858000"/>
              <a:gd name="connsiteX87" fmla="*/ 85174 w 1342244"/>
              <a:gd name="connsiteY87" fmla="*/ 1477995 h 6858000"/>
              <a:gd name="connsiteX88" fmla="*/ 71259 w 1342244"/>
              <a:gd name="connsiteY88" fmla="*/ 1373769 h 6858000"/>
              <a:gd name="connsiteX89" fmla="*/ 79566 w 1342244"/>
              <a:gd name="connsiteY89" fmla="*/ 1307086 h 6858000"/>
              <a:gd name="connsiteX90" fmla="*/ 85439 w 1342244"/>
              <a:gd name="connsiteY90" fmla="*/ 1168288 h 6858000"/>
              <a:gd name="connsiteX91" fmla="*/ 77721 w 1342244"/>
              <a:gd name="connsiteY91" fmla="*/ 1142577 h 6858000"/>
              <a:gd name="connsiteX92" fmla="*/ 67027 w 1342244"/>
              <a:gd name="connsiteY92" fmla="*/ 1088484 h 6858000"/>
              <a:gd name="connsiteX93" fmla="*/ 55763 w 1342244"/>
              <a:gd name="connsiteY93" fmla="*/ 1016103 h 6858000"/>
              <a:gd name="connsiteX94" fmla="*/ 57219 w 1342244"/>
              <a:gd name="connsiteY94" fmla="*/ 954054 h 6858000"/>
              <a:gd name="connsiteX95" fmla="*/ 52084 w 1342244"/>
              <a:gd name="connsiteY95" fmla="*/ 896999 h 6858000"/>
              <a:gd name="connsiteX96" fmla="*/ 21492 w 1342244"/>
              <a:gd name="connsiteY96" fmla="*/ 821517 h 6858000"/>
              <a:gd name="connsiteX97" fmla="*/ 442 w 1342244"/>
              <a:gd name="connsiteY97" fmla="*/ 751353 h 6858000"/>
              <a:gd name="connsiteX98" fmla="*/ 0 w 1342244"/>
              <a:gd name="connsiteY98" fmla="*/ 721230 h 6858000"/>
              <a:gd name="connsiteX99" fmla="*/ 9132 w 1342244"/>
              <a:gd name="connsiteY99" fmla="*/ 619315 h 6858000"/>
              <a:gd name="connsiteX100" fmla="*/ 2788 w 1342244"/>
              <a:gd name="connsiteY100" fmla="*/ 585934 h 6858000"/>
              <a:gd name="connsiteX101" fmla="*/ 84 w 1342244"/>
              <a:gd name="connsiteY101" fmla="*/ 538948 h 6858000"/>
              <a:gd name="connsiteX102" fmla="*/ 3992 w 1342244"/>
              <a:gd name="connsiteY102" fmla="*/ 525163 h 6858000"/>
              <a:gd name="connsiteX103" fmla="*/ 30116 w 1342244"/>
              <a:gd name="connsiteY103" fmla="*/ 446567 h 6858000"/>
              <a:gd name="connsiteX104" fmla="*/ 29364 w 1342244"/>
              <a:gd name="connsiteY104" fmla="*/ 393828 h 6858000"/>
              <a:gd name="connsiteX105" fmla="*/ 29194 w 1342244"/>
              <a:gd name="connsiteY105" fmla="*/ 353137 h 6858000"/>
              <a:gd name="connsiteX106" fmla="*/ 34887 w 1342244"/>
              <a:gd name="connsiteY106" fmla="*/ 275771 h 6858000"/>
              <a:gd name="connsiteX107" fmla="*/ 44581 w 1342244"/>
              <a:gd name="connsiteY107" fmla="*/ 236673 h 6858000"/>
              <a:gd name="connsiteX108" fmla="*/ 43624 w 1342244"/>
              <a:gd name="connsiteY108" fmla="*/ 144983 h 6858000"/>
              <a:gd name="connsiteX109" fmla="*/ 33909 w 1342244"/>
              <a:gd name="connsiteY109" fmla="*/ 33857 h 6858000"/>
              <a:gd name="connsiteX110" fmla="*/ 15462 w 1342244"/>
              <a:gd name="connsiteY110" fmla="*/ 0 h 6858000"/>
              <a:gd name="connsiteX0" fmla="*/ 15462 w 1342244"/>
              <a:gd name="connsiteY0" fmla="*/ 0 h 6858000"/>
              <a:gd name="connsiteX1" fmla="*/ 1342244 w 1342244"/>
              <a:gd name="connsiteY1" fmla="*/ 0 h 6858000"/>
              <a:gd name="connsiteX2" fmla="*/ 1342244 w 1342244"/>
              <a:gd name="connsiteY2" fmla="*/ 6858000 h 6858000"/>
              <a:gd name="connsiteX3" fmla="*/ 78938 w 1342244"/>
              <a:gd name="connsiteY3" fmla="*/ 6857735 h 6858000"/>
              <a:gd name="connsiteX4" fmla="*/ 115531 w 1342244"/>
              <a:gd name="connsiteY4" fmla="*/ 6776847 h 6858000"/>
              <a:gd name="connsiteX5" fmla="*/ 127031 w 1342244"/>
              <a:gd name="connsiteY5" fmla="*/ 6737706 h 6858000"/>
              <a:gd name="connsiteX6" fmla="*/ 151770 w 1342244"/>
              <a:gd name="connsiteY6" fmla="*/ 6691589 h 6858000"/>
              <a:gd name="connsiteX7" fmla="*/ 143794 w 1342244"/>
              <a:gd name="connsiteY7" fmla="*/ 6659970 h 6858000"/>
              <a:gd name="connsiteX8" fmla="*/ 161862 w 1342244"/>
              <a:gd name="connsiteY8" fmla="*/ 6594177 h 6858000"/>
              <a:gd name="connsiteX9" fmla="*/ 228859 w 1342244"/>
              <a:gd name="connsiteY9" fmla="*/ 6492130 h 6858000"/>
              <a:gd name="connsiteX10" fmla="*/ 244546 w 1342244"/>
              <a:gd name="connsiteY10" fmla="*/ 6431610 h 6858000"/>
              <a:gd name="connsiteX11" fmla="*/ 271474 w 1342244"/>
              <a:gd name="connsiteY11" fmla="*/ 6334727 h 6858000"/>
              <a:gd name="connsiteX12" fmla="*/ 263386 w 1342244"/>
              <a:gd name="connsiteY12" fmla="*/ 6294334 h 6858000"/>
              <a:gd name="connsiteX13" fmla="*/ 265826 w 1342244"/>
              <a:gd name="connsiteY13" fmla="*/ 6252834 h 6858000"/>
              <a:gd name="connsiteX14" fmla="*/ 243818 w 1342244"/>
              <a:gd name="connsiteY14" fmla="*/ 6202459 h 6858000"/>
              <a:gd name="connsiteX15" fmla="*/ 242616 w 1342244"/>
              <a:gd name="connsiteY15" fmla="*/ 6153037 h 6858000"/>
              <a:gd name="connsiteX16" fmla="*/ 258031 w 1342244"/>
              <a:gd name="connsiteY16" fmla="*/ 6078132 h 6858000"/>
              <a:gd name="connsiteX17" fmla="*/ 245418 w 1342244"/>
              <a:gd name="connsiteY17" fmla="*/ 6028119 h 6858000"/>
              <a:gd name="connsiteX18" fmla="*/ 230647 w 1342244"/>
              <a:gd name="connsiteY18" fmla="*/ 5926735 h 6858000"/>
              <a:gd name="connsiteX19" fmla="*/ 280159 w 1342244"/>
              <a:gd name="connsiteY19" fmla="*/ 5712857 h 6858000"/>
              <a:gd name="connsiteX20" fmla="*/ 309957 w 1342244"/>
              <a:gd name="connsiteY20" fmla="*/ 5660491 h 6858000"/>
              <a:gd name="connsiteX21" fmla="*/ 319080 w 1342244"/>
              <a:gd name="connsiteY21" fmla="*/ 5563435 h 6858000"/>
              <a:gd name="connsiteX22" fmla="*/ 345956 w 1342244"/>
              <a:gd name="connsiteY22" fmla="*/ 5437125 h 6858000"/>
              <a:gd name="connsiteX23" fmla="*/ 359524 w 1342244"/>
              <a:gd name="connsiteY23" fmla="*/ 5396260 h 6858000"/>
              <a:gd name="connsiteX24" fmla="*/ 375505 w 1342244"/>
              <a:gd name="connsiteY24" fmla="*/ 5330009 h 6858000"/>
              <a:gd name="connsiteX25" fmla="*/ 408998 w 1342244"/>
              <a:gd name="connsiteY25" fmla="*/ 5273739 h 6858000"/>
              <a:gd name="connsiteX26" fmla="*/ 418597 w 1342244"/>
              <a:gd name="connsiteY26" fmla="*/ 5241779 h 6858000"/>
              <a:gd name="connsiteX27" fmla="*/ 429823 w 1342244"/>
              <a:gd name="connsiteY27" fmla="*/ 5225268 h 6858000"/>
              <a:gd name="connsiteX28" fmla="*/ 430843 w 1342244"/>
              <a:gd name="connsiteY28" fmla="*/ 5217684 h 6858000"/>
              <a:gd name="connsiteX29" fmla="*/ 438184 w 1342244"/>
              <a:gd name="connsiteY29" fmla="*/ 5193377 h 6858000"/>
              <a:gd name="connsiteX30" fmla="*/ 441487 w 1342244"/>
              <a:gd name="connsiteY30" fmla="*/ 5179288 h 6858000"/>
              <a:gd name="connsiteX31" fmla="*/ 442471 w 1342244"/>
              <a:gd name="connsiteY31" fmla="*/ 5173621 h 6858000"/>
              <a:gd name="connsiteX32" fmla="*/ 438105 w 1342244"/>
              <a:gd name="connsiteY32" fmla="*/ 5159961 h 6858000"/>
              <a:gd name="connsiteX33" fmla="*/ 444782 w 1342244"/>
              <a:gd name="connsiteY33" fmla="*/ 5144295 h 6858000"/>
              <a:gd name="connsiteX34" fmla="*/ 441715 w 1342244"/>
              <a:gd name="connsiteY34" fmla="*/ 5125185 h 6858000"/>
              <a:gd name="connsiteX35" fmla="*/ 448545 w 1342244"/>
              <a:gd name="connsiteY35" fmla="*/ 5121884 h 6858000"/>
              <a:gd name="connsiteX36" fmla="*/ 455581 w 1342244"/>
              <a:gd name="connsiteY36" fmla="*/ 5067850 h 6858000"/>
              <a:gd name="connsiteX37" fmla="*/ 458312 w 1342244"/>
              <a:gd name="connsiteY37" fmla="*/ 5060861 h 6858000"/>
              <a:gd name="connsiteX38" fmla="*/ 455016 w 1342244"/>
              <a:gd name="connsiteY38" fmla="*/ 5034192 h 6858000"/>
              <a:gd name="connsiteX39" fmla="*/ 456570 w 1342244"/>
              <a:gd name="connsiteY39" fmla="*/ 4993030 h 6858000"/>
              <a:gd name="connsiteX40" fmla="*/ 463479 w 1342244"/>
              <a:gd name="connsiteY40" fmla="*/ 4946844 h 6858000"/>
              <a:gd name="connsiteX41" fmla="*/ 459335 w 1342244"/>
              <a:gd name="connsiteY41" fmla="*/ 4932692 h 6858000"/>
              <a:gd name="connsiteX42" fmla="*/ 474738 w 1342244"/>
              <a:gd name="connsiteY42" fmla="*/ 4858827 h 6858000"/>
              <a:gd name="connsiteX43" fmla="*/ 480641 w 1342244"/>
              <a:gd name="connsiteY43" fmla="*/ 4821170 h 6858000"/>
              <a:gd name="connsiteX44" fmla="*/ 486667 w 1342244"/>
              <a:gd name="connsiteY44" fmla="*/ 4750867 h 6858000"/>
              <a:gd name="connsiteX45" fmla="*/ 484474 w 1342244"/>
              <a:gd name="connsiteY45" fmla="*/ 4690749 h 6858000"/>
              <a:gd name="connsiteX46" fmla="*/ 479954 w 1342244"/>
              <a:gd name="connsiteY46" fmla="*/ 4584173 h 6858000"/>
              <a:gd name="connsiteX47" fmla="*/ 475037 w 1342244"/>
              <a:gd name="connsiteY47" fmla="*/ 4444346 h 6858000"/>
              <a:gd name="connsiteX48" fmla="*/ 471602 w 1342244"/>
              <a:gd name="connsiteY48" fmla="*/ 4375228 h 6858000"/>
              <a:gd name="connsiteX49" fmla="*/ 452255 w 1342244"/>
              <a:gd name="connsiteY49" fmla="*/ 4214165 h 6858000"/>
              <a:gd name="connsiteX50" fmla="*/ 453884 w 1342244"/>
              <a:gd name="connsiteY50" fmla="*/ 4076008 h 6858000"/>
              <a:gd name="connsiteX51" fmla="*/ 441584 w 1342244"/>
              <a:gd name="connsiteY51" fmla="*/ 4033999 h 6858000"/>
              <a:gd name="connsiteX52" fmla="*/ 441309 w 1342244"/>
              <a:gd name="connsiteY52" fmla="*/ 4013953 h 6858000"/>
              <a:gd name="connsiteX53" fmla="*/ 427604 w 1342244"/>
              <a:gd name="connsiteY53" fmla="*/ 3974753 h 6858000"/>
              <a:gd name="connsiteX54" fmla="*/ 433387 w 1342244"/>
              <a:gd name="connsiteY54" fmla="*/ 3901461 h 6858000"/>
              <a:gd name="connsiteX55" fmla="*/ 455981 w 1342244"/>
              <a:gd name="connsiteY55" fmla="*/ 3813873 h 6858000"/>
              <a:gd name="connsiteX56" fmla="*/ 453239 w 1342244"/>
              <a:gd name="connsiteY56" fmla="*/ 3777135 h 6858000"/>
              <a:gd name="connsiteX57" fmla="*/ 454972 w 1342244"/>
              <a:gd name="connsiteY57" fmla="*/ 3771656 h 6858000"/>
              <a:gd name="connsiteX58" fmla="*/ 458715 w 1342244"/>
              <a:gd name="connsiteY58" fmla="*/ 3769007 h 6858000"/>
              <a:gd name="connsiteX59" fmla="*/ 466877 w 1342244"/>
              <a:gd name="connsiteY59" fmla="*/ 3738082 h 6858000"/>
              <a:gd name="connsiteX60" fmla="*/ 474223 w 1342244"/>
              <a:gd name="connsiteY60" fmla="*/ 3673397 h 6858000"/>
              <a:gd name="connsiteX61" fmla="*/ 473519 w 1342244"/>
              <a:gd name="connsiteY61" fmla="*/ 3637109 h 6858000"/>
              <a:gd name="connsiteX62" fmla="*/ 476962 w 1342244"/>
              <a:gd name="connsiteY62" fmla="*/ 3536883 h 6858000"/>
              <a:gd name="connsiteX63" fmla="*/ 484500 w 1342244"/>
              <a:gd name="connsiteY63" fmla="*/ 3435652 h 6858000"/>
              <a:gd name="connsiteX64" fmla="*/ 498392 w 1342244"/>
              <a:gd name="connsiteY64" fmla="*/ 3295862 h 6858000"/>
              <a:gd name="connsiteX65" fmla="*/ 504159 w 1342244"/>
              <a:gd name="connsiteY65" fmla="*/ 3229163 h 6858000"/>
              <a:gd name="connsiteX66" fmla="*/ 480918 w 1342244"/>
              <a:gd name="connsiteY66" fmla="*/ 3158586 h 6858000"/>
              <a:gd name="connsiteX67" fmla="*/ 456326 w 1342244"/>
              <a:gd name="connsiteY67" fmla="*/ 3112365 h 6858000"/>
              <a:gd name="connsiteX68" fmla="*/ 441801 w 1342244"/>
              <a:gd name="connsiteY68" fmla="*/ 3072935 h 6858000"/>
              <a:gd name="connsiteX69" fmla="*/ 416975 w 1342244"/>
              <a:gd name="connsiteY69" fmla="*/ 2958185 h 6858000"/>
              <a:gd name="connsiteX70" fmla="*/ 374255 w 1342244"/>
              <a:gd name="connsiteY70" fmla="*/ 2843952 h 6858000"/>
              <a:gd name="connsiteX71" fmla="*/ 308507 w 1342244"/>
              <a:gd name="connsiteY71" fmla="*/ 2554718 h 6858000"/>
              <a:gd name="connsiteX72" fmla="*/ 279324 w 1342244"/>
              <a:gd name="connsiteY72" fmla="*/ 2447068 h 6858000"/>
              <a:gd name="connsiteX73" fmla="*/ 283394 w 1342244"/>
              <a:gd name="connsiteY73" fmla="*/ 2423438 h 6858000"/>
              <a:gd name="connsiteX74" fmla="*/ 272284 w 1342244"/>
              <a:gd name="connsiteY74" fmla="*/ 2402874 h 6858000"/>
              <a:gd name="connsiteX75" fmla="*/ 274896 w 1342244"/>
              <a:gd name="connsiteY75" fmla="*/ 2381443 h 6858000"/>
              <a:gd name="connsiteX76" fmla="*/ 251225 w 1342244"/>
              <a:gd name="connsiteY76" fmla="*/ 2261920 h 6858000"/>
              <a:gd name="connsiteX77" fmla="*/ 241112 w 1342244"/>
              <a:gd name="connsiteY77" fmla="*/ 2195378 h 6858000"/>
              <a:gd name="connsiteX78" fmla="*/ 225329 w 1342244"/>
              <a:gd name="connsiteY78" fmla="*/ 2155135 h 6858000"/>
              <a:gd name="connsiteX79" fmla="*/ 222787 w 1342244"/>
              <a:gd name="connsiteY79" fmla="*/ 2118008 h 6858000"/>
              <a:gd name="connsiteX80" fmla="*/ 223780 w 1342244"/>
              <a:gd name="connsiteY80" fmla="*/ 2050531 h 6858000"/>
              <a:gd name="connsiteX81" fmla="*/ 196764 w 1342244"/>
              <a:gd name="connsiteY81" fmla="*/ 1906352 h 6858000"/>
              <a:gd name="connsiteX82" fmla="*/ 173321 w 1342244"/>
              <a:gd name="connsiteY82" fmla="*/ 1861531 h 6858000"/>
              <a:gd name="connsiteX83" fmla="*/ 127120 w 1342244"/>
              <a:gd name="connsiteY83" fmla="*/ 1732919 h 6858000"/>
              <a:gd name="connsiteX84" fmla="*/ 99431 w 1342244"/>
              <a:gd name="connsiteY84" fmla="*/ 1663540 h 6858000"/>
              <a:gd name="connsiteX85" fmla="*/ 98557 w 1342244"/>
              <a:gd name="connsiteY85" fmla="*/ 1615777 h 6858000"/>
              <a:gd name="connsiteX86" fmla="*/ 79352 w 1342244"/>
              <a:gd name="connsiteY86" fmla="*/ 1563678 h 6858000"/>
              <a:gd name="connsiteX87" fmla="*/ 85174 w 1342244"/>
              <a:gd name="connsiteY87" fmla="*/ 1477995 h 6858000"/>
              <a:gd name="connsiteX88" fmla="*/ 71259 w 1342244"/>
              <a:gd name="connsiteY88" fmla="*/ 1373769 h 6858000"/>
              <a:gd name="connsiteX89" fmla="*/ 79566 w 1342244"/>
              <a:gd name="connsiteY89" fmla="*/ 1307086 h 6858000"/>
              <a:gd name="connsiteX90" fmla="*/ 85439 w 1342244"/>
              <a:gd name="connsiteY90" fmla="*/ 1168288 h 6858000"/>
              <a:gd name="connsiteX91" fmla="*/ 77721 w 1342244"/>
              <a:gd name="connsiteY91" fmla="*/ 1142577 h 6858000"/>
              <a:gd name="connsiteX92" fmla="*/ 67027 w 1342244"/>
              <a:gd name="connsiteY92" fmla="*/ 1088484 h 6858000"/>
              <a:gd name="connsiteX93" fmla="*/ 55763 w 1342244"/>
              <a:gd name="connsiteY93" fmla="*/ 1016103 h 6858000"/>
              <a:gd name="connsiteX94" fmla="*/ 57219 w 1342244"/>
              <a:gd name="connsiteY94" fmla="*/ 954054 h 6858000"/>
              <a:gd name="connsiteX95" fmla="*/ 52084 w 1342244"/>
              <a:gd name="connsiteY95" fmla="*/ 896999 h 6858000"/>
              <a:gd name="connsiteX96" fmla="*/ 21492 w 1342244"/>
              <a:gd name="connsiteY96" fmla="*/ 821517 h 6858000"/>
              <a:gd name="connsiteX97" fmla="*/ 442 w 1342244"/>
              <a:gd name="connsiteY97" fmla="*/ 751353 h 6858000"/>
              <a:gd name="connsiteX98" fmla="*/ 0 w 1342244"/>
              <a:gd name="connsiteY98" fmla="*/ 721230 h 6858000"/>
              <a:gd name="connsiteX99" fmla="*/ 9132 w 1342244"/>
              <a:gd name="connsiteY99" fmla="*/ 619315 h 6858000"/>
              <a:gd name="connsiteX100" fmla="*/ 2788 w 1342244"/>
              <a:gd name="connsiteY100" fmla="*/ 585934 h 6858000"/>
              <a:gd name="connsiteX101" fmla="*/ 84 w 1342244"/>
              <a:gd name="connsiteY101" fmla="*/ 538948 h 6858000"/>
              <a:gd name="connsiteX102" fmla="*/ 3992 w 1342244"/>
              <a:gd name="connsiteY102" fmla="*/ 525163 h 6858000"/>
              <a:gd name="connsiteX103" fmla="*/ 30116 w 1342244"/>
              <a:gd name="connsiteY103" fmla="*/ 446567 h 6858000"/>
              <a:gd name="connsiteX104" fmla="*/ 29364 w 1342244"/>
              <a:gd name="connsiteY104" fmla="*/ 393828 h 6858000"/>
              <a:gd name="connsiteX105" fmla="*/ 29194 w 1342244"/>
              <a:gd name="connsiteY105" fmla="*/ 353137 h 6858000"/>
              <a:gd name="connsiteX106" fmla="*/ 34887 w 1342244"/>
              <a:gd name="connsiteY106" fmla="*/ 275771 h 6858000"/>
              <a:gd name="connsiteX107" fmla="*/ 44581 w 1342244"/>
              <a:gd name="connsiteY107" fmla="*/ 236673 h 6858000"/>
              <a:gd name="connsiteX108" fmla="*/ 43624 w 1342244"/>
              <a:gd name="connsiteY108" fmla="*/ 144983 h 6858000"/>
              <a:gd name="connsiteX109" fmla="*/ 33909 w 1342244"/>
              <a:gd name="connsiteY109" fmla="*/ 33857 h 6858000"/>
              <a:gd name="connsiteX110" fmla="*/ 15462 w 1342244"/>
              <a:gd name="connsiteY110" fmla="*/ 0 h 6858000"/>
              <a:gd name="connsiteX0" fmla="*/ 15462 w 1342244"/>
              <a:gd name="connsiteY0" fmla="*/ 0 h 6858000"/>
              <a:gd name="connsiteX1" fmla="*/ 1342244 w 1342244"/>
              <a:gd name="connsiteY1" fmla="*/ 0 h 6858000"/>
              <a:gd name="connsiteX2" fmla="*/ 1342244 w 1342244"/>
              <a:gd name="connsiteY2" fmla="*/ 6858000 h 6858000"/>
              <a:gd name="connsiteX3" fmla="*/ 78938 w 1342244"/>
              <a:gd name="connsiteY3" fmla="*/ 6857735 h 6858000"/>
              <a:gd name="connsiteX4" fmla="*/ 115531 w 1342244"/>
              <a:gd name="connsiteY4" fmla="*/ 6776847 h 6858000"/>
              <a:gd name="connsiteX5" fmla="*/ 127031 w 1342244"/>
              <a:gd name="connsiteY5" fmla="*/ 6737706 h 6858000"/>
              <a:gd name="connsiteX6" fmla="*/ 151770 w 1342244"/>
              <a:gd name="connsiteY6" fmla="*/ 6691589 h 6858000"/>
              <a:gd name="connsiteX7" fmla="*/ 143794 w 1342244"/>
              <a:gd name="connsiteY7" fmla="*/ 6659970 h 6858000"/>
              <a:gd name="connsiteX8" fmla="*/ 161862 w 1342244"/>
              <a:gd name="connsiteY8" fmla="*/ 6594177 h 6858000"/>
              <a:gd name="connsiteX9" fmla="*/ 228859 w 1342244"/>
              <a:gd name="connsiteY9" fmla="*/ 6492130 h 6858000"/>
              <a:gd name="connsiteX10" fmla="*/ 244546 w 1342244"/>
              <a:gd name="connsiteY10" fmla="*/ 6431610 h 6858000"/>
              <a:gd name="connsiteX11" fmla="*/ 271474 w 1342244"/>
              <a:gd name="connsiteY11" fmla="*/ 6334727 h 6858000"/>
              <a:gd name="connsiteX12" fmla="*/ 263386 w 1342244"/>
              <a:gd name="connsiteY12" fmla="*/ 6294334 h 6858000"/>
              <a:gd name="connsiteX13" fmla="*/ 265826 w 1342244"/>
              <a:gd name="connsiteY13" fmla="*/ 6252834 h 6858000"/>
              <a:gd name="connsiteX14" fmla="*/ 243818 w 1342244"/>
              <a:gd name="connsiteY14" fmla="*/ 6202459 h 6858000"/>
              <a:gd name="connsiteX15" fmla="*/ 242616 w 1342244"/>
              <a:gd name="connsiteY15" fmla="*/ 6153037 h 6858000"/>
              <a:gd name="connsiteX16" fmla="*/ 258031 w 1342244"/>
              <a:gd name="connsiteY16" fmla="*/ 6078132 h 6858000"/>
              <a:gd name="connsiteX17" fmla="*/ 245418 w 1342244"/>
              <a:gd name="connsiteY17" fmla="*/ 6028119 h 6858000"/>
              <a:gd name="connsiteX18" fmla="*/ 230647 w 1342244"/>
              <a:gd name="connsiteY18" fmla="*/ 5926735 h 6858000"/>
              <a:gd name="connsiteX19" fmla="*/ 280159 w 1342244"/>
              <a:gd name="connsiteY19" fmla="*/ 5712857 h 6858000"/>
              <a:gd name="connsiteX20" fmla="*/ 309957 w 1342244"/>
              <a:gd name="connsiteY20" fmla="*/ 5660491 h 6858000"/>
              <a:gd name="connsiteX21" fmla="*/ 319080 w 1342244"/>
              <a:gd name="connsiteY21" fmla="*/ 5563435 h 6858000"/>
              <a:gd name="connsiteX22" fmla="*/ 345956 w 1342244"/>
              <a:gd name="connsiteY22" fmla="*/ 5437125 h 6858000"/>
              <a:gd name="connsiteX23" fmla="*/ 359524 w 1342244"/>
              <a:gd name="connsiteY23" fmla="*/ 5396260 h 6858000"/>
              <a:gd name="connsiteX24" fmla="*/ 375505 w 1342244"/>
              <a:gd name="connsiteY24" fmla="*/ 5330009 h 6858000"/>
              <a:gd name="connsiteX25" fmla="*/ 408998 w 1342244"/>
              <a:gd name="connsiteY25" fmla="*/ 5273739 h 6858000"/>
              <a:gd name="connsiteX26" fmla="*/ 418597 w 1342244"/>
              <a:gd name="connsiteY26" fmla="*/ 5241779 h 6858000"/>
              <a:gd name="connsiteX27" fmla="*/ 429823 w 1342244"/>
              <a:gd name="connsiteY27" fmla="*/ 5225268 h 6858000"/>
              <a:gd name="connsiteX28" fmla="*/ 430843 w 1342244"/>
              <a:gd name="connsiteY28" fmla="*/ 5217684 h 6858000"/>
              <a:gd name="connsiteX29" fmla="*/ 438184 w 1342244"/>
              <a:gd name="connsiteY29" fmla="*/ 5193377 h 6858000"/>
              <a:gd name="connsiteX30" fmla="*/ 441487 w 1342244"/>
              <a:gd name="connsiteY30" fmla="*/ 5179288 h 6858000"/>
              <a:gd name="connsiteX31" fmla="*/ 442471 w 1342244"/>
              <a:gd name="connsiteY31" fmla="*/ 5173621 h 6858000"/>
              <a:gd name="connsiteX32" fmla="*/ 438105 w 1342244"/>
              <a:gd name="connsiteY32" fmla="*/ 5159961 h 6858000"/>
              <a:gd name="connsiteX33" fmla="*/ 441715 w 1342244"/>
              <a:gd name="connsiteY33" fmla="*/ 5125185 h 6858000"/>
              <a:gd name="connsiteX34" fmla="*/ 448545 w 1342244"/>
              <a:gd name="connsiteY34" fmla="*/ 5121884 h 6858000"/>
              <a:gd name="connsiteX35" fmla="*/ 455581 w 1342244"/>
              <a:gd name="connsiteY35" fmla="*/ 5067850 h 6858000"/>
              <a:gd name="connsiteX36" fmla="*/ 458312 w 1342244"/>
              <a:gd name="connsiteY36" fmla="*/ 5060861 h 6858000"/>
              <a:gd name="connsiteX37" fmla="*/ 455016 w 1342244"/>
              <a:gd name="connsiteY37" fmla="*/ 5034192 h 6858000"/>
              <a:gd name="connsiteX38" fmla="*/ 456570 w 1342244"/>
              <a:gd name="connsiteY38" fmla="*/ 4993030 h 6858000"/>
              <a:gd name="connsiteX39" fmla="*/ 463479 w 1342244"/>
              <a:gd name="connsiteY39" fmla="*/ 4946844 h 6858000"/>
              <a:gd name="connsiteX40" fmla="*/ 459335 w 1342244"/>
              <a:gd name="connsiteY40" fmla="*/ 4932692 h 6858000"/>
              <a:gd name="connsiteX41" fmla="*/ 474738 w 1342244"/>
              <a:gd name="connsiteY41" fmla="*/ 4858827 h 6858000"/>
              <a:gd name="connsiteX42" fmla="*/ 480641 w 1342244"/>
              <a:gd name="connsiteY42" fmla="*/ 4821170 h 6858000"/>
              <a:gd name="connsiteX43" fmla="*/ 486667 w 1342244"/>
              <a:gd name="connsiteY43" fmla="*/ 4750867 h 6858000"/>
              <a:gd name="connsiteX44" fmla="*/ 484474 w 1342244"/>
              <a:gd name="connsiteY44" fmla="*/ 4690749 h 6858000"/>
              <a:gd name="connsiteX45" fmla="*/ 479954 w 1342244"/>
              <a:gd name="connsiteY45" fmla="*/ 4584173 h 6858000"/>
              <a:gd name="connsiteX46" fmla="*/ 475037 w 1342244"/>
              <a:gd name="connsiteY46" fmla="*/ 4444346 h 6858000"/>
              <a:gd name="connsiteX47" fmla="*/ 471602 w 1342244"/>
              <a:gd name="connsiteY47" fmla="*/ 4375228 h 6858000"/>
              <a:gd name="connsiteX48" fmla="*/ 452255 w 1342244"/>
              <a:gd name="connsiteY48" fmla="*/ 4214165 h 6858000"/>
              <a:gd name="connsiteX49" fmla="*/ 453884 w 1342244"/>
              <a:gd name="connsiteY49" fmla="*/ 4076008 h 6858000"/>
              <a:gd name="connsiteX50" fmla="*/ 441584 w 1342244"/>
              <a:gd name="connsiteY50" fmla="*/ 4033999 h 6858000"/>
              <a:gd name="connsiteX51" fmla="*/ 441309 w 1342244"/>
              <a:gd name="connsiteY51" fmla="*/ 4013953 h 6858000"/>
              <a:gd name="connsiteX52" fmla="*/ 427604 w 1342244"/>
              <a:gd name="connsiteY52" fmla="*/ 3974753 h 6858000"/>
              <a:gd name="connsiteX53" fmla="*/ 433387 w 1342244"/>
              <a:gd name="connsiteY53" fmla="*/ 3901461 h 6858000"/>
              <a:gd name="connsiteX54" fmla="*/ 455981 w 1342244"/>
              <a:gd name="connsiteY54" fmla="*/ 3813873 h 6858000"/>
              <a:gd name="connsiteX55" fmla="*/ 453239 w 1342244"/>
              <a:gd name="connsiteY55" fmla="*/ 3777135 h 6858000"/>
              <a:gd name="connsiteX56" fmla="*/ 454972 w 1342244"/>
              <a:gd name="connsiteY56" fmla="*/ 3771656 h 6858000"/>
              <a:gd name="connsiteX57" fmla="*/ 458715 w 1342244"/>
              <a:gd name="connsiteY57" fmla="*/ 3769007 h 6858000"/>
              <a:gd name="connsiteX58" fmla="*/ 466877 w 1342244"/>
              <a:gd name="connsiteY58" fmla="*/ 3738082 h 6858000"/>
              <a:gd name="connsiteX59" fmla="*/ 474223 w 1342244"/>
              <a:gd name="connsiteY59" fmla="*/ 3673397 h 6858000"/>
              <a:gd name="connsiteX60" fmla="*/ 473519 w 1342244"/>
              <a:gd name="connsiteY60" fmla="*/ 3637109 h 6858000"/>
              <a:gd name="connsiteX61" fmla="*/ 476962 w 1342244"/>
              <a:gd name="connsiteY61" fmla="*/ 3536883 h 6858000"/>
              <a:gd name="connsiteX62" fmla="*/ 484500 w 1342244"/>
              <a:gd name="connsiteY62" fmla="*/ 3435652 h 6858000"/>
              <a:gd name="connsiteX63" fmla="*/ 498392 w 1342244"/>
              <a:gd name="connsiteY63" fmla="*/ 3295862 h 6858000"/>
              <a:gd name="connsiteX64" fmla="*/ 504159 w 1342244"/>
              <a:gd name="connsiteY64" fmla="*/ 3229163 h 6858000"/>
              <a:gd name="connsiteX65" fmla="*/ 480918 w 1342244"/>
              <a:gd name="connsiteY65" fmla="*/ 3158586 h 6858000"/>
              <a:gd name="connsiteX66" fmla="*/ 456326 w 1342244"/>
              <a:gd name="connsiteY66" fmla="*/ 3112365 h 6858000"/>
              <a:gd name="connsiteX67" fmla="*/ 441801 w 1342244"/>
              <a:gd name="connsiteY67" fmla="*/ 3072935 h 6858000"/>
              <a:gd name="connsiteX68" fmla="*/ 416975 w 1342244"/>
              <a:gd name="connsiteY68" fmla="*/ 2958185 h 6858000"/>
              <a:gd name="connsiteX69" fmla="*/ 374255 w 1342244"/>
              <a:gd name="connsiteY69" fmla="*/ 2843952 h 6858000"/>
              <a:gd name="connsiteX70" fmla="*/ 308507 w 1342244"/>
              <a:gd name="connsiteY70" fmla="*/ 2554718 h 6858000"/>
              <a:gd name="connsiteX71" fmla="*/ 279324 w 1342244"/>
              <a:gd name="connsiteY71" fmla="*/ 2447068 h 6858000"/>
              <a:gd name="connsiteX72" fmla="*/ 283394 w 1342244"/>
              <a:gd name="connsiteY72" fmla="*/ 2423438 h 6858000"/>
              <a:gd name="connsiteX73" fmla="*/ 272284 w 1342244"/>
              <a:gd name="connsiteY73" fmla="*/ 2402874 h 6858000"/>
              <a:gd name="connsiteX74" fmla="*/ 274896 w 1342244"/>
              <a:gd name="connsiteY74" fmla="*/ 2381443 h 6858000"/>
              <a:gd name="connsiteX75" fmla="*/ 251225 w 1342244"/>
              <a:gd name="connsiteY75" fmla="*/ 2261920 h 6858000"/>
              <a:gd name="connsiteX76" fmla="*/ 241112 w 1342244"/>
              <a:gd name="connsiteY76" fmla="*/ 2195378 h 6858000"/>
              <a:gd name="connsiteX77" fmla="*/ 225329 w 1342244"/>
              <a:gd name="connsiteY77" fmla="*/ 2155135 h 6858000"/>
              <a:gd name="connsiteX78" fmla="*/ 222787 w 1342244"/>
              <a:gd name="connsiteY78" fmla="*/ 2118008 h 6858000"/>
              <a:gd name="connsiteX79" fmla="*/ 223780 w 1342244"/>
              <a:gd name="connsiteY79" fmla="*/ 2050531 h 6858000"/>
              <a:gd name="connsiteX80" fmla="*/ 196764 w 1342244"/>
              <a:gd name="connsiteY80" fmla="*/ 1906352 h 6858000"/>
              <a:gd name="connsiteX81" fmla="*/ 173321 w 1342244"/>
              <a:gd name="connsiteY81" fmla="*/ 1861531 h 6858000"/>
              <a:gd name="connsiteX82" fmla="*/ 127120 w 1342244"/>
              <a:gd name="connsiteY82" fmla="*/ 1732919 h 6858000"/>
              <a:gd name="connsiteX83" fmla="*/ 99431 w 1342244"/>
              <a:gd name="connsiteY83" fmla="*/ 1663540 h 6858000"/>
              <a:gd name="connsiteX84" fmla="*/ 98557 w 1342244"/>
              <a:gd name="connsiteY84" fmla="*/ 1615777 h 6858000"/>
              <a:gd name="connsiteX85" fmla="*/ 79352 w 1342244"/>
              <a:gd name="connsiteY85" fmla="*/ 1563678 h 6858000"/>
              <a:gd name="connsiteX86" fmla="*/ 85174 w 1342244"/>
              <a:gd name="connsiteY86" fmla="*/ 1477995 h 6858000"/>
              <a:gd name="connsiteX87" fmla="*/ 71259 w 1342244"/>
              <a:gd name="connsiteY87" fmla="*/ 1373769 h 6858000"/>
              <a:gd name="connsiteX88" fmla="*/ 79566 w 1342244"/>
              <a:gd name="connsiteY88" fmla="*/ 1307086 h 6858000"/>
              <a:gd name="connsiteX89" fmla="*/ 85439 w 1342244"/>
              <a:gd name="connsiteY89" fmla="*/ 1168288 h 6858000"/>
              <a:gd name="connsiteX90" fmla="*/ 77721 w 1342244"/>
              <a:gd name="connsiteY90" fmla="*/ 1142577 h 6858000"/>
              <a:gd name="connsiteX91" fmla="*/ 67027 w 1342244"/>
              <a:gd name="connsiteY91" fmla="*/ 1088484 h 6858000"/>
              <a:gd name="connsiteX92" fmla="*/ 55763 w 1342244"/>
              <a:gd name="connsiteY92" fmla="*/ 1016103 h 6858000"/>
              <a:gd name="connsiteX93" fmla="*/ 57219 w 1342244"/>
              <a:gd name="connsiteY93" fmla="*/ 954054 h 6858000"/>
              <a:gd name="connsiteX94" fmla="*/ 52084 w 1342244"/>
              <a:gd name="connsiteY94" fmla="*/ 896999 h 6858000"/>
              <a:gd name="connsiteX95" fmla="*/ 21492 w 1342244"/>
              <a:gd name="connsiteY95" fmla="*/ 821517 h 6858000"/>
              <a:gd name="connsiteX96" fmla="*/ 442 w 1342244"/>
              <a:gd name="connsiteY96" fmla="*/ 751353 h 6858000"/>
              <a:gd name="connsiteX97" fmla="*/ 0 w 1342244"/>
              <a:gd name="connsiteY97" fmla="*/ 721230 h 6858000"/>
              <a:gd name="connsiteX98" fmla="*/ 9132 w 1342244"/>
              <a:gd name="connsiteY98" fmla="*/ 619315 h 6858000"/>
              <a:gd name="connsiteX99" fmla="*/ 2788 w 1342244"/>
              <a:gd name="connsiteY99" fmla="*/ 585934 h 6858000"/>
              <a:gd name="connsiteX100" fmla="*/ 84 w 1342244"/>
              <a:gd name="connsiteY100" fmla="*/ 538948 h 6858000"/>
              <a:gd name="connsiteX101" fmla="*/ 3992 w 1342244"/>
              <a:gd name="connsiteY101" fmla="*/ 525163 h 6858000"/>
              <a:gd name="connsiteX102" fmla="*/ 30116 w 1342244"/>
              <a:gd name="connsiteY102" fmla="*/ 446567 h 6858000"/>
              <a:gd name="connsiteX103" fmla="*/ 29364 w 1342244"/>
              <a:gd name="connsiteY103" fmla="*/ 393828 h 6858000"/>
              <a:gd name="connsiteX104" fmla="*/ 29194 w 1342244"/>
              <a:gd name="connsiteY104" fmla="*/ 353137 h 6858000"/>
              <a:gd name="connsiteX105" fmla="*/ 34887 w 1342244"/>
              <a:gd name="connsiteY105" fmla="*/ 275771 h 6858000"/>
              <a:gd name="connsiteX106" fmla="*/ 44581 w 1342244"/>
              <a:gd name="connsiteY106" fmla="*/ 236673 h 6858000"/>
              <a:gd name="connsiteX107" fmla="*/ 43624 w 1342244"/>
              <a:gd name="connsiteY107" fmla="*/ 144983 h 6858000"/>
              <a:gd name="connsiteX108" fmla="*/ 33909 w 1342244"/>
              <a:gd name="connsiteY108" fmla="*/ 33857 h 6858000"/>
              <a:gd name="connsiteX109" fmla="*/ 15462 w 1342244"/>
              <a:gd name="connsiteY109" fmla="*/ 0 h 6858000"/>
              <a:gd name="connsiteX0" fmla="*/ 15462 w 1342244"/>
              <a:gd name="connsiteY0" fmla="*/ 0 h 6858000"/>
              <a:gd name="connsiteX1" fmla="*/ 1342244 w 1342244"/>
              <a:gd name="connsiteY1" fmla="*/ 0 h 6858000"/>
              <a:gd name="connsiteX2" fmla="*/ 1342244 w 1342244"/>
              <a:gd name="connsiteY2" fmla="*/ 6858000 h 6858000"/>
              <a:gd name="connsiteX3" fmla="*/ 78938 w 1342244"/>
              <a:gd name="connsiteY3" fmla="*/ 6857735 h 6858000"/>
              <a:gd name="connsiteX4" fmla="*/ 115531 w 1342244"/>
              <a:gd name="connsiteY4" fmla="*/ 6776847 h 6858000"/>
              <a:gd name="connsiteX5" fmla="*/ 127031 w 1342244"/>
              <a:gd name="connsiteY5" fmla="*/ 6737706 h 6858000"/>
              <a:gd name="connsiteX6" fmla="*/ 151770 w 1342244"/>
              <a:gd name="connsiteY6" fmla="*/ 6691589 h 6858000"/>
              <a:gd name="connsiteX7" fmla="*/ 143794 w 1342244"/>
              <a:gd name="connsiteY7" fmla="*/ 6659970 h 6858000"/>
              <a:gd name="connsiteX8" fmla="*/ 161862 w 1342244"/>
              <a:gd name="connsiteY8" fmla="*/ 6594177 h 6858000"/>
              <a:gd name="connsiteX9" fmla="*/ 228859 w 1342244"/>
              <a:gd name="connsiteY9" fmla="*/ 6492130 h 6858000"/>
              <a:gd name="connsiteX10" fmla="*/ 244546 w 1342244"/>
              <a:gd name="connsiteY10" fmla="*/ 6431610 h 6858000"/>
              <a:gd name="connsiteX11" fmla="*/ 271474 w 1342244"/>
              <a:gd name="connsiteY11" fmla="*/ 6334727 h 6858000"/>
              <a:gd name="connsiteX12" fmla="*/ 263386 w 1342244"/>
              <a:gd name="connsiteY12" fmla="*/ 6294334 h 6858000"/>
              <a:gd name="connsiteX13" fmla="*/ 265826 w 1342244"/>
              <a:gd name="connsiteY13" fmla="*/ 6252834 h 6858000"/>
              <a:gd name="connsiteX14" fmla="*/ 243818 w 1342244"/>
              <a:gd name="connsiteY14" fmla="*/ 6202459 h 6858000"/>
              <a:gd name="connsiteX15" fmla="*/ 242616 w 1342244"/>
              <a:gd name="connsiteY15" fmla="*/ 6153037 h 6858000"/>
              <a:gd name="connsiteX16" fmla="*/ 258031 w 1342244"/>
              <a:gd name="connsiteY16" fmla="*/ 6078132 h 6858000"/>
              <a:gd name="connsiteX17" fmla="*/ 245418 w 1342244"/>
              <a:gd name="connsiteY17" fmla="*/ 6028119 h 6858000"/>
              <a:gd name="connsiteX18" fmla="*/ 230647 w 1342244"/>
              <a:gd name="connsiteY18" fmla="*/ 5926735 h 6858000"/>
              <a:gd name="connsiteX19" fmla="*/ 280159 w 1342244"/>
              <a:gd name="connsiteY19" fmla="*/ 5712857 h 6858000"/>
              <a:gd name="connsiteX20" fmla="*/ 309957 w 1342244"/>
              <a:gd name="connsiteY20" fmla="*/ 5660491 h 6858000"/>
              <a:gd name="connsiteX21" fmla="*/ 319080 w 1342244"/>
              <a:gd name="connsiteY21" fmla="*/ 5563435 h 6858000"/>
              <a:gd name="connsiteX22" fmla="*/ 345956 w 1342244"/>
              <a:gd name="connsiteY22" fmla="*/ 5437125 h 6858000"/>
              <a:gd name="connsiteX23" fmla="*/ 359524 w 1342244"/>
              <a:gd name="connsiteY23" fmla="*/ 5396260 h 6858000"/>
              <a:gd name="connsiteX24" fmla="*/ 375505 w 1342244"/>
              <a:gd name="connsiteY24" fmla="*/ 5330009 h 6858000"/>
              <a:gd name="connsiteX25" fmla="*/ 408998 w 1342244"/>
              <a:gd name="connsiteY25" fmla="*/ 5273739 h 6858000"/>
              <a:gd name="connsiteX26" fmla="*/ 418597 w 1342244"/>
              <a:gd name="connsiteY26" fmla="*/ 5241779 h 6858000"/>
              <a:gd name="connsiteX27" fmla="*/ 429823 w 1342244"/>
              <a:gd name="connsiteY27" fmla="*/ 5225268 h 6858000"/>
              <a:gd name="connsiteX28" fmla="*/ 438184 w 1342244"/>
              <a:gd name="connsiteY28" fmla="*/ 5193377 h 6858000"/>
              <a:gd name="connsiteX29" fmla="*/ 441487 w 1342244"/>
              <a:gd name="connsiteY29" fmla="*/ 5179288 h 6858000"/>
              <a:gd name="connsiteX30" fmla="*/ 442471 w 1342244"/>
              <a:gd name="connsiteY30" fmla="*/ 5173621 h 6858000"/>
              <a:gd name="connsiteX31" fmla="*/ 438105 w 1342244"/>
              <a:gd name="connsiteY31" fmla="*/ 5159961 h 6858000"/>
              <a:gd name="connsiteX32" fmla="*/ 441715 w 1342244"/>
              <a:gd name="connsiteY32" fmla="*/ 5125185 h 6858000"/>
              <a:gd name="connsiteX33" fmla="*/ 448545 w 1342244"/>
              <a:gd name="connsiteY33" fmla="*/ 5121884 h 6858000"/>
              <a:gd name="connsiteX34" fmla="*/ 455581 w 1342244"/>
              <a:gd name="connsiteY34" fmla="*/ 5067850 h 6858000"/>
              <a:gd name="connsiteX35" fmla="*/ 458312 w 1342244"/>
              <a:gd name="connsiteY35" fmla="*/ 5060861 h 6858000"/>
              <a:gd name="connsiteX36" fmla="*/ 455016 w 1342244"/>
              <a:gd name="connsiteY36" fmla="*/ 5034192 h 6858000"/>
              <a:gd name="connsiteX37" fmla="*/ 456570 w 1342244"/>
              <a:gd name="connsiteY37" fmla="*/ 4993030 h 6858000"/>
              <a:gd name="connsiteX38" fmla="*/ 463479 w 1342244"/>
              <a:gd name="connsiteY38" fmla="*/ 4946844 h 6858000"/>
              <a:gd name="connsiteX39" fmla="*/ 459335 w 1342244"/>
              <a:gd name="connsiteY39" fmla="*/ 4932692 h 6858000"/>
              <a:gd name="connsiteX40" fmla="*/ 474738 w 1342244"/>
              <a:gd name="connsiteY40" fmla="*/ 4858827 h 6858000"/>
              <a:gd name="connsiteX41" fmla="*/ 480641 w 1342244"/>
              <a:gd name="connsiteY41" fmla="*/ 4821170 h 6858000"/>
              <a:gd name="connsiteX42" fmla="*/ 486667 w 1342244"/>
              <a:gd name="connsiteY42" fmla="*/ 4750867 h 6858000"/>
              <a:gd name="connsiteX43" fmla="*/ 484474 w 1342244"/>
              <a:gd name="connsiteY43" fmla="*/ 4690749 h 6858000"/>
              <a:gd name="connsiteX44" fmla="*/ 479954 w 1342244"/>
              <a:gd name="connsiteY44" fmla="*/ 4584173 h 6858000"/>
              <a:gd name="connsiteX45" fmla="*/ 475037 w 1342244"/>
              <a:gd name="connsiteY45" fmla="*/ 4444346 h 6858000"/>
              <a:gd name="connsiteX46" fmla="*/ 471602 w 1342244"/>
              <a:gd name="connsiteY46" fmla="*/ 4375228 h 6858000"/>
              <a:gd name="connsiteX47" fmla="*/ 452255 w 1342244"/>
              <a:gd name="connsiteY47" fmla="*/ 4214165 h 6858000"/>
              <a:gd name="connsiteX48" fmla="*/ 453884 w 1342244"/>
              <a:gd name="connsiteY48" fmla="*/ 4076008 h 6858000"/>
              <a:gd name="connsiteX49" fmla="*/ 441584 w 1342244"/>
              <a:gd name="connsiteY49" fmla="*/ 4033999 h 6858000"/>
              <a:gd name="connsiteX50" fmla="*/ 441309 w 1342244"/>
              <a:gd name="connsiteY50" fmla="*/ 4013953 h 6858000"/>
              <a:gd name="connsiteX51" fmla="*/ 427604 w 1342244"/>
              <a:gd name="connsiteY51" fmla="*/ 3974753 h 6858000"/>
              <a:gd name="connsiteX52" fmla="*/ 433387 w 1342244"/>
              <a:gd name="connsiteY52" fmla="*/ 3901461 h 6858000"/>
              <a:gd name="connsiteX53" fmla="*/ 455981 w 1342244"/>
              <a:gd name="connsiteY53" fmla="*/ 3813873 h 6858000"/>
              <a:gd name="connsiteX54" fmla="*/ 453239 w 1342244"/>
              <a:gd name="connsiteY54" fmla="*/ 3777135 h 6858000"/>
              <a:gd name="connsiteX55" fmla="*/ 454972 w 1342244"/>
              <a:gd name="connsiteY55" fmla="*/ 3771656 h 6858000"/>
              <a:gd name="connsiteX56" fmla="*/ 458715 w 1342244"/>
              <a:gd name="connsiteY56" fmla="*/ 3769007 h 6858000"/>
              <a:gd name="connsiteX57" fmla="*/ 466877 w 1342244"/>
              <a:gd name="connsiteY57" fmla="*/ 3738082 h 6858000"/>
              <a:gd name="connsiteX58" fmla="*/ 474223 w 1342244"/>
              <a:gd name="connsiteY58" fmla="*/ 3673397 h 6858000"/>
              <a:gd name="connsiteX59" fmla="*/ 473519 w 1342244"/>
              <a:gd name="connsiteY59" fmla="*/ 3637109 h 6858000"/>
              <a:gd name="connsiteX60" fmla="*/ 476962 w 1342244"/>
              <a:gd name="connsiteY60" fmla="*/ 3536883 h 6858000"/>
              <a:gd name="connsiteX61" fmla="*/ 484500 w 1342244"/>
              <a:gd name="connsiteY61" fmla="*/ 3435652 h 6858000"/>
              <a:gd name="connsiteX62" fmla="*/ 498392 w 1342244"/>
              <a:gd name="connsiteY62" fmla="*/ 3295862 h 6858000"/>
              <a:gd name="connsiteX63" fmla="*/ 504159 w 1342244"/>
              <a:gd name="connsiteY63" fmla="*/ 3229163 h 6858000"/>
              <a:gd name="connsiteX64" fmla="*/ 480918 w 1342244"/>
              <a:gd name="connsiteY64" fmla="*/ 3158586 h 6858000"/>
              <a:gd name="connsiteX65" fmla="*/ 456326 w 1342244"/>
              <a:gd name="connsiteY65" fmla="*/ 3112365 h 6858000"/>
              <a:gd name="connsiteX66" fmla="*/ 441801 w 1342244"/>
              <a:gd name="connsiteY66" fmla="*/ 3072935 h 6858000"/>
              <a:gd name="connsiteX67" fmla="*/ 416975 w 1342244"/>
              <a:gd name="connsiteY67" fmla="*/ 2958185 h 6858000"/>
              <a:gd name="connsiteX68" fmla="*/ 374255 w 1342244"/>
              <a:gd name="connsiteY68" fmla="*/ 2843952 h 6858000"/>
              <a:gd name="connsiteX69" fmla="*/ 308507 w 1342244"/>
              <a:gd name="connsiteY69" fmla="*/ 2554718 h 6858000"/>
              <a:gd name="connsiteX70" fmla="*/ 279324 w 1342244"/>
              <a:gd name="connsiteY70" fmla="*/ 2447068 h 6858000"/>
              <a:gd name="connsiteX71" fmla="*/ 283394 w 1342244"/>
              <a:gd name="connsiteY71" fmla="*/ 2423438 h 6858000"/>
              <a:gd name="connsiteX72" fmla="*/ 272284 w 1342244"/>
              <a:gd name="connsiteY72" fmla="*/ 2402874 h 6858000"/>
              <a:gd name="connsiteX73" fmla="*/ 274896 w 1342244"/>
              <a:gd name="connsiteY73" fmla="*/ 2381443 h 6858000"/>
              <a:gd name="connsiteX74" fmla="*/ 251225 w 1342244"/>
              <a:gd name="connsiteY74" fmla="*/ 2261920 h 6858000"/>
              <a:gd name="connsiteX75" fmla="*/ 241112 w 1342244"/>
              <a:gd name="connsiteY75" fmla="*/ 2195378 h 6858000"/>
              <a:gd name="connsiteX76" fmla="*/ 225329 w 1342244"/>
              <a:gd name="connsiteY76" fmla="*/ 2155135 h 6858000"/>
              <a:gd name="connsiteX77" fmla="*/ 222787 w 1342244"/>
              <a:gd name="connsiteY77" fmla="*/ 2118008 h 6858000"/>
              <a:gd name="connsiteX78" fmla="*/ 223780 w 1342244"/>
              <a:gd name="connsiteY78" fmla="*/ 2050531 h 6858000"/>
              <a:gd name="connsiteX79" fmla="*/ 196764 w 1342244"/>
              <a:gd name="connsiteY79" fmla="*/ 1906352 h 6858000"/>
              <a:gd name="connsiteX80" fmla="*/ 173321 w 1342244"/>
              <a:gd name="connsiteY80" fmla="*/ 1861531 h 6858000"/>
              <a:gd name="connsiteX81" fmla="*/ 127120 w 1342244"/>
              <a:gd name="connsiteY81" fmla="*/ 1732919 h 6858000"/>
              <a:gd name="connsiteX82" fmla="*/ 99431 w 1342244"/>
              <a:gd name="connsiteY82" fmla="*/ 1663540 h 6858000"/>
              <a:gd name="connsiteX83" fmla="*/ 98557 w 1342244"/>
              <a:gd name="connsiteY83" fmla="*/ 1615777 h 6858000"/>
              <a:gd name="connsiteX84" fmla="*/ 79352 w 1342244"/>
              <a:gd name="connsiteY84" fmla="*/ 1563678 h 6858000"/>
              <a:gd name="connsiteX85" fmla="*/ 85174 w 1342244"/>
              <a:gd name="connsiteY85" fmla="*/ 1477995 h 6858000"/>
              <a:gd name="connsiteX86" fmla="*/ 71259 w 1342244"/>
              <a:gd name="connsiteY86" fmla="*/ 1373769 h 6858000"/>
              <a:gd name="connsiteX87" fmla="*/ 79566 w 1342244"/>
              <a:gd name="connsiteY87" fmla="*/ 1307086 h 6858000"/>
              <a:gd name="connsiteX88" fmla="*/ 85439 w 1342244"/>
              <a:gd name="connsiteY88" fmla="*/ 1168288 h 6858000"/>
              <a:gd name="connsiteX89" fmla="*/ 77721 w 1342244"/>
              <a:gd name="connsiteY89" fmla="*/ 1142577 h 6858000"/>
              <a:gd name="connsiteX90" fmla="*/ 67027 w 1342244"/>
              <a:gd name="connsiteY90" fmla="*/ 1088484 h 6858000"/>
              <a:gd name="connsiteX91" fmla="*/ 55763 w 1342244"/>
              <a:gd name="connsiteY91" fmla="*/ 1016103 h 6858000"/>
              <a:gd name="connsiteX92" fmla="*/ 57219 w 1342244"/>
              <a:gd name="connsiteY92" fmla="*/ 954054 h 6858000"/>
              <a:gd name="connsiteX93" fmla="*/ 52084 w 1342244"/>
              <a:gd name="connsiteY93" fmla="*/ 896999 h 6858000"/>
              <a:gd name="connsiteX94" fmla="*/ 21492 w 1342244"/>
              <a:gd name="connsiteY94" fmla="*/ 821517 h 6858000"/>
              <a:gd name="connsiteX95" fmla="*/ 442 w 1342244"/>
              <a:gd name="connsiteY95" fmla="*/ 751353 h 6858000"/>
              <a:gd name="connsiteX96" fmla="*/ 0 w 1342244"/>
              <a:gd name="connsiteY96" fmla="*/ 721230 h 6858000"/>
              <a:gd name="connsiteX97" fmla="*/ 9132 w 1342244"/>
              <a:gd name="connsiteY97" fmla="*/ 619315 h 6858000"/>
              <a:gd name="connsiteX98" fmla="*/ 2788 w 1342244"/>
              <a:gd name="connsiteY98" fmla="*/ 585934 h 6858000"/>
              <a:gd name="connsiteX99" fmla="*/ 84 w 1342244"/>
              <a:gd name="connsiteY99" fmla="*/ 538948 h 6858000"/>
              <a:gd name="connsiteX100" fmla="*/ 3992 w 1342244"/>
              <a:gd name="connsiteY100" fmla="*/ 525163 h 6858000"/>
              <a:gd name="connsiteX101" fmla="*/ 30116 w 1342244"/>
              <a:gd name="connsiteY101" fmla="*/ 446567 h 6858000"/>
              <a:gd name="connsiteX102" fmla="*/ 29364 w 1342244"/>
              <a:gd name="connsiteY102" fmla="*/ 393828 h 6858000"/>
              <a:gd name="connsiteX103" fmla="*/ 29194 w 1342244"/>
              <a:gd name="connsiteY103" fmla="*/ 353137 h 6858000"/>
              <a:gd name="connsiteX104" fmla="*/ 34887 w 1342244"/>
              <a:gd name="connsiteY104" fmla="*/ 275771 h 6858000"/>
              <a:gd name="connsiteX105" fmla="*/ 44581 w 1342244"/>
              <a:gd name="connsiteY105" fmla="*/ 236673 h 6858000"/>
              <a:gd name="connsiteX106" fmla="*/ 43624 w 1342244"/>
              <a:gd name="connsiteY106" fmla="*/ 144983 h 6858000"/>
              <a:gd name="connsiteX107" fmla="*/ 33909 w 1342244"/>
              <a:gd name="connsiteY107" fmla="*/ 33857 h 6858000"/>
              <a:gd name="connsiteX108" fmla="*/ 15462 w 1342244"/>
              <a:gd name="connsiteY108" fmla="*/ 0 h 6858000"/>
              <a:gd name="connsiteX0" fmla="*/ 15462 w 1342244"/>
              <a:gd name="connsiteY0" fmla="*/ 0 h 6858000"/>
              <a:gd name="connsiteX1" fmla="*/ 1342244 w 1342244"/>
              <a:gd name="connsiteY1" fmla="*/ 0 h 6858000"/>
              <a:gd name="connsiteX2" fmla="*/ 1342244 w 1342244"/>
              <a:gd name="connsiteY2" fmla="*/ 6858000 h 6858000"/>
              <a:gd name="connsiteX3" fmla="*/ 78938 w 1342244"/>
              <a:gd name="connsiteY3" fmla="*/ 6857735 h 6858000"/>
              <a:gd name="connsiteX4" fmla="*/ 115531 w 1342244"/>
              <a:gd name="connsiteY4" fmla="*/ 6776847 h 6858000"/>
              <a:gd name="connsiteX5" fmla="*/ 127031 w 1342244"/>
              <a:gd name="connsiteY5" fmla="*/ 6737706 h 6858000"/>
              <a:gd name="connsiteX6" fmla="*/ 151770 w 1342244"/>
              <a:gd name="connsiteY6" fmla="*/ 6691589 h 6858000"/>
              <a:gd name="connsiteX7" fmla="*/ 143794 w 1342244"/>
              <a:gd name="connsiteY7" fmla="*/ 6659970 h 6858000"/>
              <a:gd name="connsiteX8" fmla="*/ 161862 w 1342244"/>
              <a:gd name="connsiteY8" fmla="*/ 6594177 h 6858000"/>
              <a:gd name="connsiteX9" fmla="*/ 228859 w 1342244"/>
              <a:gd name="connsiteY9" fmla="*/ 6492130 h 6858000"/>
              <a:gd name="connsiteX10" fmla="*/ 244546 w 1342244"/>
              <a:gd name="connsiteY10" fmla="*/ 6431610 h 6858000"/>
              <a:gd name="connsiteX11" fmla="*/ 271474 w 1342244"/>
              <a:gd name="connsiteY11" fmla="*/ 6334727 h 6858000"/>
              <a:gd name="connsiteX12" fmla="*/ 263386 w 1342244"/>
              <a:gd name="connsiteY12" fmla="*/ 6294334 h 6858000"/>
              <a:gd name="connsiteX13" fmla="*/ 265826 w 1342244"/>
              <a:gd name="connsiteY13" fmla="*/ 6252834 h 6858000"/>
              <a:gd name="connsiteX14" fmla="*/ 243818 w 1342244"/>
              <a:gd name="connsiteY14" fmla="*/ 6202459 h 6858000"/>
              <a:gd name="connsiteX15" fmla="*/ 242616 w 1342244"/>
              <a:gd name="connsiteY15" fmla="*/ 6153037 h 6858000"/>
              <a:gd name="connsiteX16" fmla="*/ 258031 w 1342244"/>
              <a:gd name="connsiteY16" fmla="*/ 6078132 h 6858000"/>
              <a:gd name="connsiteX17" fmla="*/ 245418 w 1342244"/>
              <a:gd name="connsiteY17" fmla="*/ 6028119 h 6858000"/>
              <a:gd name="connsiteX18" fmla="*/ 230647 w 1342244"/>
              <a:gd name="connsiteY18" fmla="*/ 5926735 h 6858000"/>
              <a:gd name="connsiteX19" fmla="*/ 280159 w 1342244"/>
              <a:gd name="connsiteY19" fmla="*/ 5712857 h 6858000"/>
              <a:gd name="connsiteX20" fmla="*/ 309957 w 1342244"/>
              <a:gd name="connsiteY20" fmla="*/ 5660491 h 6858000"/>
              <a:gd name="connsiteX21" fmla="*/ 319080 w 1342244"/>
              <a:gd name="connsiteY21" fmla="*/ 5563435 h 6858000"/>
              <a:gd name="connsiteX22" fmla="*/ 345956 w 1342244"/>
              <a:gd name="connsiteY22" fmla="*/ 5437125 h 6858000"/>
              <a:gd name="connsiteX23" fmla="*/ 359524 w 1342244"/>
              <a:gd name="connsiteY23" fmla="*/ 5396260 h 6858000"/>
              <a:gd name="connsiteX24" fmla="*/ 375505 w 1342244"/>
              <a:gd name="connsiteY24" fmla="*/ 5330009 h 6858000"/>
              <a:gd name="connsiteX25" fmla="*/ 408998 w 1342244"/>
              <a:gd name="connsiteY25" fmla="*/ 5273739 h 6858000"/>
              <a:gd name="connsiteX26" fmla="*/ 418597 w 1342244"/>
              <a:gd name="connsiteY26" fmla="*/ 5241779 h 6858000"/>
              <a:gd name="connsiteX27" fmla="*/ 429823 w 1342244"/>
              <a:gd name="connsiteY27" fmla="*/ 5225268 h 6858000"/>
              <a:gd name="connsiteX28" fmla="*/ 438184 w 1342244"/>
              <a:gd name="connsiteY28" fmla="*/ 5193377 h 6858000"/>
              <a:gd name="connsiteX29" fmla="*/ 441487 w 1342244"/>
              <a:gd name="connsiteY29" fmla="*/ 5179288 h 6858000"/>
              <a:gd name="connsiteX30" fmla="*/ 442471 w 1342244"/>
              <a:gd name="connsiteY30" fmla="*/ 5173621 h 6858000"/>
              <a:gd name="connsiteX31" fmla="*/ 438105 w 1342244"/>
              <a:gd name="connsiteY31" fmla="*/ 5159961 h 6858000"/>
              <a:gd name="connsiteX32" fmla="*/ 441715 w 1342244"/>
              <a:gd name="connsiteY32" fmla="*/ 5125185 h 6858000"/>
              <a:gd name="connsiteX33" fmla="*/ 455581 w 1342244"/>
              <a:gd name="connsiteY33" fmla="*/ 5067850 h 6858000"/>
              <a:gd name="connsiteX34" fmla="*/ 458312 w 1342244"/>
              <a:gd name="connsiteY34" fmla="*/ 5060861 h 6858000"/>
              <a:gd name="connsiteX35" fmla="*/ 455016 w 1342244"/>
              <a:gd name="connsiteY35" fmla="*/ 5034192 h 6858000"/>
              <a:gd name="connsiteX36" fmla="*/ 456570 w 1342244"/>
              <a:gd name="connsiteY36" fmla="*/ 4993030 h 6858000"/>
              <a:gd name="connsiteX37" fmla="*/ 463479 w 1342244"/>
              <a:gd name="connsiteY37" fmla="*/ 4946844 h 6858000"/>
              <a:gd name="connsiteX38" fmla="*/ 459335 w 1342244"/>
              <a:gd name="connsiteY38" fmla="*/ 4932692 h 6858000"/>
              <a:gd name="connsiteX39" fmla="*/ 474738 w 1342244"/>
              <a:gd name="connsiteY39" fmla="*/ 4858827 h 6858000"/>
              <a:gd name="connsiteX40" fmla="*/ 480641 w 1342244"/>
              <a:gd name="connsiteY40" fmla="*/ 4821170 h 6858000"/>
              <a:gd name="connsiteX41" fmla="*/ 486667 w 1342244"/>
              <a:gd name="connsiteY41" fmla="*/ 4750867 h 6858000"/>
              <a:gd name="connsiteX42" fmla="*/ 484474 w 1342244"/>
              <a:gd name="connsiteY42" fmla="*/ 4690749 h 6858000"/>
              <a:gd name="connsiteX43" fmla="*/ 479954 w 1342244"/>
              <a:gd name="connsiteY43" fmla="*/ 4584173 h 6858000"/>
              <a:gd name="connsiteX44" fmla="*/ 475037 w 1342244"/>
              <a:gd name="connsiteY44" fmla="*/ 4444346 h 6858000"/>
              <a:gd name="connsiteX45" fmla="*/ 471602 w 1342244"/>
              <a:gd name="connsiteY45" fmla="*/ 4375228 h 6858000"/>
              <a:gd name="connsiteX46" fmla="*/ 452255 w 1342244"/>
              <a:gd name="connsiteY46" fmla="*/ 4214165 h 6858000"/>
              <a:gd name="connsiteX47" fmla="*/ 453884 w 1342244"/>
              <a:gd name="connsiteY47" fmla="*/ 4076008 h 6858000"/>
              <a:gd name="connsiteX48" fmla="*/ 441584 w 1342244"/>
              <a:gd name="connsiteY48" fmla="*/ 4033999 h 6858000"/>
              <a:gd name="connsiteX49" fmla="*/ 441309 w 1342244"/>
              <a:gd name="connsiteY49" fmla="*/ 4013953 h 6858000"/>
              <a:gd name="connsiteX50" fmla="*/ 427604 w 1342244"/>
              <a:gd name="connsiteY50" fmla="*/ 3974753 h 6858000"/>
              <a:gd name="connsiteX51" fmla="*/ 433387 w 1342244"/>
              <a:gd name="connsiteY51" fmla="*/ 3901461 h 6858000"/>
              <a:gd name="connsiteX52" fmla="*/ 455981 w 1342244"/>
              <a:gd name="connsiteY52" fmla="*/ 3813873 h 6858000"/>
              <a:gd name="connsiteX53" fmla="*/ 453239 w 1342244"/>
              <a:gd name="connsiteY53" fmla="*/ 3777135 h 6858000"/>
              <a:gd name="connsiteX54" fmla="*/ 454972 w 1342244"/>
              <a:gd name="connsiteY54" fmla="*/ 3771656 h 6858000"/>
              <a:gd name="connsiteX55" fmla="*/ 458715 w 1342244"/>
              <a:gd name="connsiteY55" fmla="*/ 3769007 h 6858000"/>
              <a:gd name="connsiteX56" fmla="*/ 466877 w 1342244"/>
              <a:gd name="connsiteY56" fmla="*/ 3738082 h 6858000"/>
              <a:gd name="connsiteX57" fmla="*/ 474223 w 1342244"/>
              <a:gd name="connsiteY57" fmla="*/ 3673397 h 6858000"/>
              <a:gd name="connsiteX58" fmla="*/ 473519 w 1342244"/>
              <a:gd name="connsiteY58" fmla="*/ 3637109 h 6858000"/>
              <a:gd name="connsiteX59" fmla="*/ 476962 w 1342244"/>
              <a:gd name="connsiteY59" fmla="*/ 3536883 h 6858000"/>
              <a:gd name="connsiteX60" fmla="*/ 484500 w 1342244"/>
              <a:gd name="connsiteY60" fmla="*/ 3435652 h 6858000"/>
              <a:gd name="connsiteX61" fmla="*/ 498392 w 1342244"/>
              <a:gd name="connsiteY61" fmla="*/ 3295862 h 6858000"/>
              <a:gd name="connsiteX62" fmla="*/ 504159 w 1342244"/>
              <a:gd name="connsiteY62" fmla="*/ 3229163 h 6858000"/>
              <a:gd name="connsiteX63" fmla="*/ 480918 w 1342244"/>
              <a:gd name="connsiteY63" fmla="*/ 3158586 h 6858000"/>
              <a:gd name="connsiteX64" fmla="*/ 456326 w 1342244"/>
              <a:gd name="connsiteY64" fmla="*/ 3112365 h 6858000"/>
              <a:gd name="connsiteX65" fmla="*/ 441801 w 1342244"/>
              <a:gd name="connsiteY65" fmla="*/ 3072935 h 6858000"/>
              <a:gd name="connsiteX66" fmla="*/ 416975 w 1342244"/>
              <a:gd name="connsiteY66" fmla="*/ 2958185 h 6858000"/>
              <a:gd name="connsiteX67" fmla="*/ 374255 w 1342244"/>
              <a:gd name="connsiteY67" fmla="*/ 2843952 h 6858000"/>
              <a:gd name="connsiteX68" fmla="*/ 308507 w 1342244"/>
              <a:gd name="connsiteY68" fmla="*/ 2554718 h 6858000"/>
              <a:gd name="connsiteX69" fmla="*/ 279324 w 1342244"/>
              <a:gd name="connsiteY69" fmla="*/ 2447068 h 6858000"/>
              <a:gd name="connsiteX70" fmla="*/ 283394 w 1342244"/>
              <a:gd name="connsiteY70" fmla="*/ 2423438 h 6858000"/>
              <a:gd name="connsiteX71" fmla="*/ 272284 w 1342244"/>
              <a:gd name="connsiteY71" fmla="*/ 2402874 h 6858000"/>
              <a:gd name="connsiteX72" fmla="*/ 274896 w 1342244"/>
              <a:gd name="connsiteY72" fmla="*/ 2381443 h 6858000"/>
              <a:gd name="connsiteX73" fmla="*/ 251225 w 1342244"/>
              <a:gd name="connsiteY73" fmla="*/ 2261920 h 6858000"/>
              <a:gd name="connsiteX74" fmla="*/ 241112 w 1342244"/>
              <a:gd name="connsiteY74" fmla="*/ 2195378 h 6858000"/>
              <a:gd name="connsiteX75" fmla="*/ 225329 w 1342244"/>
              <a:gd name="connsiteY75" fmla="*/ 2155135 h 6858000"/>
              <a:gd name="connsiteX76" fmla="*/ 222787 w 1342244"/>
              <a:gd name="connsiteY76" fmla="*/ 2118008 h 6858000"/>
              <a:gd name="connsiteX77" fmla="*/ 223780 w 1342244"/>
              <a:gd name="connsiteY77" fmla="*/ 2050531 h 6858000"/>
              <a:gd name="connsiteX78" fmla="*/ 196764 w 1342244"/>
              <a:gd name="connsiteY78" fmla="*/ 1906352 h 6858000"/>
              <a:gd name="connsiteX79" fmla="*/ 173321 w 1342244"/>
              <a:gd name="connsiteY79" fmla="*/ 1861531 h 6858000"/>
              <a:gd name="connsiteX80" fmla="*/ 127120 w 1342244"/>
              <a:gd name="connsiteY80" fmla="*/ 1732919 h 6858000"/>
              <a:gd name="connsiteX81" fmla="*/ 99431 w 1342244"/>
              <a:gd name="connsiteY81" fmla="*/ 1663540 h 6858000"/>
              <a:gd name="connsiteX82" fmla="*/ 98557 w 1342244"/>
              <a:gd name="connsiteY82" fmla="*/ 1615777 h 6858000"/>
              <a:gd name="connsiteX83" fmla="*/ 79352 w 1342244"/>
              <a:gd name="connsiteY83" fmla="*/ 1563678 h 6858000"/>
              <a:gd name="connsiteX84" fmla="*/ 85174 w 1342244"/>
              <a:gd name="connsiteY84" fmla="*/ 1477995 h 6858000"/>
              <a:gd name="connsiteX85" fmla="*/ 71259 w 1342244"/>
              <a:gd name="connsiteY85" fmla="*/ 1373769 h 6858000"/>
              <a:gd name="connsiteX86" fmla="*/ 79566 w 1342244"/>
              <a:gd name="connsiteY86" fmla="*/ 1307086 h 6858000"/>
              <a:gd name="connsiteX87" fmla="*/ 85439 w 1342244"/>
              <a:gd name="connsiteY87" fmla="*/ 1168288 h 6858000"/>
              <a:gd name="connsiteX88" fmla="*/ 77721 w 1342244"/>
              <a:gd name="connsiteY88" fmla="*/ 1142577 h 6858000"/>
              <a:gd name="connsiteX89" fmla="*/ 67027 w 1342244"/>
              <a:gd name="connsiteY89" fmla="*/ 1088484 h 6858000"/>
              <a:gd name="connsiteX90" fmla="*/ 55763 w 1342244"/>
              <a:gd name="connsiteY90" fmla="*/ 1016103 h 6858000"/>
              <a:gd name="connsiteX91" fmla="*/ 57219 w 1342244"/>
              <a:gd name="connsiteY91" fmla="*/ 954054 h 6858000"/>
              <a:gd name="connsiteX92" fmla="*/ 52084 w 1342244"/>
              <a:gd name="connsiteY92" fmla="*/ 896999 h 6858000"/>
              <a:gd name="connsiteX93" fmla="*/ 21492 w 1342244"/>
              <a:gd name="connsiteY93" fmla="*/ 821517 h 6858000"/>
              <a:gd name="connsiteX94" fmla="*/ 442 w 1342244"/>
              <a:gd name="connsiteY94" fmla="*/ 751353 h 6858000"/>
              <a:gd name="connsiteX95" fmla="*/ 0 w 1342244"/>
              <a:gd name="connsiteY95" fmla="*/ 721230 h 6858000"/>
              <a:gd name="connsiteX96" fmla="*/ 9132 w 1342244"/>
              <a:gd name="connsiteY96" fmla="*/ 619315 h 6858000"/>
              <a:gd name="connsiteX97" fmla="*/ 2788 w 1342244"/>
              <a:gd name="connsiteY97" fmla="*/ 585934 h 6858000"/>
              <a:gd name="connsiteX98" fmla="*/ 84 w 1342244"/>
              <a:gd name="connsiteY98" fmla="*/ 538948 h 6858000"/>
              <a:gd name="connsiteX99" fmla="*/ 3992 w 1342244"/>
              <a:gd name="connsiteY99" fmla="*/ 525163 h 6858000"/>
              <a:gd name="connsiteX100" fmla="*/ 30116 w 1342244"/>
              <a:gd name="connsiteY100" fmla="*/ 446567 h 6858000"/>
              <a:gd name="connsiteX101" fmla="*/ 29364 w 1342244"/>
              <a:gd name="connsiteY101" fmla="*/ 393828 h 6858000"/>
              <a:gd name="connsiteX102" fmla="*/ 29194 w 1342244"/>
              <a:gd name="connsiteY102" fmla="*/ 353137 h 6858000"/>
              <a:gd name="connsiteX103" fmla="*/ 34887 w 1342244"/>
              <a:gd name="connsiteY103" fmla="*/ 275771 h 6858000"/>
              <a:gd name="connsiteX104" fmla="*/ 44581 w 1342244"/>
              <a:gd name="connsiteY104" fmla="*/ 236673 h 6858000"/>
              <a:gd name="connsiteX105" fmla="*/ 43624 w 1342244"/>
              <a:gd name="connsiteY105" fmla="*/ 144983 h 6858000"/>
              <a:gd name="connsiteX106" fmla="*/ 33909 w 1342244"/>
              <a:gd name="connsiteY106" fmla="*/ 33857 h 6858000"/>
              <a:gd name="connsiteX107" fmla="*/ 15462 w 1342244"/>
              <a:gd name="connsiteY107" fmla="*/ 0 h 6858000"/>
              <a:gd name="connsiteX0" fmla="*/ 15462 w 1342244"/>
              <a:gd name="connsiteY0" fmla="*/ 0 h 6858000"/>
              <a:gd name="connsiteX1" fmla="*/ 1342244 w 1342244"/>
              <a:gd name="connsiteY1" fmla="*/ 0 h 6858000"/>
              <a:gd name="connsiteX2" fmla="*/ 1342244 w 1342244"/>
              <a:gd name="connsiteY2" fmla="*/ 6858000 h 6858000"/>
              <a:gd name="connsiteX3" fmla="*/ 78938 w 1342244"/>
              <a:gd name="connsiteY3" fmla="*/ 6857735 h 6858000"/>
              <a:gd name="connsiteX4" fmla="*/ 115531 w 1342244"/>
              <a:gd name="connsiteY4" fmla="*/ 6776847 h 6858000"/>
              <a:gd name="connsiteX5" fmla="*/ 127031 w 1342244"/>
              <a:gd name="connsiteY5" fmla="*/ 6737706 h 6858000"/>
              <a:gd name="connsiteX6" fmla="*/ 151770 w 1342244"/>
              <a:gd name="connsiteY6" fmla="*/ 6691589 h 6858000"/>
              <a:gd name="connsiteX7" fmla="*/ 143794 w 1342244"/>
              <a:gd name="connsiteY7" fmla="*/ 6659970 h 6858000"/>
              <a:gd name="connsiteX8" fmla="*/ 161862 w 1342244"/>
              <a:gd name="connsiteY8" fmla="*/ 6594177 h 6858000"/>
              <a:gd name="connsiteX9" fmla="*/ 228859 w 1342244"/>
              <a:gd name="connsiteY9" fmla="*/ 6492130 h 6858000"/>
              <a:gd name="connsiteX10" fmla="*/ 244546 w 1342244"/>
              <a:gd name="connsiteY10" fmla="*/ 6431610 h 6858000"/>
              <a:gd name="connsiteX11" fmla="*/ 271474 w 1342244"/>
              <a:gd name="connsiteY11" fmla="*/ 6334727 h 6858000"/>
              <a:gd name="connsiteX12" fmla="*/ 263386 w 1342244"/>
              <a:gd name="connsiteY12" fmla="*/ 6294334 h 6858000"/>
              <a:gd name="connsiteX13" fmla="*/ 265826 w 1342244"/>
              <a:gd name="connsiteY13" fmla="*/ 6252834 h 6858000"/>
              <a:gd name="connsiteX14" fmla="*/ 243818 w 1342244"/>
              <a:gd name="connsiteY14" fmla="*/ 6202459 h 6858000"/>
              <a:gd name="connsiteX15" fmla="*/ 242616 w 1342244"/>
              <a:gd name="connsiteY15" fmla="*/ 6153037 h 6858000"/>
              <a:gd name="connsiteX16" fmla="*/ 258031 w 1342244"/>
              <a:gd name="connsiteY16" fmla="*/ 6078132 h 6858000"/>
              <a:gd name="connsiteX17" fmla="*/ 245418 w 1342244"/>
              <a:gd name="connsiteY17" fmla="*/ 6028119 h 6858000"/>
              <a:gd name="connsiteX18" fmla="*/ 230647 w 1342244"/>
              <a:gd name="connsiteY18" fmla="*/ 5926735 h 6858000"/>
              <a:gd name="connsiteX19" fmla="*/ 280159 w 1342244"/>
              <a:gd name="connsiteY19" fmla="*/ 5712857 h 6858000"/>
              <a:gd name="connsiteX20" fmla="*/ 309957 w 1342244"/>
              <a:gd name="connsiteY20" fmla="*/ 5660491 h 6858000"/>
              <a:gd name="connsiteX21" fmla="*/ 319080 w 1342244"/>
              <a:gd name="connsiteY21" fmla="*/ 5563435 h 6858000"/>
              <a:gd name="connsiteX22" fmla="*/ 345956 w 1342244"/>
              <a:gd name="connsiteY22" fmla="*/ 5437125 h 6858000"/>
              <a:gd name="connsiteX23" fmla="*/ 359524 w 1342244"/>
              <a:gd name="connsiteY23" fmla="*/ 5396260 h 6858000"/>
              <a:gd name="connsiteX24" fmla="*/ 375505 w 1342244"/>
              <a:gd name="connsiteY24" fmla="*/ 5330009 h 6858000"/>
              <a:gd name="connsiteX25" fmla="*/ 408998 w 1342244"/>
              <a:gd name="connsiteY25" fmla="*/ 5273739 h 6858000"/>
              <a:gd name="connsiteX26" fmla="*/ 418597 w 1342244"/>
              <a:gd name="connsiteY26" fmla="*/ 5241779 h 6858000"/>
              <a:gd name="connsiteX27" fmla="*/ 429823 w 1342244"/>
              <a:gd name="connsiteY27" fmla="*/ 5225268 h 6858000"/>
              <a:gd name="connsiteX28" fmla="*/ 438184 w 1342244"/>
              <a:gd name="connsiteY28" fmla="*/ 5193377 h 6858000"/>
              <a:gd name="connsiteX29" fmla="*/ 441487 w 1342244"/>
              <a:gd name="connsiteY29" fmla="*/ 5179288 h 6858000"/>
              <a:gd name="connsiteX30" fmla="*/ 438105 w 1342244"/>
              <a:gd name="connsiteY30" fmla="*/ 5159961 h 6858000"/>
              <a:gd name="connsiteX31" fmla="*/ 441715 w 1342244"/>
              <a:gd name="connsiteY31" fmla="*/ 5125185 h 6858000"/>
              <a:gd name="connsiteX32" fmla="*/ 455581 w 1342244"/>
              <a:gd name="connsiteY32" fmla="*/ 5067850 h 6858000"/>
              <a:gd name="connsiteX33" fmla="*/ 458312 w 1342244"/>
              <a:gd name="connsiteY33" fmla="*/ 5060861 h 6858000"/>
              <a:gd name="connsiteX34" fmla="*/ 455016 w 1342244"/>
              <a:gd name="connsiteY34" fmla="*/ 5034192 h 6858000"/>
              <a:gd name="connsiteX35" fmla="*/ 456570 w 1342244"/>
              <a:gd name="connsiteY35" fmla="*/ 4993030 h 6858000"/>
              <a:gd name="connsiteX36" fmla="*/ 463479 w 1342244"/>
              <a:gd name="connsiteY36" fmla="*/ 4946844 h 6858000"/>
              <a:gd name="connsiteX37" fmla="*/ 459335 w 1342244"/>
              <a:gd name="connsiteY37" fmla="*/ 4932692 h 6858000"/>
              <a:gd name="connsiteX38" fmla="*/ 474738 w 1342244"/>
              <a:gd name="connsiteY38" fmla="*/ 4858827 h 6858000"/>
              <a:gd name="connsiteX39" fmla="*/ 480641 w 1342244"/>
              <a:gd name="connsiteY39" fmla="*/ 4821170 h 6858000"/>
              <a:gd name="connsiteX40" fmla="*/ 486667 w 1342244"/>
              <a:gd name="connsiteY40" fmla="*/ 4750867 h 6858000"/>
              <a:gd name="connsiteX41" fmla="*/ 484474 w 1342244"/>
              <a:gd name="connsiteY41" fmla="*/ 4690749 h 6858000"/>
              <a:gd name="connsiteX42" fmla="*/ 479954 w 1342244"/>
              <a:gd name="connsiteY42" fmla="*/ 4584173 h 6858000"/>
              <a:gd name="connsiteX43" fmla="*/ 475037 w 1342244"/>
              <a:gd name="connsiteY43" fmla="*/ 4444346 h 6858000"/>
              <a:gd name="connsiteX44" fmla="*/ 471602 w 1342244"/>
              <a:gd name="connsiteY44" fmla="*/ 4375228 h 6858000"/>
              <a:gd name="connsiteX45" fmla="*/ 452255 w 1342244"/>
              <a:gd name="connsiteY45" fmla="*/ 4214165 h 6858000"/>
              <a:gd name="connsiteX46" fmla="*/ 453884 w 1342244"/>
              <a:gd name="connsiteY46" fmla="*/ 4076008 h 6858000"/>
              <a:gd name="connsiteX47" fmla="*/ 441584 w 1342244"/>
              <a:gd name="connsiteY47" fmla="*/ 4033999 h 6858000"/>
              <a:gd name="connsiteX48" fmla="*/ 441309 w 1342244"/>
              <a:gd name="connsiteY48" fmla="*/ 4013953 h 6858000"/>
              <a:gd name="connsiteX49" fmla="*/ 427604 w 1342244"/>
              <a:gd name="connsiteY49" fmla="*/ 3974753 h 6858000"/>
              <a:gd name="connsiteX50" fmla="*/ 433387 w 1342244"/>
              <a:gd name="connsiteY50" fmla="*/ 3901461 h 6858000"/>
              <a:gd name="connsiteX51" fmla="*/ 455981 w 1342244"/>
              <a:gd name="connsiteY51" fmla="*/ 3813873 h 6858000"/>
              <a:gd name="connsiteX52" fmla="*/ 453239 w 1342244"/>
              <a:gd name="connsiteY52" fmla="*/ 3777135 h 6858000"/>
              <a:gd name="connsiteX53" fmla="*/ 454972 w 1342244"/>
              <a:gd name="connsiteY53" fmla="*/ 3771656 h 6858000"/>
              <a:gd name="connsiteX54" fmla="*/ 458715 w 1342244"/>
              <a:gd name="connsiteY54" fmla="*/ 3769007 h 6858000"/>
              <a:gd name="connsiteX55" fmla="*/ 466877 w 1342244"/>
              <a:gd name="connsiteY55" fmla="*/ 3738082 h 6858000"/>
              <a:gd name="connsiteX56" fmla="*/ 474223 w 1342244"/>
              <a:gd name="connsiteY56" fmla="*/ 3673397 h 6858000"/>
              <a:gd name="connsiteX57" fmla="*/ 473519 w 1342244"/>
              <a:gd name="connsiteY57" fmla="*/ 3637109 h 6858000"/>
              <a:gd name="connsiteX58" fmla="*/ 476962 w 1342244"/>
              <a:gd name="connsiteY58" fmla="*/ 3536883 h 6858000"/>
              <a:gd name="connsiteX59" fmla="*/ 484500 w 1342244"/>
              <a:gd name="connsiteY59" fmla="*/ 3435652 h 6858000"/>
              <a:gd name="connsiteX60" fmla="*/ 498392 w 1342244"/>
              <a:gd name="connsiteY60" fmla="*/ 3295862 h 6858000"/>
              <a:gd name="connsiteX61" fmla="*/ 504159 w 1342244"/>
              <a:gd name="connsiteY61" fmla="*/ 3229163 h 6858000"/>
              <a:gd name="connsiteX62" fmla="*/ 480918 w 1342244"/>
              <a:gd name="connsiteY62" fmla="*/ 3158586 h 6858000"/>
              <a:gd name="connsiteX63" fmla="*/ 456326 w 1342244"/>
              <a:gd name="connsiteY63" fmla="*/ 3112365 h 6858000"/>
              <a:gd name="connsiteX64" fmla="*/ 441801 w 1342244"/>
              <a:gd name="connsiteY64" fmla="*/ 3072935 h 6858000"/>
              <a:gd name="connsiteX65" fmla="*/ 416975 w 1342244"/>
              <a:gd name="connsiteY65" fmla="*/ 2958185 h 6858000"/>
              <a:gd name="connsiteX66" fmla="*/ 374255 w 1342244"/>
              <a:gd name="connsiteY66" fmla="*/ 2843952 h 6858000"/>
              <a:gd name="connsiteX67" fmla="*/ 308507 w 1342244"/>
              <a:gd name="connsiteY67" fmla="*/ 2554718 h 6858000"/>
              <a:gd name="connsiteX68" fmla="*/ 279324 w 1342244"/>
              <a:gd name="connsiteY68" fmla="*/ 2447068 h 6858000"/>
              <a:gd name="connsiteX69" fmla="*/ 283394 w 1342244"/>
              <a:gd name="connsiteY69" fmla="*/ 2423438 h 6858000"/>
              <a:gd name="connsiteX70" fmla="*/ 272284 w 1342244"/>
              <a:gd name="connsiteY70" fmla="*/ 2402874 h 6858000"/>
              <a:gd name="connsiteX71" fmla="*/ 274896 w 1342244"/>
              <a:gd name="connsiteY71" fmla="*/ 2381443 h 6858000"/>
              <a:gd name="connsiteX72" fmla="*/ 251225 w 1342244"/>
              <a:gd name="connsiteY72" fmla="*/ 2261920 h 6858000"/>
              <a:gd name="connsiteX73" fmla="*/ 241112 w 1342244"/>
              <a:gd name="connsiteY73" fmla="*/ 2195378 h 6858000"/>
              <a:gd name="connsiteX74" fmla="*/ 225329 w 1342244"/>
              <a:gd name="connsiteY74" fmla="*/ 2155135 h 6858000"/>
              <a:gd name="connsiteX75" fmla="*/ 222787 w 1342244"/>
              <a:gd name="connsiteY75" fmla="*/ 2118008 h 6858000"/>
              <a:gd name="connsiteX76" fmla="*/ 223780 w 1342244"/>
              <a:gd name="connsiteY76" fmla="*/ 2050531 h 6858000"/>
              <a:gd name="connsiteX77" fmla="*/ 196764 w 1342244"/>
              <a:gd name="connsiteY77" fmla="*/ 1906352 h 6858000"/>
              <a:gd name="connsiteX78" fmla="*/ 173321 w 1342244"/>
              <a:gd name="connsiteY78" fmla="*/ 1861531 h 6858000"/>
              <a:gd name="connsiteX79" fmla="*/ 127120 w 1342244"/>
              <a:gd name="connsiteY79" fmla="*/ 1732919 h 6858000"/>
              <a:gd name="connsiteX80" fmla="*/ 99431 w 1342244"/>
              <a:gd name="connsiteY80" fmla="*/ 1663540 h 6858000"/>
              <a:gd name="connsiteX81" fmla="*/ 98557 w 1342244"/>
              <a:gd name="connsiteY81" fmla="*/ 1615777 h 6858000"/>
              <a:gd name="connsiteX82" fmla="*/ 79352 w 1342244"/>
              <a:gd name="connsiteY82" fmla="*/ 1563678 h 6858000"/>
              <a:gd name="connsiteX83" fmla="*/ 85174 w 1342244"/>
              <a:gd name="connsiteY83" fmla="*/ 1477995 h 6858000"/>
              <a:gd name="connsiteX84" fmla="*/ 71259 w 1342244"/>
              <a:gd name="connsiteY84" fmla="*/ 1373769 h 6858000"/>
              <a:gd name="connsiteX85" fmla="*/ 79566 w 1342244"/>
              <a:gd name="connsiteY85" fmla="*/ 1307086 h 6858000"/>
              <a:gd name="connsiteX86" fmla="*/ 85439 w 1342244"/>
              <a:gd name="connsiteY86" fmla="*/ 1168288 h 6858000"/>
              <a:gd name="connsiteX87" fmla="*/ 77721 w 1342244"/>
              <a:gd name="connsiteY87" fmla="*/ 1142577 h 6858000"/>
              <a:gd name="connsiteX88" fmla="*/ 67027 w 1342244"/>
              <a:gd name="connsiteY88" fmla="*/ 1088484 h 6858000"/>
              <a:gd name="connsiteX89" fmla="*/ 55763 w 1342244"/>
              <a:gd name="connsiteY89" fmla="*/ 1016103 h 6858000"/>
              <a:gd name="connsiteX90" fmla="*/ 57219 w 1342244"/>
              <a:gd name="connsiteY90" fmla="*/ 954054 h 6858000"/>
              <a:gd name="connsiteX91" fmla="*/ 52084 w 1342244"/>
              <a:gd name="connsiteY91" fmla="*/ 896999 h 6858000"/>
              <a:gd name="connsiteX92" fmla="*/ 21492 w 1342244"/>
              <a:gd name="connsiteY92" fmla="*/ 821517 h 6858000"/>
              <a:gd name="connsiteX93" fmla="*/ 442 w 1342244"/>
              <a:gd name="connsiteY93" fmla="*/ 751353 h 6858000"/>
              <a:gd name="connsiteX94" fmla="*/ 0 w 1342244"/>
              <a:gd name="connsiteY94" fmla="*/ 721230 h 6858000"/>
              <a:gd name="connsiteX95" fmla="*/ 9132 w 1342244"/>
              <a:gd name="connsiteY95" fmla="*/ 619315 h 6858000"/>
              <a:gd name="connsiteX96" fmla="*/ 2788 w 1342244"/>
              <a:gd name="connsiteY96" fmla="*/ 585934 h 6858000"/>
              <a:gd name="connsiteX97" fmla="*/ 84 w 1342244"/>
              <a:gd name="connsiteY97" fmla="*/ 538948 h 6858000"/>
              <a:gd name="connsiteX98" fmla="*/ 3992 w 1342244"/>
              <a:gd name="connsiteY98" fmla="*/ 525163 h 6858000"/>
              <a:gd name="connsiteX99" fmla="*/ 30116 w 1342244"/>
              <a:gd name="connsiteY99" fmla="*/ 446567 h 6858000"/>
              <a:gd name="connsiteX100" fmla="*/ 29364 w 1342244"/>
              <a:gd name="connsiteY100" fmla="*/ 393828 h 6858000"/>
              <a:gd name="connsiteX101" fmla="*/ 29194 w 1342244"/>
              <a:gd name="connsiteY101" fmla="*/ 353137 h 6858000"/>
              <a:gd name="connsiteX102" fmla="*/ 34887 w 1342244"/>
              <a:gd name="connsiteY102" fmla="*/ 275771 h 6858000"/>
              <a:gd name="connsiteX103" fmla="*/ 44581 w 1342244"/>
              <a:gd name="connsiteY103" fmla="*/ 236673 h 6858000"/>
              <a:gd name="connsiteX104" fmla="*/ 43624 w 1342244"/>
              <a:gd name="connsiteY104" fmla="*/ 144983 h 6858000"/>
              <a:gd name="connsiteX105" fmla="*/ 33909 w 1342244"/>
              <a:gd name="connsiteY105" fmla="*/ 33857 h 6858000"/>
              <a:gd name="connsiteX106" fmla="*/ 15462 w 1342244"/>
              <a:gd name="connsiteY106" fmla="*/ 0 h 6858000"/>
              <a:gd name="connsiteX0" fmla="*/ 15462 w 1342244"/>
              <a:gd name="connsiteY0" fmla="*/ 0 h 6858000"/>
              <a:gd name="connsiteX1" fmla="*/ 1342244 w 1342244"/>
              <a:gd name="connsiteY1" fmla="*/ 0 h 6858000"/>
              <a:gd name="connsiteX2" fmla="*/ 1342244 w 1342244"/>
              <a:gd name="connsiteY2" fmla="*/ 6858000 h 6858000"/>
              <a:gd name="connsiteX3" fmla="*/ 78938 w 1342244"/>
              <a:gd name="connsiteY3" fmla="*/ 6857735 h 6858000"/>
              <a:gd name="connsiteX4" fmla="*/ 115531 w 1342244"/>
              <a:gd name="connsiteY4" fmla="*/ 6776847 h 6858000"/>
              <a:gd name="connsiteX5" fmla="*/ 127031 w 1342244"/>
              <a:gd name="connsiteY5" fmla="*/ 6737706 h 6858000"/>
              <a:gd name="connsiteX6" fmla="*/ 151770 w 1342244"/>
              <a:gd name="connsiteY6" fmla="*/ 6691589 h 6858000"/>
              <a:gd name="connsiteX7" fmla="*/ 143794 w 1342244"/>
              <a:gd name="connsiteY7" fmla="*/ 6659970 h 6858000"/>
              <a:gd name="connsiteX8" fmla="*/ 161862 w 1342244"/>
              <a:gd name="connsiteY8" fmla="*/ 6594177 h 6858000"/>
              <a:gd name="connsiteX9" fmla="*/ 228859 w 1342244"/>
              <a:gd name="connsiteY9" fmla="*/ 6492130 h 6858000"/>
              <a:gd name="connsiteX10" fmla="*/ 244546 w 1342244"/>
              <a:gd name="connsiteY10" fmla="*/ 6431610 h 6858000"/>
              <a:gd name="connsiteX11" fmla="*/ 271474 w 1342244"/>
              <a:gd name="connsiteY11" fmla="*/ 6334727 h 6858000"/>
              <a:gd name="connsiteX12" fmla="*/ 263386 w 1342244"/>
              <a:gd name="connsiteY12" fmla="*/ 6294334 h 6858000"/>
              <a:gd name="connsiteX13" fmla="*/ 265826 w 1342244"/>
              <a:gd name="connsiteY13" fmla="*/ 6252834 h 6858000"/>
              <a:gd name="connsiteX14" fmla="*/ 243818 w 1342244"/>
              <a:gd name="connsiteY14" fmla="*/ 6202459 h 6858000"/>
              <a:gd name="connsiteX15" fmla="*/ 242616 w 1342244"/>
              <a:gd name="connsiteY15" fmla="*/ 6153037 h 6858000"/>
              <a:gd name="connsiteX16" fmla="*/ 258031 w 1342244"/>
              <a:gd name="connsiteY16" fmla="*/ 6078132 h 6858000"/>
              <a:gd name="connsiteX17" fmla="*/ 245418 w 1342244"/>
              <a:gd name="connsiteY17" fmla="*/ 6028119 h 6858000"/>
              <a:gd name="connsiteX18" fmla="*/ 230647 w 1342244"/>
              <a:gd name="connsiteY18" fmla="*/ 5926735 h 6858000"/>
              <a:gd name="connsiteX19" fmla="*/ 280159 w 1342244"/>
              <a:gd name="connsiteY19" fmla="*/ 5712857 h 6858000"/>
              <a:gd name="connsiteX20" fmla="*/ 309957 w 1342244"/>
              <a:gd name="connsiteY20" fmla="*/ 5660491 h 6858000"/>
              <a:gd name="connsiteX21" fmla="*/ 319080 w 1342244"/>
              <a:gd name="connsiteY21" fmla="*/ 5563435 h 6858000"/>
              <a:gd name="connsiteX22" fmla="*/ 345956 w 1342244"/>
              <a:gd name="connsiteY22" fmla="*/ 5437125 h 6858000"/>
              <a:gd name="connsiteX23" fmla="*/ 359524 w 1342244"/>
              <a:gd name="connsiteY23" fmla="*/ 5396260 h 6858000"/>
              <a:gd name="connsiteX24" fmla="*/ 375505 w 1342244"/>
              <a:gd name="connsiteY24" fmla="*/ 5330009 h 6858000"/>
              <a:gd name="connsiteX25" fmla="*/ 408998 w 1342244"/>
              <a:gd name="connsiteY25" fmla="*/ 5273739 h 6858000"/>
              <a:gd name="connsiteX26" fmla="*/ 418597 w 1342244"/>
              <a:gd name="connsiteY26" fmla="*/ 5241779 h 6858000"/>
              <a:gd name="connsiteX27" fmla="*/ 429823 w 1342244"/>
              <a:gd name="connsiteY27" fmla="*/ 5225268 h 6858000"/>
              <a:gd name="connsiteX28" fmla="*/ 438184 w 1342244"/>
              <a:gd name="connsiteY28" fmla="*/ 5193377 h 6858000"/>
              <a:gd name="connsiteX29" fmla="*/ 441487 w 1342244"/>
              <a:gd name="connsiteY29" fmla="*/ 5179288 h 6858000"/>
              <a:gd name="connsiteX30" fmla="*/ 438105 w 1342244"/>
              <a:gd name="connsiteY30" fmla="*/ 5159961 h 6858000"/>
              <a:gd name="connsiteX31" fmla="*/ 441715 w 1342244"/>
              <a:gd name="connsiteY31" fmla="*/ 5125185 h 6858000"/>
              <a:gd name="connsiteX32" fmla="*/ 455581 w 1342244"/>
              <a:gd name="connsiteY32" fmla="*/ 5067850 h 6858000"/>
              <a:gd name="connsiteX33" fmla="*/ 458312 w 1342244"/>
              <a:gd name="connsiteY33" fmla="*/ 5060861 h 6858000"/>
              <a:gd name="connsiteX34" fmla="*/ 455016 w 1342244"/>
              <a:gd name="connsiteY34" fmla="*/ 5034192 h 6858000"/>
              <a:gd name="connsiteX35" fmla="*/ 456570 w 1342244"/>
              <a:gd name="connsiteY35" fmla="*/ 4993030 h 6858000"/>
              <a:gd name="connsiteX36" fmla="*/ 463479 w 1342244"/>
              <a:gd name="connsiteY36" fmla="*/ 4946844 h 6858000"/>
              <a:gd name="connsiteX37" fmla="*/ 474738 w 1342244"/>
              <a:gd name="connsiteY37" fmla="*/ 4858827 h 6858000"/>
              <a:gd name="connsiteX38" fmla="*/ 480641 w 1342244"/>
              <a:gd name="connsiteY38" fmla="*/ 4821170 h 6858000"/>
              <a:gd name="connsiteX39" fmla="*/ 486667 w 1342244"/>
              <a:gd name="connsiteY39" fmla="*/ 4750867 h 6858000"/>
              <a:gd name="connsiteX40" fmla="*/ 484474 w 1342244"/>
              <a:gd name="connsiteY40" fmla="*/ 4690749 h 6858000"/>
              <a:gd name="connsiteX41" fmla="*/ 479954 w 1342244"/>
              <a:gd name="connsiteY41" fmla="*/ 4584173 h 6858000"/>
              <a:gd name="connsiteX42" fmla="*/ 475037 w 1342244"/>
              <a:gd name="connsiteY42" fmla="*/ 4444346 h 6858000"/>
              <a:gd name="connsiteX43" fmla="*/ 471602 w 1342244"/>
              <a:gd name="connsiteY43" fmla="*/ 4375228 h 6858000"/>
              <a:gd name="connsiteX44" fmla="*/ 452255 w 1342244"/>
              <a:gd name="connsiteY44" fmla="*/ 4214165 h 6858000"/>
              <a:gd name="connsiteX45" fmla="*/ 453884 w 1342244"/>
              <a:gd name="connsiteY45" fmla="*/ 4076008 h 6858000"/>
              <a:gd name="connsiteX46" fmla="*/ 441584 w 1342244"/>
              <a:gd name="connsiteY46" fmla="*/ 4033999 h 6858000"/>
              <a:gd name="connsiteX47" fmla="*/ 441309 w 1342244"/>
              <a:gd name="connsiteY47" fmla="*/ 4013953 h 6858000"/>
              <a:gd name="connsiteX48" fmla="*/ 427604 w 1342244"/>
              <a:gd name="connsiteY48" fmla="*/ 3974753 h 6858000"/>
              <a:gd name="connsiteX49" fmla="*/ 433387 w 1342244"/>
              <a:gd name="connsiteY49" fmla="*/ 3901461 h 6858000"/>
              <a:gd name="connsiteX50" fmla="*/ 455981 w 1342244"/>
              <a:gd name="connsiteY50" fmla="*/ 3813873 h 6858000"/>
              <a:gd name="connsiteX51" fmla="*/ 453239 w 1342244"/>
              <a:gd name="connsiteY51" fmla="*/ 3777135 h 6858000"/>
              <a:gd name="connsiteX52" fmla="*/ 454972 w 1342244"/>
              <a:gd name="connsiteY52" fmla="*/ 3771656 h 6858000"/>
              <a:gd name="connsiteX53" fmla="*/ 458715 w 1342244"/>
              <a:gd name="connsiteY53" fmla="*/ 3769007 h 6858000"/>
              <a:gd name="connsiteX54" fmla="*/ 466877 w 1342244"/>
              <a:gd name="connsiteY54" fmla="*/ 3738082 h 6858000"/>
              <a:gd name="connsiteX55" fmla="*/ 474223 w 1342244"/>
              <a:gd name="connsiteY55" fmla="*/ 3673397 h 6858000"/>
              <a:gd name="connsiteX56" fmla="*/ 473519 w 1342244"/>
              <a:gd name="connsiteY56" fmla="*/ 3637109 h 6858000"/>
              <a:gd name="connsiteX57" fmla="*/ 476962 w 1342244"/>
              <a:gd name="connsiteY57" fmla="*/ 3536883 h 6858000"/>
              <a:gd name="connsiteX58" fmla="*/ 484500 w 1342244"/>
              <a:gd name="connsiteY58" fmla="*/ 3435652 h 6858000"/>
              <a:gd name="connsiteX59" fmla="*/ 498392 w 1342244"/>
              <a:gd name="connsiteY59" fmla="*/ 3295862 h 6858000"/>
              <a:gd name="connsiteX60" fmla="*/ 504159 w 1342244"/>
              <a:gd name="connsiteY60" fmla="*/ 3229163 h 6858000"/>
              <a:gd name="connsiteX61" fmla="*/ 480918 w 1342244"/>
              <a:gd name="connsiteY61" fmla="*/ 3158586 h 6858000"/>
              <a:gd name="connsiteX62" fmla="*/ 456326 w 1342244"/>
              <a:gd name="connsiteY62" fmla="*/ 3112365 h 6858000"/>
              <a:gd name="connsiteX63" fmla="*/ 441801 w 1342244"/>
              <a:gd name="connsiteY63" fmla="*/ 3072935 h 6858000"/>
              <a:gd name="connsiteX64" fmla="*/ 416975 w 1342244"/>
              <a:gd name="connsiteY64" fmla="*/ 2958185 h 6858000"/>
              <a:gd name="connsiteX65" fmla="*/ 374255 w 1342244"/>
              <a:gd name="connsiteY65" fmla="*/ 2843952 h 6858000"/>
              <a:gd name="connsiteX66" fmla="*/ 308507 w 1342244"/>
              <a:gd name="connsiteY66" fmla="*/ 2554718 h 6858000"/>
              <a:gd name="connsiteX67" fmla="*/ 279324 w 1342244"/>
              <a:gd name="connsiteY67" fmla="*/ 2447068 h 6858000"/>
              <a:gd name="connsiteX68" fmla="*/ 283394 w 1342244"/>
              <a:gd name="connsiteY68" fmla="*/ 2423438 h 6858000"/>
              <a:gd name="connsiteX69" fmla="*/ 272284 w 1342244"/>
              <a:gd name="connsiteY69" fmla="*/ 2402874 h 6858000"/>
              <a:gd name="connsiteX70" fmla="*/ 274896 w 1342244"/>
              <a:gd name="connsiteY70" fmla="*/ 2381443 h 6858000"/>
              <a:gd name="connsiteX71" fmla="*/ 251225 w 1342244"/>
              <a:gd name="connsiteY71" fmla="*/ 2261920 h 6858000"/>
              <a:gd name="connsiteX72" fmla="*/ 241112 w 1342244"/>
              <a:gd name="connsiteY72" fmla="*/ 2195378 h 6858000"/>
              <a:gd name="connsiteX73" fmla="*/ 225329 w 1342244"/>
              <a:gd name="connsiteY73" fmla="*/ 2155135 h 6858000"/>
              <a:gd name="connsiteX74" fmla="*/ 222787 w 1342244"/>
              <a:gd name="connsiteY74" fmla="*/ 2118008 h 6858000"/>
              <a:gd name="connsiteX75" fmla="*/ 223780 w 1342244"/>
              <a:gd name="connsiteY75" fmla="*/ 2050531 h 6858000"/>
              <a:gd name="connsiteX76" fmla="*/ 196764 w 1342244"/>
              <a:gd name="connsiteY76" fmla="*/ 1906352 h 6858000"/>
              <a:gd name="connsiteX77" fmla="*/ 173321 w 1342244"/>
              <a:gd name="connsiteY77" fmla="*/ 1861531 h 6858000"/>
              <a:gd name="connsiteX78" fmla="*/ 127120 w 1342244"/>
              <a:gd name="connsiteY78" fmla="*/ 1732919 h 6858000"/>
              <a:gd name="connsiteX79" fmla="*/ 99431 w 1342244"/>
              <a:gd name="connsiteY79" fmla="*/ 1663540 h 6858000"/>
              <a:gd name="connsiteX80" fmla="*/ 98557 w 1342244"/>
              <a:gd name="connsiteY80" fmla="*/ 1615777 h 6858000"/>
              <a:gd name="connsiteX81" fmla="*/ 79352 w 1342244"/>
              <a:gd name="connsiteY81" fmla="*/ 1563678 h 6858000"/>
              <a:gd name="connsiteX82" fmla="*/ 85174 w 1342244"/>
              <a:gd name="connsiteY82" fmla="*/ 1477995 h 6858000"/>
              <a:gd name="connsiteX83" fmla="*/ 71259 w 1342244"/>
              <a:gd name="connsiteY83" fmla="*/ 1373769 h 6858000"/>
              <a:gd name="connsiteX84" fmla="*/ 79566 w 1342244"/>
              <a:gd name="connsiteY84" fmla="*/ 1307086 h 6858000"/>
              <a:gd name="connsiteX85" fmla="*/ 85439 w 1342244"/>
              <a:gd name="connsiteY85" fmla="*/ 1168288 h 6858000"/>
              <a:gd name="connsiteX86" fmla="*/ 77721 w 1342244"/>
              <a:gd name="connsiteY86" fmla="*/ 1142577 h 6858000"/>
              <a:gd name="connsiteX87" fmla="*/ 67027 w 1342244"/>
              <a:gd name="connsiteY87" fmla="*/ 1088484 h 6858000"/>
              <a:gd name="connsiteX88" fmla="*/ 55763 w 1342244"/>
              <a:gd name="connsiteY88" fmla="*/ 1016103 h 6858000"/>
              <a:gd name="connsiteX89" fmla="*/ 57219 w 1342244"/>
              <a:gd name="connsiteY89" fmla="*/ 954054 h 6858000"/>
              <a:gd name="connsiteX90" fmla="*/ 52084 w 1342244"/>
              <a:gd name="connsiteY90" fmla="*/ 896999 h 6858000"/>
              <a:gd name="connsiteX91" fmla="*/ 21492 w 1342244"/>
              <a:gd name="connsiteY91" fmla="*/ 821517 h 6858000"/>
              <a:gd name="connsiteX92" fmla="*/ 442 w 1342244"/>
              <a:gd name="connsiteY92" fmla="*/ 751353 h 6858000"/>
              <a:gd name="connsiteX93" fmla="*/ 0 w 1342244"/>
              <a:gd name="connsiteY93" fmla="*/ 721230 h 6858000"/>
              <a:gd name="connsiteX94" fmla="*/ 9132 w 1342244"/>
              <a:gd name="connsiteY94" fmla="*/ 619315 h 6858000"/>
              <a:gd name="connsiteX95" fmla="*/ 2788 w 1342244"/>
              <a:gd name="connsiteY95" fmla="*/ 585934 h 6858000"/>
              <a:gd name="connsiteX96" fmla="*/ 84 w 1342244"/>
              <a:gd name="connsiteY96" fmla="*/ 538948 h 6858000"/>
              <a:gd name="connsiteX97" fmla="*/ 3992 w 1342244"/>
              <a:gd name="connsiteY97" fmla="*/ 525163 h 6858000"/>
              <a:gd name="connsiteX98" fmla="*/ 30116 w 1342244"/>
              <a:gd name="connsiteY98" fmla="*/ 446567 h 6858000"/>
              <a:gd name="connsiteX99" fmla="*/ 29364 w 1342244"/>
              <a:gd name="connsiteY99" fmla="*/ 393828 h 6858000"/>
              <a:gd name="connsiteX100" fmla="*/ 29194 w 1342244"/>
              <a:gd name="connsiteY100" fmla="*/ 353137 h 6858000"/>
              <a:gd name="connsiteX101" fmla="*/ 34887 w 1342244"/>
              <a:gd name="connsiteY101" fmla="*/ 275771 h 6858000"/>
              <a:gd name="connsiteX102" fmla="*/ 44581 w 1342244"/>
              <a:gd name="connsiteY102" fmla="*/ 236673 h 6858000"/>
              <a:gd name="connsiteX103" fmla="*/ 43624 w 1342244"/>
              <a:gd name="connsiteY103" fmla="*/ 144983 h 6858000"/>
              <a:gd name="connsiteX104" fmla="*/ 33909 w 1342244"/>
              <a:gd name="connsiteY104" fmla="*/ 33857 h 6858000"/>
              <a:gd name="connsiteX105" fmla="*/ 15462 w 1342244"/>
              <a:gd name="connsiteY105" fmla="*/ 0 h 6858000"/>
              <a:gd name="connsiteX0" fmla="*/ 15462 w 1342244"/>
              <a:gd name="connsiteY0" fmla="*/ 0 h 6858000"/>
              <a:gd name="connsiteX1" fmla="*/ 1342244 w 1342244"/>
              <a:gd name="connsiteY1" fmla="*/ 0 h 6858000"/>
              <a:gd name="connsiteX2" fmla="*/ 1342244 w 1342244"/>
              <a:gd name="connsiteY2" fmla="*/ 6858000 h 6858000"/>
              <a:gd name="connsiteX3" fmla="*/ 78938 w 1342244"/>
              <a:gd name="connsiteY3" fmla="*/ 6857735 h 6858000"/>
              <a:gd name="connsiteX4" fmla="*/ 115531 w 1342244"/>
              <a:gd name="connsiteY4" fmla="*/ 6776847 h 6858000"/>
              <a:gd name="connsiteX5" fmla="*/ 127031 w 1342244"/>
              <a:gd name="connsiteY5" fmla="*/ 6737706 h 6858000"/>
              <a:gd name="connsiteX6" fmla="*/ 151770 w 1342244"/>
              <a:gd name="connsiteY6" fmla="*/ 6691589 h 6858000"/>
              <a:gd name="connsiteX7" fmla="*/ 143794 w 1342244"/>
              <a:gd name="connsiteY7" fmla="*/ 6659970 h 6858000"/>
              <a:gd name="connsiteX8" fmla="*/ 161862 w 1342244"/>
              <a:gd name="connsiteY8" fmla="*/ 6594177 h 6858000"/>
              <a:gd name="connsiteX9" fmla="*/ 228859 w 1342244"/>
              <a:gd name="connsiteY9" fmla="*/ 6492130 h 6858000"/>
              <a:gd name="connsiteX10" fmla="*/ 244546 w 1342244"/>
              <a:gd name="connsiteY10" fmla="*/ 6431610 h 6858000"/>
              <a:gd name="connsiteX11" fmla="*/ 271474 w 1342244"/>
              <a:gd name="connsiteY11" fmla="*/ 6334727 h 6858000"/>
              <a:gd name="connsiteX12" fmla="*/ 263386 w 1342244"/>
              <a:gd name="connsiteY12" fmla="*/ 6294334 h 6858000"/>
              <a:gd name="connsiteX13" fmla="*/ 265826 w 1342244"/>
              <a:gd name="connsiteY13" fmla="*/ 6252834 h 6858000"/>
              <a:gd name="connsiteX14" fmla="*/ 243818 w 1342244"/>
              <a:gd name="connsiteY14" fmla="*/ 6202459 h 6858000"/>
              <a:gd name="connsiteX15" fmla="*/ 242616 w 1342244"/>
              <a:gd name="connsiteY15" fmla="*/ 6153037 h 6858000"/>
              <a:gd name="connsiteX16" fmla="*/ 258031 w 1342244"/>
              <a:gd name="connsiteY16" fmla="*/ 6078132 h 6858000"/>
              <a:gd name="connsiteX17" fmla="*/ 245418 w 1342244"/>
              <a:gd name="connsiteY17" fmla="*/ 6028119 h 6858000"/>
              <a:gd name="connsiteX18" fmla="*/ 230647 w 1342244"/>
              <a:gd name="connsiteY18" fmla="*/ 5926735 h 6858000"/>
              <a:gd name="connsiteX19" fmla="*/ 280159 w 1342244"/>
              <a:gd name="connsiteY19" fmla="*/ 5712857 h 6858000"/>
              <a:gd name="connsiteX20" fmla="*/ 309957 w 1342244"/>
              <a:gd name="connsiteY20" fmla="*/ 5660491 h 6858000"/>
              <a:gd name="connsiteX21" fmla="*/ 319080 w 1342244"/>
              <a:gd name="connsiteY21" fmla="*/ 5563435 h 6858000"/>
              <a:gd name="connsiteX22" fmla="*/ 345956 w 1342244"/>
              <a:gd name="connsiteY22" fmla="*/ 5437125 h 6858000"/>
              <a:gd name="connsiteX23" fmla="*/ 359524 w 1342244"/>
              <a:gd name="connsiteY23" fmla="*/ 5396260 h 6858000"/>
              <a:gd name="connsiteX24" fmla="*/ 375505 w 1342244"/>
              <a:gd name="connsiteY24" fmla="*/ 5330009 h 6858000"/>
              <a:gd name="connsiteX25" fmla="*/ 408998 w 1342244"/>
              <a:gd name="connsiteY25" fmla="*/ 5273739 h 6858000"/>
              <a:gd name="connsiteX26" fmla="*/ 429823 w 1342244"/>
              <a:gd name="connsiteY26" fmla="*/ 5225268 h 6858000"/>
              <a:gd name="connsiteX27" fmla="*/ 438184 w 1342244"/>
              <a:gd name="connsiteY27" fmla="*/ 5193377 h 6858000"/>
              <a:gd name="connsiteX28" fmla="*/ 441487 w 1342244"/>
              <a:gd name="connsiteY28" fmla="*/ 5179288 h 6858000"/>
              <a:gd name="connsiteX29" fmla="*/ 438105 w 1342244"/>
              <a:gd name="connsiteY29" fmla="*/ 5159961 h 6858000"/>
              <a:gd name="connsiteX30" fmla="*/ 441715 w 1342244"/>
              <a:gd name="connsiteY30" fmla="*/ 5125185 h 6858000"/>
              <a:gd name="connsiteX31" fmla="*/ 455581 w 1342244"/>
              <a:gd name="connsiteY31" fmla="*/ 5067850 h 6858000"/>
              <a:gd name="connsiteX32" fmla="*/ 458312 w 1342244"/>
              <a:gd name="connsiteY32" fmla="*/ 5060861 h 6858000"/>
              <a:gd name="connsiteX33" fmla="*/ 455016 w 1342244"/>
              <a:gd name="connsiteY33" fmla="*/ 5034192 h 6858000"/>
              <a:gd name="connsiteX34" fmla="*/ 456570 w 1342244"/>
              <a:gd name="connsiteY34" fmla="*/ 4993030 h 6858000"/>
              <a:gd name="connsiteX35" fmla="*/ 463479 w 1342244"/>
              <a:gd name="connsiteY35" fmla="*/ 4946844 h 6858000"/>
              <a:gd name="connsiteX36" fmla="*/ 474738 w 1342244"/>
              <a:gd name="connsiteY36" fmla="*/ 4858827 h 6858000"/>
              <a:gd name="connsiteX37" fmla="*/ 480641 w 1342244"/>
              <a:gd name="connsiteY37" fmla="*/ 4821170 h 6858000"/>
              <a:gd name="connsiteX38" fmla="*/ 486667 w 1342244"/>
              <a:gd name="connsiteY38" fmla="*/ 4750867 h 6858000"/>
              <a:gd name="connsiteX39" fmla="*/ 484474 w 1342244"/>
              <a:gd name="connsiteY39" fmla="*/ 4690749 h 6858000"/>
              <a:gd name="connsiteX40" fmla="*/ 479954 w 1342244"/>
              <a:gd name="connsiteY40" fmla="*/ 4584173 h 6858000"/>
              <a:gd name="connsiteX41" fmla="*/ 475037 w 1342244"/>
              <a:gd name="connsiteY41" fmla="*/ 4444346 h 6858000"/>
              <a:gd name="connsiteX42" fmla="*/ 471602 w 1342244"/>
              <a:gd name="connsiteY42" fmla="*/ 4375228 h 6858000"/>
              <a:gd name="connsiteX43" fmla="*/ 452255 w 1342244"/>
              <a:gd name="connsiteY43" fmla="*/ 4214165 h 6858000"/>
              <a:gd name="connsiteX44" fmla="*/ 453884 w 1342244"/>
              <a:gd name="connsiteY44" fmla="*/ 4076008 h 6858000"/>
              <a:gd name="connsiteX45" fmla="*/ 441584 w 1342244"/>
              <a:gd name="connsiteY45" fmla="*/ 4033999 h 6858000"/>
              <a:gd name="connsiteX46" fmla="*/ 441309 w 1342244"/>
              <a:gd name="connsiteY46" fmla="*/ 4013953 h 6858000"/>
              <a:gd name="connsiteX47" fmla="*/ 427604 w 1342244"/>
              <a:gd name="connsiteY47" fmla="*/ 3974753 h 6858000"/>
              <a:gd name="connsiteX48" fmla="*/ 433387 w 1342244"/>
              <a:gd name="connsiteY48" fmla="*/ 3901461 h 6858000"/>
              <a:gd name="connsiteX49" fmla="*/ 455981 w 1342244"/>
              <a:gd name="connsiteY49" fmla="*/ 3813873 h 6858000"/>
              <a:gd name="connsiteX50" fmla="*/ 453239 w 1342244"/>
              <a:gd name="connsiteY50" fmla="*/ 3777135 h 6858000"/>
              <a:gd name="connsiteX51" fmla="*/ 454972 w 1342244"/>
              <a:gd name="connsiteY51" fmla="*/ 3771656 h 6858000"/>
              <a:gd name="connsiteX52" fmla="*/ 458715 w 1342244"/>
              <a:gd name="connsiteY52" fmla="*/ 3769007 h 6858000"/>
              <a:gd name="connsiteX53" fmla="*/ 466877 w 1342244"/>
              <a:gd name="connsiteY53" fmla="*/ 3738082 h 6858000"/>
              <a:gd name="connsiteX54" fmla="*/ 474223 w 1342244"/>
              <a:gd name="connsiteY54" fmla="*/ 3673397 h 6858000"/>
              <a:gd name="connsiteX55" fmla="*/ 473519 w 1342244"/>
              <a:gd name="connsiteY55" fmla="*/ 3637109 h 6858000"/>
              <a:gd name="connsiteX56" fmla="*/ 476962 w 1342244"/>
              <a:gd name="connsiteY56" fmla="*/ 3536883 h 6858000"/>
              <a:gd name="connsiteX57" fmla="*/ 484500 w 1342244"/>
              <a:gd name="connsiteY57" fmla="*/ 3435652 h 6858000"/>
              <a:gd name="connsiteX58" fmla="*/ 498392 w 1342244"/>
              <a:gd name="connsiteY58" fmla="*/ 3295862 h 6858000"/>
              <a:gd name="connsiteX59" fmla="*/ 504159 w 1342244"/>
              <a:gd name="connsiteY59" fmla="*/ 3229163 h 6858000"/>
              <a:gd name="connsiteX60" fmla="*/ 480918 w 1342244"/>
              <a:gd name="connsiteY60" fmla="*/ 3158586 h 6858000"/>
              <a:gd name="connsiteX61" fmla="*/ 456326 w 1342244"/>
              <a:gd name="connsiteY61" fmla="*/ 3112365 h 6858000"/>
              <a:gd name="connsiteX62" fmla="*/ 441801 w 1342244"/>
              <a:gd name="connsiteY62" fmla="*/ 3072935 h 6858000"/>
              <a:gd name="connsiteX63" fmla="*/ 416975 w 1342244"/>
              <a:gd name="connsiteY63" fmla="*/ 2958185 h 6858000"/>
              <a:gd name="connsiteX64" fmla="*/ 374255 w 1342244"/>
              <a:gd name="connsiteY64" fmla="*/ 2843952 h 6858000"/>
              <a:gd name="connsiteX65" fmla="*/ 308507 w 1342244"/>
              <a:gd name="connsiteY65" fmla="*/ 2554718 h 6858000"/>
              <a:gd name="connsiteX66" fmla="*/ 279324 w 1342244"/>
              <a:gd name="connsiteY66" fmla="*/ 2447068 h 6858000"/>
              <a:gd name="connsiteX67" fmla="*/ 283394 w 1342244"/>
              <a:gd name="connsiteY67" fmla="*/ 2423438 h 6858000"/>
              <a:gd name="connsiteX68" fmla="*/ 272284 w 1342244"/>
              <a:gd name="connsiteY68" fmla="*/ 2402874 h 6858000"/>
              <a:gd name="connsiteX69" fmla="*/ 274896 w 1342244"/>
              <a:gd name="connsiteY69" fmla="*/ 2381443 h 6858000"/>
              <a:gd name="connsiteX70" fmla="*/ 251225 w 1342244"/>
              <a:gd name="connsiteY70" fmla="*/ 2261920 h 6858000"/>
              <a:gd name="connsiteX71" fmla="*/ 241112 w 1342244"/>
              <a:gd name="connsiteY71" fmla="*/ 2195378 h 6858000"/>
              <a:gd name="connsiteX72" fmla="*/ 225329 w 1342244"/>
              <a:gd name="connsiteY72" fmla="*/ 2155135 h 6858000"/>
              <a:gd name="connsiteX73" fmla="*/ 222787 w 1342244"/>
              <a:gd name="connsiteY73" fmla="*/ 2118008 h 6858000"/>
              <a:gd name="connsiteX74" fmla="*/ 223780 w 1342244"/>
              <a:gd name="connsiteY74" fmla="*/ 2050531 h 6858000"/>
              <a:gd name="connsiteX75" fmla="*/ 196764 w 1342244"/>
              <a:gd name="connsiteY75" fmla="*/ 1906352 h 6858000"/>
              <a:gd name="connsiteX76" fmla="*/ 173321 w 1342244"/>
              <a:gd name="connsiteY76" fmla="*/ 1861531 h 6858000"/>
              <a:gd name="connsiteX77" fmla="*/ 127120 w 1342244"/>
              <a:gd name="connsiteY77" fmla="*/ 1732919 h 6858000"/>
              <a:gd name="connsiteX78" fmla="*/ 99431 w 1342244"/>
              <a:gd name="connsiteY78" fmla="*/ 1663540 h 6858000"/>
              <a:gd name="connsiteX79" fmla="*/ 98557 w 1342244"/>
              <a:gd name="connsiteY79" fmla="*/ 1615777 h 6858000"/>
              <a:gd name="connsiteX80" fmla="*/ 79352 w 1342244"/>
              <a:gd name="connsiteY80" fmla="*/ 1563678 h 6858000"/>
              <a:gd name="connsiteX81" fmla="*/ 85174 w 1342244"/>
              <a:gd name="connsiteY81" fmla="*/ 1477995 h 6858000"/>
              <a:gd name="connsiteX82" fmla="*/ 71259 w 1342244"/>
              <a:gd name="connsiteY82" fmla="*/ 1373769 h 6858000"/>
              <a:gd name="connsiteX83" fmla="*/ 79566 w 1342244"/>
              <a:gd name="connsiteY83" fmla="*/ 1307086 h 6858000"/>
              <a:gd name="connsiteX84" fmla="*/ 85439 w 1342244"/>
              <a:gd name="connsiteY84" fmla="*/ 1168288 h 6858000"/>
              <a:gd name="connsiteX85" fmla="*/ 77721 w 1342244"/>
              <a:gd name="connsiteY85" fmla="*/ 1142577 h 6858000"/>
              <a:gd name="connsiteX86" fmla="*/ 67027 w 1342244"/>
              <a:gd name="connsiteY86" fmla="*/ 1088484 h 6858000"/>
              <a:gd name="connsiteX87" fmla="*/ 55763 w 1342244"/>
              <a:gd name="connsiteY87" fmla="*/ 1016103 h 6858000"/>
              <a:gd name="connsiteX88" fmla="*/ 57219 w 1342244"/>
              <a:gd name="connsiteY88" fmla="*/ 954054 h 6858000"/>
              <a:gd name="connsiteX89" fmla="*/ 52084 w 1342244"/>
              <a:gd name="connsiteY89" fmla="*/ 896999 h 6858000"/>
              <a:gd name="connsiteX90" fmla="*/ 21492 w 1342244"/>
              <a:gd name="connsiteY90" fmla="*/ 821517 h 6858000"/>
              <a:gd name="connsiteX91" fmla="*/ 442 w 1342244"/>
              <a:gd name="connsiteY91" fmla="*/ 751353 h 6858000"/>
              <a:gd name="connsiteX92" fmla="*/ 0 w 1342244"/>
              <a:gd name="connsiteY92" fmla="*/ 721230 h 6858000"/>
              <a:gd name="connsiteX93" fmla="*/ 9132 w 1342244"/>
              <a:gd name="connsiteY93" fmla="*/ 619315 h 6858000"/>
              <a:gd name="connsiteX94" fmla="*/ 2788 w 1342244"/>
              <a:gd name="connsiteY94" fmla="*/ 585934 h 6858000"/>
              <a:gd name="connsiteX95" fmla="*/ 84 w 1342244"/>
              <a:gd name="connsiteY95" fmla="*/ 538948 h 6858000"/>
              <a:gd name="connsiteX96" fmla="*/ 3992 w 1342244"/>
              <a:gd name="connsiteY96" fmla="*/ 525163 h 6858000"/>
              <a:gd name="connsiteX97" fmla="*/ 30116 w 1342244"/>
              <a:gd name="connsiteY97" fmla="*/ 446567 h 6858000"/>
              <a:gd name="connsiteX98" fmla="*/ 29364 w 1342244"/>
              <a:gd name="connsiteY98" fmla="*/ 393828 h 6858000"/>
              <a:gd name="connsiteX99" fmla="*/ 29194 w 1342244"/>
              <a:gd name="connsiteY99" fmla="*/ 353137 h 6858000"/>
              <a:gd name="connsiteX100" fmla="*/ 34887 w 1342244"/>
              <a:gd name="connsiteY100" fmla="*/ 275771 h 6858000"/>
              <a:gd name="connsiteX101" fmla="*/ 44581 w 1342244"/>
              <a:gd name="connsiteY101" fmla="*/ 236673 h 6858000"/>
              <a:gd name="connsiteX102" fmla="*/ 43624 w 1342244"/>
              <a:gd name="connsiteY102" fmla="*/ 144983 h 6858000"/>
              <a:gd name="connsiteX103" fmla="*/ 33909 w 1342244"/>
              <a:gd name="connsiteY103" fmla="*/ 33857 h 6858000"/>
              <a:gd name="connsiteX104" fmla="*/ 15462 w 1342244"/>
              <a:gd name="connsiteY104" fmla="*/ 0 h 6858000"/>
              <a:gd name="connsiteX0" fmla="*/ 15462 w 1342244"/>
              <a:gd name="connsiteY0" fmla="*/ 0 h 6858000"/>
              <a:gd name="connsiteX1" fmla="*/ 1342244 w 1342244"/>
              <a:gd name="connsiteY1" fmla="*/ 0 h 6858000"/>
              <a:gd name="connsiteX2" fmla="*/ 1342244 w 1342244"/>
              <a:gd name="connsiteY2" fmla="*/ 6858000 h 6858000"/>
              <a:gd name="connsiteX3" fmla="*/ 78938 w 1342244"/>
              <a:gd name="connsiteY3" fmla="*/ 6857735 h 6858000"/>
              <a:gd name="connsiteX4" fmla="*/ 115531 w 1342244"/>
              <a:gd name="connsiteY4" fmla="*/ 6776847 h 6858000"/>
              <a:gd name="connsiteX5" fmla="*/ 127031 w 1342244"/>
              <a:gd name="connsiteY5" fmla="*/ 6737706 h 6858000"/>
              <a:gd name="connsiteX6" fmla="*/ 151770 w 1342244"/>
              <a:gd name="connsiteY6" fmla="*/ 6691589 h 6858000"/>
              <a:gd name="connsiteX7" fmla="*/ 143794 w 1342244"/>
              <a:gd name="connsiteY7" fmla="*/ 6659970 h 6858000"/>
              <a:gd name="connsiteX8" fmla="*/ 161862 w 1342244"/>
              <a:gd name="connsiteY8" fmla="*/ 6594177 h 6858000"/>
              <a:gd name="connsiteX9" fmla="*/ 228859 w 1342244"/>
              <a:gd name="connsiteY9" fmla="*/ 6492130 h 6858000"/>
              <a:gd name="connsiteX10" fmla="*/ 244546 w 1342244"/>
              <a:gd name="connsiteY10" fmla="*/ 6431610 h 6858000"/>
              <a:gd name="connsiteX11" fmla="*/ 271474 w 1342244"/>
              <a:gd name="connsiteY11" fmla="*/ 6334727 h 6858000"/>
              <a:gd name="connsiteX12" fmla="*/ 263386 w 1342244"/>
              <a:gd name="connsiteY12" fmla="*/ 6294334 h 6858000"/>
              <a:gd name="connsiteX13" fmla="*/ 265826 w 1342244"/>
              <a:gd name="connsiteY13" fmla="*/ 6252834 h 6858000"/>
              <a:gd name="connsiteX14" fmla="*/ 243818 w 1342244"/>
              <a:gd name="connsiteY14" fmla="*/ 6202459 h 6858000"/>
              <a:gd name="connsiteX15" fmla="*/ 242616 w 1342244"/>
              <a:gd name="connsiteY15" fmla="*/ 6153037 h 6858000"/>
              <a:gd name="connsiteX16" fmla="*/ 258031 w 1342244"/>
              <a:gd name="connsiteY16" fmla="*/ 6078132 h 6858000"/>
              <a:gd name="connsiteX17" fmla="*/ 245418 w 1342244"/>
              <a:gd name="connsiteY17" fmla="*/ 6028119 h 6858000"/>
              <a:gd name="connsiteX18" fmla="*/ 230647 w 1342244"/>
              <a:gd name="connsiteY18" fmla="*/ 5926735 h 6858000"/>
              <a:gd name="connsiteX19" fmla="*/ 280159 w 1342244"/>
              <a:gd name="connsiteY19" fmla="*/ 5712857 h 6858000"/>
              <a:gd name="connsiteX20" fmla="*/ 309957 w 1342244"/>
              <a:gd name="connsiteY20" fmla="*/ 5660491 h 6858000"/>
              <a:gd name="connsiteX21" fmla="*/ 319080 w 1342244"/>
              <a:gd name="connsiteY21" fmla="*/ 5563435 h 6858000"/>
              <a:gd name="connsiteX22" fmla="*/ 345956 w 1342244"/>
              <a:gd name="connsiteY22" fmla="*/ 5437125 h 6858000"/>
              <a:gd name="connsiteX23" fmla="*/ 359524 w 1342244"/>
              <a:gd name="connsiteY23" fmla="*/ 5396260 h 6858000"/>
              <a:gd name="connsiteX24" fmla="*/ 375505 w 1342244"/>
              <a:gd name="connsiteY24" fmla="*/ 5330009 h 6858000"/>
              <a:gd name="connsiteX25" fmla="*/ 423664 w 1342244"/>
              <a:gd name="connsiteY25" fmla="*/ 5273739 h 6858000"/>
              <a:gd name="connsiteX26" fmla="*/ 429823 w 1342244"/>
              <a:gd name="connsiteY26" fmla="*/ 5225268 h 6858000"/>
              <a:gd name="connsiteX27" fmla="*/ 438184 w 1342244"/>
              <a:gd name="connsiteY27" fmla="*/ 5193377 h 6858000"/>
              <a:gd name="connsiteX28" fmla="*/ 441487 w 1342244"/>
              <a:gd name="connsiteY28" fmla="*/ 5179288 h 6858000"/>
              <a:gd name="connsiteX29" fmla="*/ 438105 w 1342244"/>
              <a:gd name="connsiteY29" fmla="*/ 5159961 h 6858000"/>
              <a:gd name="connsiteX30" fmla="*/ 441715 w 1342244"/>
              <a:gd name="connsiteY30" fmla="*/ 5125185 h 6858000"/>
              <a:gd name="connsiteX31" fmla="*/ 455581 w 1342244"/>
              <a:gd name="connsiteY31" fmla="*/ 5067850 h 6858000"/>
              <a:gd name="connsiteX32" fmla="*/ 458312 w 1342244"/>
              <a:gd name="connsiteY32" fmla="*/ 5060861 h 6858000"/>
              <a:gd name="connsiteX33" fmla="*/ 455016 w 1342244"/>
              <a:gd name="connsiteY33" fmla="*/ 5034192 h 6858000"/>
              <a:gd name="connsiteX34" fmla="*/ 456570 w 1342244"/>
              <a:gd name="connsiteY34" fmla="*/ 4993030 h 6858000"/>
              <a:gd name="connsiteX35" fmla="*/ 463479 w 1342244"/>
              <a:gd name="connsiteY35" fmla="*/ 4946844 h 6858000"/>
              <a:gd name="connsiteX36" fmla="*/ 474738 w 1342244"/>
              <a:gd name="connsiteY36" fmla="*/ 4858827 h 6858000"/>
              <a:gd name="connsiteX37" fmla="*/ 480641 w 1342244"/>
              <a:gd name="connsiteY37" fmla="*/ 4821170 h 6858000"/>
              <a:gd name="connsiteX38" fmla="*/ 486667 w 1342244"/>
              <a:gd name="connsiteY38" fmla="*/ 4750867 h 6858000"/>
              <a:gd name="connsiteX39" fmla="*/ 484474 w 1342244"/>
              <a:gd name="connsiteY39" fmla="*/ 4690749 h 6858000"/>
              <a:gd name="connsiteX40" fmla="*/ 479954 w 1342244"/>
              <a:gd name="connsiteY40" fmla="*/ 4584173 h 6858000"/>
              <a:gd name="connsiteX41" fmla="*/ 475037 w 1342244"/>
              <a:gd name="connsiteY41" fmla="*/ 4444346 h 6858000"/>
              <a:gd name="connsiteX42" fmla="*/ 471602 w 1342244"/>
              <a:gd name="connsiteY42" fmla="*/ 4375228 h 6858000"/>
              <a:gd name="connsiteX43" fmla="*/ 452255 w 1342244"/>
              <a:gd name="connsiteY43" fmla="*/ 4214165 h 6858000"/>
              <a:gd name="connsiteX44" fmla="*/ 453884 w 1342244"/>
              <a:gd name="connsiteY44" fmla="*/ 4076008 h 6858000"/>
              <a:gd name="connsiteX45" fmla="*/ 441584 w 1342244"/>
              <a:gd name="connsiteY45" fmla="*/ 4033999 h 6858000"/>
              <a:gd name="connsiteX46" fmla="*/ 441309 w 1342244"/>
              <a:gd name="connsiteY46" fmla="*/ 4013953 h 6858000"/>
              <a:gd name="connsiteX47" fmla="*/ 427604 w 1342244"/>
              <a:gd name="connsiteY47" fmla="*/ 3974753 h 6858000"/>
              <a:gd name="connsiteX48" fmla="*/ 433387 w 1342244"/>
              <a:gd name="connsiteY48" fmla="*/ 3901461 h 6858000"/>
              <a:gd name="connsiteX49" fmla="*/ 455981 w 1342244"/>
              <a:gd name="connsiteY49" fmla="*/ 3813873 h 6858000"/>
              <a:gd name="connsiteX50" fmla="*/ 453239 w 1342244"/>
              <a:gd name="connsiteY50" fmla="*/ 3777135 h 6858000"/>
              <a:gd name="connsiteX51" fmla="*/ 454972 w 1342244"/>
              <a:gd name="connsiteY51" fmla="*/ 3771656 h 6858000"/>
              <a:gd name="connsiteX52" fmla="*/ 458715 w 1342244"/>
              <a:gd name="connsiteY52" fmla="*/ 3769007 h 6858000"/>
              <a:gd name="connsiteX53" fmla="*/ 466877 w 1342244"/>
              <a:gd name="connsiteY53" fmla="*/ 3738082 h 6858000"/>
              <a:gd name="connsiteX54" fmla="*/ 474223 w 1342244"/>
              <a:gd name="connsiteY54" fmla="*/ 3673397 h 6858000"/>
              <a:gd name="connsiteX55" fmla="*/ 473519 w 1342244"/>
              <a:gd name="connsiteY55" fmla="*/ 3637109 h 6858000"/>
              <a:gd name="connsiteX56" fmla="*/ 476962 w 1342244"/>
              <a:gd name="connsiteY56" fmla="*/ 3536883 h 6858000"/>
              <a:gd name="connsiteX57" fmla="*/ 484500 w 1342244"/>
              <a:gd name="connsiteY57" fmla="*/ 3435652 h 6858000"/>
              <a:gd name="connsiteX58" fmla="*/ 498392 w 1342244"/>
              <a:gd name="connsiteY58" fmla="*/ 3295862 h 6858000"/>
              <a:gd name="connsiteX59" fmla="*/ 504159 w 1342244"/>
              <a:gd name="connsiteY59" fmla="*/ 3229163 h 6858000"/>
              <a:gd name="connsiteX60" fmla="*/ 480918 w 1342244"/>
              <a:gd name="connsiteY60" fmla="*/ 3158586 h 6858000"/>
              <a:gd name="connsiteX61" fmla="*/ 456326 w 1342244"/>
              <a:gd name="connsiteY61" fmla="*/ 3112365 h 6858000"/>
              <a:gd name="connsiteX62" fmla="*/ 441801 w 1342244"/>
              <a:gd name="connsiteY62" fmla="*/ 3072935 h 6858000"/>
              <a:gd name="connsiteX63" fmla="*/ 416975 w 1342244"/>
              <a:gd name="connsiteY63" fmla="*/ 2958185 h 6858000"/>
              <a:gd name="connsiteX64" fmla="*/ 374255 w 1342244"/>
              <a:gd name="connsiteY64" fmla="*/ 2843952 h 6858000"/>
              <a:gd name="connsiteX65" fmla="*/ 308507 w 1342244"/>
              <a:gd name="connsiteY65" fmla="*/ 2554718 h 6858000"/>
              <a:gd name="connsiteX66" fmla="*/ 279324 w 1342244"/>
              <a:gd name="connsiteY66" fmla="*/ 2447068 h 6858000"/>
              <a:gd name="connsiteX67" fmla="*/ 283394 w 1342244"/>
              <a:gd name="connsiteY67" fmla="*/ 2423438 h 6858000"/>
              <a:gd name="connsiteX68" fmla="*/ 272284 w 1342244"/>
              <a:gd name="connsiteY68" fmla="*/ 2402874 h 6858000"/>
              <a:gd name="connsiteX69" fmla="*/ 274896 w 1342244"/>
              <a:gd name="connsiteY69" fmla="*/ 2381443 h 6858000"/>
              <a:gd name="connsiteX70" fmla="*/ 251225 w 1342244"/>
              <a:gd name="connsiteY70" fmla="*/ 2261920 h 6858000"/>
              <a:gd name="connsiteX71" fmla="*/ 241112 w 1342244"/>
              <a:gd name="connsiteY71" fmla="*/ 2195378 h 6858000"/>
              <a:gd name="connsiteX72" fmla="*/ 225329 w 1342244"/>
              <a:gd name="connsiteY72" fmla="*/ 2155135 h 6858000"/>
              <a:gd name="connsiteX73" fmla="*/ 222787 w 1342244"/>
              <a:gd name="connsiteY73" fmla="*/ 2118008 h 6858000"/>
              <a:gd name="connsiteX74" fmla="*/ 223780 w 1342244"/>
              <a:gd name="connsiteY74" fmla="*/ 2050531 h 6858000"/>
              <a:gd name="connsiteX75" fmla="*/ 196764 w 1342244"/>
              <a:gd name="connsiteY75" fmla="*/ 1906352 h 6858000"/>
              <a:gd name="connsiteX76" fmla="*/ 173321 w 1342244"/>
              <a:gd name="connsiteY76" fmla="*/ 1861531 h 6858000"/>
              <a:gd name="connsiteX77" fmla="*/ 127120 w 1342244"/>
              <a:gd name="connsiteY77" fmla="*/ 1732919 h 6858000"/>
              <a:gd name="connsiteX78" fmla="*/ 99431 w 1342244"/>
              <a:gd name="connsiteY78" fmla="*/ 1663540 h 6858000"/>
              <a:gd name="connsiteX79" fmla="*/ 98557 w 1342244"/>
              <a:gd name="connsiteY79" fmla="*/ 1615777 h 6858000"/>
              <a:gd name="connsiteX80" fmla="*/ 79352 w 1342244"/>
              <a:gd name="connsiteY80" fmla="*/ 1563678 h 6858000"/>
              <a:gd name="connsiteX81" fmla="*/ 85174 w 1342244"/>
              <a:gd name="connsiteY81" fmla="*/ 1477995 h 6858000"/>
              <a:gd name="connsiteX82" fmla="*/ 71259 w 1342244"/>
              <a:gd name="connsiteY82" fmla="*/ 1373769 h 6858000"/>
              <a:gd name="connsiteX83" fmla="*/ 79566 w 1342244"/>
              <a:gd name="connsiteY83" fmla="*/ 1307086 h 6858000"/>
              <a:gd name="connsiteX84" fmla="*/ 85439 w 1342244"/>
              <a:gd name="connsiteY84" fmla="*/ 1168288 h 6858000"/>
              <a:gd name="connsiteX85" fmla="*/ 77721 w 1342244"/>
              <a:gd name="connsiteY85" fmla="*/ 1142577 h 6858000"/>
              <a:gd name="connsiteX86" fmla="*/ 67027 w 1342244"/>
              <a:gd name="connsiteY86" fmla="*/ 1088484 h 6858000"/>
              <a:gd name="connsiteX87" fmla="*/ 55763 w 1342244"/>
              <a:gd name="connsiteY87" fmla="*/ 1016103 h 6858000"/>
              <a:gd name="connsiteX88" fmla="*/ 57219 w 1342244"/>
              <a:gd name="connsiteY88" fmla="*/ 954054 h 6858000"/>
              <a:gd name="connsiteX89" fmla="*/ 52084 w 1342244"/>
              <a:gd name="connsiteY89" fmla="*/ 896999 h 6858000"/>
              <a:gd name="connsiteX90" fmla="*/ 21492 w 1342244"/>
              <a:gd name="connsiteY90" fmla="*/ 821517 h 6858000"/>
              <a:gd name="connsiteX91" fmla="*/ 442 w 1342244"/>
              <a:gd name="connsiteY91" fmla="*/ 751353 h 6858000"/>
              <a:gd name="connsiteX92" fmla="*/ 0 w 1342244"/>
              <a:gd name="connsiteY92" fmla="*/ 721230 h 6858000"/>
              <a:gd name="connsiteX93" fmla="*/ 9132 w 1342244"/>
              <a:gd name="connsiteY93" fmla="*/ 619315 h 6858000"/>
              <a:gd name="connsiteX94" fmla="*/ 2788 w 1342244"/>
              <a:gd name="connsiteY94" fmla="*/ 585934 h 6858000"/>
              <a:gd name="connsiteX95" fmla="*/ 84 w 1342244"/>
              <a:gd name="connsiteY95" fmla="*/ 538948 h 6858000"/>
              <a:gd name="connsiteX96" fmla="*/ 3992 w 1342244"/>
              <a:gd name="connsiteY96" fmla="*/ 525163 h 6858000"/>
              <a:gd name="connsiteX97" fmla="*/ 30116 w 1342244"/>
              <a:gd name="connsiteY97" fmla="*/ 446567 h 6858000"/>
              <a:gd name="connsiteX98" fmla="*/ 29364 w 1342244"/>
              <a:gd name="connsiteY98" fmla="*/ 393828 h 6858000"/>
              <a:gd name="connsiteX99" fmla="*/ 29194 w 1342244"/>
              <a:gd name="connsiteY99" fmla="*/ 353137 h 6858000"/>
              <a:gd name="connsiteX100" fmla="*/ 34887 w 1342244"/>
              <a:gd name="connsiteY100" fmla="*/ 275771 h 6858000"/>
              <a:gd name="connsiteX101" fmla="*/ 44581 w 1342244"/>
              <a:gd name="connsiteY101" fmla="*/ 236673 h 6858000"/>
              <a:gd name="connsiteX102" fmla="*/ 43624 w 1342244"/>
              <a:gd name="connsiteY102" fmla="*/ 144983 h 6858000"/>
              <a:gd name="connsiteX103" fmla="*/ 33909 w 1342244"/>
              <a:gd name="connsiteY103" fmla="*/ 33857 h 6858000"/>
              <a:gd name="connsiteX104" fmla="*/ 15462 w 1342244"/>
              <a:gd name="connsiteY104" fmla="*/ 0 h 6858000"/>
              <a:gd name="connsiteX0" fmla="*/ 15462 w 1342244"/>
              <a:gd name="connsiteY0" fmla="*/ 0 h 6858000"/>
              <a:gd name="connsiteX1" fmla="*/ 1342244 w 1342244"/>
              <a:gd name="connsiteY1" fmla="*/ 0 h 6858000"/>
              <a:gd name="connsiteX2" fmla="*/ 1342244 w 1342244"/>
              <a:gd name="connsiteY2" fmla="*/ 6858000 h 6858000"/>
              <a:gd name="connsiteX3" fmla="*/ 78938 w 1342244"/>
              <a:gd name="connsiteY3" fmla="*/ 6857735 h 6858000"/>
              <a:gd name="connsiteX4" fmla="*/ 115531 w 1342244"/>
              <a:gd name="connsiteY4" fmla="*/ 6776847 h 6858000"/>
              <a:gd name="connsiteX5" fmla="*/ 127031 w 1342244"/>
              <a:gd name="connsiteY5" fmla="*/ 6737706 h 6858000"/>
              <a:gd name="connsiteX6" fmla="*/ 151770 w 1342244"/>
              <a:gd name="connsiteY6" fmla="*/ 6691589 h 6858000"/>
              <a:gd name="connsiteX7" fmla="*/ 143794 w 1342244"/>
              <a:gd name="connsiteY7" fmla="*/ 6659970 h 6858000"/>
              <a:gd name="connsiteX8" fmla="*/ 161862 w 1342244"/>
              <a:gd name="connsiteY8" fmla="*/ 6594177 h 6858000"/>
              <a:gd name="connsiteX9" fmla="*/ 228859 w 1342244"/>
              <a:gd name="connsiteY9" fmla="*/ 6492130 h 6858000"/>
              <a:gd name="connsiteX10" fmla="*/ 244546 w 1342244"/>
              <a:gd name="connsiteY10" fmla="*/ 6431610 h 6858000"/>
              <a:gd name="connsiteX11" fmla="*/ 271474 w 1342244"/>
              <a:gd name="connsiteY11" fmla="*/ 6334727 h 6858000"/>
              <a:gd name="connsiteX12" fmla="*/ 263386 w 1342244"/>
              <a:gd name="connsiteY12" fmla="*/ 6294334 h 6858000"/>
              <a:gd name="connsiteX13" fmla="*/ 265826 w 1342244"/>
              <a:gd name="connsiteY13" fmla="*/ 6252834 h 6858000"/>
              <a:gd name="connsiteX14" fmla="*/ 243818 w 1342244"/>
              <a:gd name="connsiteY14" fmla="*/ 6202459 h 6858000"/>
              <a:gd name="connsiteX15" fmla="*/ 242616 w 1342244"/>
              <a:gd name="connsiteY15" fmla="*/ 6153037 h 6858000"/>
              <a:gd name="connsiteX16" fmla="*/ 258031 w 1342244"/>
              <a:gd name="connsiteY16" fmla="*/ 6078132 h 6858000"/>
              <a:gd name="connsiteX17" fmla="*/ 245418 w 1342244"/>
              <a:gd name="connsiteY17" fmla="*/ 6028119 h 6858000"/>
              <a:gd name="connsiteX18" fmla="*/ 230647 w 1342244"/>
              <a:gd name="connsiteY18" fmla="*/ 5926735 h 6858000"/>
              <a:gd name="connsiteX19" fmla="*/ 280159 w 1342244"/>
              <a:gd name="connsiteY19" fmla="*/ 5712857 h 6858000"/>
              <a:gd name="connsiteX20" fmla="*/ 309957 w 1342244"/>
              <a:gd name="connsiteY20" fmla="*/ 5660491 h 6858000"/>
              <a:gd name="connsiteX21" fmla="*/ 319080 w 1342244"/>
              <a:gd name="connsiteY21" fmla="*/ 5563435 h 6858000"/>
              <a:gd name="connsiteX22" fmla="*/ 345956 w 1342244"/>
              <a:gd name="connsiteY22" fmla="*/ 5437125 h 6858000"/>
              <a:gd name="connsiteX23" fmla="*/ 359524 w 1342244"/>
              <a:gd name="connsiteY23" fmla="*/ 5396260 h 6858000"/>
              <a:gd name="connsiteX24" fmla="*/ 375505 w 1342244"/>
              <a:gd name="connsiteY24" fmla="*/ 5330009 h 6858000"/>
              <a:gd name="connsiteX25" fmla="*/ 423664 w 1342244"/>
              <a:gd name="connsiteY25" fmla="*/ 5273739 h 6858000"/>
              <a:gd name="connsiteX26" fmla="*/ 429823 w 1342244"/>
              <a:gd name="connsiteY26" fmla="*/ 5225268 h 6858000"/>
              <a:gd name="connsiteX27" fmla="*/ 438184 w 1342244"/>
              <a:gd name="connsiteY27" fmla="*/ 5193377 h 6858000"/>
              <a:gd name="connsiteX28" fmla="*/ 438105 w 1342244"/>
              <a:gd name="connsiteY28" fmla="*/ 5159961 h 6858000"/>
              <a:gd name="connsiteX29" fmla="*/ 441715 w 1342244"/>
              <a:gd name="connsiteY29" fmla="*/ 5125185 h 6858000"/>
              <a:gd name="connsiteX30" fmla="*/ 455581 w 1342244"/>
              <a:gd name="connsiteY30" fmla="*/ 5067850 h 6858000"/>
              <a:gd name="connsiteX31" fmla="*/ 458312 w 1342244"/>
              <a:gd name="connsiteY31" fmla="*/ 5060861 h 6858000"/>
              <a:gd name="connsiteX32" fmla="*/ 455016 w 1342244"/>
              <a:gd name="connsiteY32" fmla="*/ 5034192 h 6858000"/>
              <a:gd name="connsiteX33" fmla="*/ 456570 w 1342244"/>
              <a:gd name="connsiteY33" fmla="*/ 4993030 h 6858000"/>
              <a:gd name="connsiteX34" fmla="*/ 463479 w 1342244"/>
              <a:gd name="connsiteY34" fmla="*/ 4946844 h 6858000"/>
              <a:gd name="connsiteX35" fmla="*/ 474738 w 1342244"/>
              <a:gd name="connsiteY35" fmla="*/ 4858827 h 6858000"/>
              <a:gd name="connsiteX36" fmla="*/ 480641 w 1342244"/>
              <a:gd name="connsiteY36" fmla="*/ 4821170 h 6858000"/>
              <a:gd name="connsiteX37" fmla="*/ 486667 w 1342244"/>
              <a:gd name="connsiteY37" fmla="*/ 4750867 h 6858000"/>
              <a:gd name="connsiteX38" fmla="*/ 484474 w 1342244"/>
              <a:gd name="connsiteY38" fmla="*/ 4690749 h 6858000"/>
              <a:gd name="connsiteX39" fmla="*/ 479954 w 1342244"/>
              <a:gd name="connsiteY39" fmla="*/ 4584173 h 6858000"/>
              <a:gd name="connsiteX40" fmla="*/ 475037 w 1342244"/>
              <a:gd name="connsiteY40" fmla="*/ 4444346 h 6858000"/>
              <a:gd name="connsiteX41" fmla="*/ 471602 w 1342244"/>
              <a:gd name="connsiteY41" fmla="*/ 4375228 h 6858000"/>
              <a:gd name="connsiteX42" fmla="*/ 452255 w 1342244"/>
              <a:gd name="connsiteY42" fmla="*/ 4214165 h 6858000"/>
              <a:gd name="connsiteX43" fmla="*/ 453884 w 1342244"/>
              <a:gd name="connsiteY43" fmla="*/ 4076008 h 6858000"/>
              <a:gd name="connsiteX44" fmla="*/ 441584 w 1342244"/>
              <a:gd name="connsiteY44" fmla="*/ 4033999 h 6858000"/>
              <a:gd name="connsiteX45" fmla="*/ 441309 w 1342244"/>
              <a:gd name="connsiteY45" fmla="*/ 4013953 h 6858000"/>
              <a:gd name="connsiteX46" fmla="*/ 427604 w 1342244"/>
              <a:gd name="connsiteY46" fmla="*/ 3974753 h 6858000"/>
              <a:gd name="connsiteX47" fmla="*/ 433387 w 1342244"/>
              <a:gd name="connsiteY47" fmla="*/ 3901461 h 6858000"/>
              <a:gd name="connsiteX48" fmla="*/ 455981 w 1342244"/>
              <a:gd name="connsiteY48" fmla="*/ 3813873 h 6858000"/>
              <a:gd name="connsiteX49" fmla="*/ 453239 w 1342244"/>
              <a:gd name="connsiteY49" fmla="*/ 3777135 h 6858000"/>
              <a:gd name="connsiteX50" fmla="*/ 454972 w 1342244"/>
              <a:gd name="connsiteY50" fmla="*/ 3771656 h 6858000"/>
              <a:gd name="connsiteX51" fmla="*/ 458715 w 1342244"/>
              <a:gd name="connsiteY51" fmla="*/ 3769007 h 6858000"/>
              <a:gd name="connsiteX52" fmla="*/ 466877 w 1342244"/>
              <a:gd name="connsiteY52" fmla="*/ 3738082 h 6858000"/>
              <a:gd name="connsiteX53" fmla="*/ 474223 w 1342244"/>
              <a:gd name="connsiteY53" fmla="*/ 3673397 h 6858000"/>
              <a:gd name="connsiteX54" fmla="*/ 473519 w 1342244"/>
              <a:gd name="connsiteY54" fmla="*/ 3637109 h 6858000"/>
              <a:gd name="connsiteX55" fmla="*/ 476962 w 1342244"/>
              <a:gd name="connsiteY55" fmla="*/ 3536883 h 6858000"/>
              <a:gd name="connsiteX56" fmla="*/ 484500 w 1342244"/>
              <a:gd name="connsiteY56" fmla="*/ 3435652 h 6858000"/>
              <a:gd name="connsiteX57" fmla="*/ 498392 w 1342244"/>
              <a:gd name="connsiteY57" fmla="*/ 3295862 h 6858000"/>
              <a:gd name="connsiteX58" fmla="*/ 504159 w 1342244"/>
              <a:gd name="connsiteY58" fmla="*/ 3229163 h 6858000"/>
              <a:gd name="connsiteX59" fmla="*/ 480918 w 1342244"/>
              <a:gd name="connsiteY59" fmla="*/ 3158586 h 6858000"/>
              <a:gd name="connsiteX60" fmla="*/ 456326 w 1342244"/>
              <a:gd name="connsiteY60" fmla="*/ 3112365 h 6858000"/>
              <a:gd name="connsiteX61" fmla="*/ 441801 w 1342244"/>
              <a:gd name="connsiteY61" fmla="*/ 3072935 h 6858000"/>
              <a:gd name="connsiteX62" fmla="*/ 416975 w 1342244"/>
              <a:gd name="connsiteY62" fmla="*/ 2958185 h 6858000"/>
              <a:gd name="connsiteX63" fmla="*/ 374255 w 1342244"/>
              <a:gd name="connsiteY63" fmla="*/ 2843952 h 6858000"/>
              <a:gd name="connsiteX64" fmla="*/ 308507 w 1342244"/>
              <a:gd name="connsiteY64" fmla="*/ 2554718 h 6858000"/>
              <a:gd name="connsiteX65" fmla="*/ 279324 w 1342244"/>
              <a:gd name="connsiteY65" fmla="*/ 2447068 h 6858000"/>
              <a:gd name="connsiteX66" fmla="*/ 283394 w 1342244"/>
              <a:gd name="connsiteY66" fmla="*/ 2423438 h 6858000"/>
              <a:gd name="connsiteX67" fmla="*/ 272284 w 1342244"/>
              <a:gd name="connsiteY67" fmla="*/ 2402874 h 6858000"/>
              <a:gd name="connsiteX68" fmla="*/ 274896 w 1342244"/>
              <a:gd name="connsiteY68" fmla="*/ 2381443 h 6858000"/>
              <a:gd name="connsiteX69" fmla="*/ 251225 w 1342244"/>
              <a:gd name="connsiteY69" fmla="*/ 2261920 h 6858000"/>
              <a:gd name="connsiteX70" fmla="*/ 241112 w 1342244"/>
              <a:gd name="connsiteY70" fmla="*/ 2195378 h 6858000"/>
              <a:gd name="connsiteX71" fmla="*/ 225329 w 1342244"/>
              <a:gd name="connsiteY71" fmla="*/ 2155135 h 6858000"/>
              <a:gd name="connsiteX72" fmla="*/ 222787 w 1342244"/>
              <a:gd name="connsiteY72" fmla="*/ 2118008 h 6858000"/>
              <a:gd name="connsiteX73" fmla="*/ 223780 w 1342244"/>
              <a:gd name="connsiteY73" fmla="*/ 2050531 h 6858000"/>
              <a:gd name="connsiteX74" fmla="*/ 196764 w 1342244"/>
              <a:gd name="connsiteY74" fmla="*/ 1906352 h 6858000"/>
              <a:gd name="connsiteX75" fmla="*/ 173321 w 1342244"/>
              <a:gd name="connsiteY75" fmla="*/ 1861531 h 6858000"/>
              <a:gd name="connsiteX76" fmla="*/ 127120 w 1342244"/>
              <a:gd name="connsiteY76" fmla="*/ 1732919 h 6858000"/>
              <a:gd name="connsiteX77" fmla="*/ 99431 w 1342244"/>
              <a:gd name="connsiteY77" fmla="*/ 1663540 h 6858000"/>
              <a:gd name="connsiteX78" fmla="*/ 98557 w 1342244"/>
              <a:gd name="connsiteY78" fmla="*/ 1615777 h 6858000"/>
              <a:gd name="connsiteX79" fmla="*/ 79352 w 1342244"/>
              <a:gd name="connsiteY79" fmla="*/ 1563678 h 6858000"/>
              <a:gd name="connsiteX80" fmla="*/ 85174 w 1342244"/>
              <a:gd name="connsiteY80" fmla="*/ 1477995 h 6858000"/>
              <a:gd name="connsiteX81" fmla="*/ 71259 w 1342244"/>
              <a:gd name="connsiteY81" fmla="*/ 1373769 h 6858000"/>
              <a:gd name="connsiteX82" fmla="*/ 79566 w 1342244"/>
              <a:gd name="connsiteY82" fmla="*/ 1307086 h 6858000"/>
              <a:gd name="connsiteX83" fmla="*/ 85439 w 1342244"/>
              <a:gd name="connsiteY83" fmla="*/ 1168288 h 6858000"/>
              <a:gd name="connsiteX84" fmla="*/ 77721 w 1342244"/>
              <a:gd name="connsiteY84" fmla="*/ 1142577 h 6858000"/>
              <a:gd name="connsiteX85" fmla="*/ 67027 w 1342244"/>
              <a:gd name="connsiteY85" fmla="*/ 1088484 h 6858000"/>
              <a:gd name="connsiteX86" fmla="*/ 55763 w 1342244"/>
              <a:gd name="connsiteY86" fmla="*/ 1016103 h 6858000"/>
              <a:gd name="connsiteX87" fmla="*/ 57219 w 1342244"/>
              <a:gd name="connsiteY87" fmla="*/ 954054 h 6858000"/>
              <a:gd name="connsiteX88" fmla="*/ 52084 w 1342244"/>
              <a:gd name="connsiteY88" fmla="*/ 896999 h 6858000"/>
              <a:gd name="connsiteX89" fmla="*/ 21492 w 1342244"/>
              <a:gd name="connsiteY89" fmla="*/ 821517 h 6858000"/>
              <a:gd name="connsiteX90" fmla="*/ 442 w 1342244"/>
              <a:gd name="connsiteY90" fmla="*/ 751353 h 6858000"/>
              <a:gd name="connsiteX91" fmla="*/ 0 w 1342244"/>
              <a:gd name="connsiteY91" fmla="*/ 721230 h 6858000"/>
              <a:gd name="connsiteX92" fmla="*/ 9132 w 1342244"/>
              <a:gd name="connsiteY92" fmla="*/ 619315 h 6858000"/>
              <a:gd name="connsiteX93" fmla="*/ 2788 w 1342244"/>
              <a:gd name="connsiteY93" fmla="*/ 585934 h 6858000"/>
              <a:gd name="connsiteX94" fmla="*/ 84 w 1342244"/>
              <a:gd name="connsiteY94" fmla="*/ 538948 h 6858000"/>
              <a:gd name="connsiteX95" fmla="*/ 3992 w 1342244"/>
              <a:gd name="connsiteY95" fmla="*/ 525163 h 6858000"/>
              <a:gd name="connsiteX96" fmla="*/ 30116 w 1342244"/>
              <a:gd name="connsiteY96" fmla="*/ 446567 h 6858000"/>
              <a:gd name="connsiteX97" fmla="*/ 29364 w 1342244"/>
              <a:gd name="connsiteY97" fmla="*/ 393828 h 6858000"/>
              <a:gd name="connsiteX98" fmla="*/ 29194 w 1342244"/>
              <a:gd name="connsiteY98" fmla="*/ 353137 h 6858000"/>
              <a:gd name="connsiteX99" fmla="*/ 34887 w 1342244"/>
              <a:gd name="connsiteY99" fmla="*/ 275771 h 6858000"/>
              <a:gd name="connsiteX100" fmla="*/ 44581 w 1342244"/>
              <a:gd name="connsiteY100" fmla="*/ 236673 h 6858000"/>
              <a:gd name="connsiteX101" fmla="*/ 43624 w 1342244"/>
              <a:gd name="connsiteY101" fmla="*/ 144983 h 6858000"/>
              <a:gd name="connsiteX102" fmla="*/ 33909 w 1342244"/>
              <a:gd name="connsiteY102" fmla="*/ 33857 h 6858000"/>
              <a:gd name="connsiteX103" fmla="*/ 15462 w 1342244"/>
              <a:gd name="connsiteY103" fmla="*/ 0 h 6858000"/>
              <a:gd name="connsiteX0" fmla="*/ 15462 w 1342244"/>
              <a:gd name="connsiteY0" fmla="*/ 0 h 6858000"/>
              <a:gd name="connsiteX1" fmla="*/ 1342244 w 1342244"/>
              <a:gd name="connsiteY1" fmla="*/ 0 h 6858000"/>
              <a:gd name="connsiteX2" fmla="*/ 1342244 w 1342244"/>
              <a:gd name="connsiteY2" fmla="*/ 6858000 h 6858000"/>
              <a:gd name="connsiteX3" fmla="*/ 78938 w 1342244"/>
              <a:gd name="connsiteY3" fmla="*/ 6857735 h 6858000"/>
              <a:gd name="connsiteX4" fmla="*/ 115531 w 1342244"/>
              <a:gd name="connsiteY4" fmla="*/ 6776847 h 6858000"/>
              <a:gd name="connsiteX5" fmla="*/ 127031 w 1342244"/>
              <a:gd name="connsiteY5" fmla="*/ 6737706 h 6858000"/>
              <a:gd name="connsiteX6" fmla="*/ 151770 w 1342244"/>
              <a:gd name="connsiteY6" fmla="*/ 6691589 h 6858000"/>
              <a:gd name="connsiteX7" fmla="*/ 143794 w 1342244"/>
              <a:gd name="connsiteY7" fmla="*/ 6659970 h 6858000"/>
              <a:gd name="connsiteX8" fmla="*/ 161862 w 1342244"/>
              <a:gd name="connsiteY8" fmla="*/ 6594177 h 6858000"/>
              <a:gd name="connsiteX9" fmla="*/ 228859 w 1342244"/>
              <a:gd name="connsiteY9" fmla="*/ 6492130 h 6858000"/>
              <a:gd name="connsiteX10" fmla="*/ 244546 w 1342244"/>
              <a:gd name="connsiteY10" fmla="*/ 6431610 h 6858000"/>
              <a:gd name="connsiteX11" fmla="*/ 271474 w 1342244"/>
              <a:gd name="connsiteY11" fmla="*/ 6334727 h 6858000"/>
              <a:gd name="connsiteX12" fmla="*/ 263386 w 1342244"/>
              <a:gd name="connsiteY12" fmla="*/ 6294334 h 6858000"/>
              <a:gd name="connsiteX13" fmla="*/ 265826 w 1342244"/>
              <a:gd name="connsiteY13" fmla="*/ 6252834 h 6858000"/>
              <a:gd name="connsiteX14" fmla="*/ 243818 w 1342244"/>
              <a:gd name="connsiteY14" fmla="*/ 6202459 h 6858000"/>
              <a:gd name="connsiteX15" fmla="*/ 242616 w 1342244"/>
              <a:gd name="connsiteY15" fmla="*/ 6153037 h 6858000"/>
              <a:gd name="connsiteX16" fmla="*/ 258031 w 1342244"/>
              <a:gd name="connsiteY16" fmla="*/ 6078132 h 6858000"/>
              <a:gd name="connsiteX17" fmla="*/ 245418 w 1342244"/>
              <a:gd name="connsiteY17" fmla="*/ 6028119 h 6858000"/>
              <a:gd name="connsiteX18" fmla="*/ 230647 w 1342244"/>
              <a:gd name="connsiteY18" fmla="*/ 5926735 h 6858000"/>
              <a:gd name="connsiteX19" fmla="*/ 280159 w 1342244"/>
              <a:gd name="connsiteY19" fmla="*/ 5712857 h 6858000"/>
              <a:gd name="connsiteX20" fmla="*/ 309957 w 1342244"/>
              <a:gd name="connsiteY20" fmla="*/ 5660491 h 6858000"/>
              <a:gd name="connsiteX21" fmla="*/ 319080 w 1342244"/>
              <a:gd name="connsiteY21" fmla="*/ 5563435 h 6858000"/>
              <a:gd name="connsiteX22" fmla="*/ 348400 w 1342244"/>
              <a:gd name="connsiteY22" fmla="*/ 5449031 h 6858000"/>
              <a:gd name="connsiteX23" fmla="*/ 359524 w 1342244"/>
              <a:gd name="connsiteY23" fmla="*/ 5396260 h 6858000"/>
              <a:gd name="connsiteX24" fmla="*/ 375505 w 1342244"/>
              <a:gd name="connsiteY24" fmla="*/ 5330009 h 6858000"/>
              <a:gd name="connsiteX25" fmla="*/ 423664 w 1342244"/>
              <a:gd name="connsiteY25" fmla="*/ 5273739 h 6858000"/>
              <a:gd name="connsiteX26" fmla="*/ 429823 w 1342244"/>
              <a:gd name="connsiteY26" fmla="*/ 5225268 h 6858000"/>
              <a:gd name="connsiteX27" fmla="*/ 438184 w 1342244"/>
              <a:gd name="connsiteY27" fmla="*/ 5193377 h 6858000"/>
              <a:gd name="connsiteX28" fmla="*/ 438105 w 1342244"/>
              <a:gd name="connsiteY28" fmla="*/ 5159961 h 6858000"/>
              <a:gd name="connsiteX29" fmla="*/ 441715 w 1342244"/>
              <a:gd name="connsiteY29" fmla="*/ 5125185 h 6858000"/>
              <a:gd name="connsiteX30" fmla="*/ 455581 w 1342244"/>
              <a:gd name="connsiteY30" fmla="*/ 5067850 h 6858000"/>
              <a:gd name="connsiteX31" fmla="*/ 458312 w 1342244"/>
              <a:gd name="connsiteY31" fmla="*/ 5060861 h 6858000"/>
              <a:gd name="connsiteX32" fmla="*/ 455016 w 1342244"/>
              <a:gd name="connsiteY32" fmla="*/ 5034192 h 6858000"/>
              <a:gd name="connsiteX33" fmla="*/ 456570 w 1342244"/>
              <a:gd name="connsiteY33" fmla="*/ 4993030 h 6858000"/>
              <a:gd name="connsiteX34" fmla="*/ 463479 w 1342244"/>
              <a:gd name="connsiteY34" fmla="*/ 4946844 h 6858000"/>
              <a:gd name="connsiteX35" fmla="*/ 474738 w 1342244"/>
              <a:gd name="connsiteY35" fmla="*/ 4858827 h 6858000"/>
              <a:gd name="connsiteX36" fmla="*/ 480641 w 1342244"/>
              <a:gd name="connsiteY36" fmla="*/ 4821170 h 6858000"/>
              <a:gd name="connsiteX37" fmla="*/ 486667 w 1342244"/>
              <a:gd name="connsiteY37" fmla="*/ 4750867 h 6858000"/>
              <a:gd name="connsiteX38" fmla="*/ 484474 w 1342244"/>
              <a:gd name="connsiteY38" fmla="*/ 4690749 h 6858000"/>
              <a:gd name="connsiteX39" fmla="*/ 479954 w 1342244"/>
              <a:gd name="connsiteY39" fmla="*/ 4584173 h 6858000"/>
              <a:gd name="connsiteX40" fmla="*/ 475037 w 1342244"/>
              <a:gd name="connsiteY40" fmla="*/ 4444346 h 6858000"/>
              <a:gd name="connsiteX41" fmla="*/ 471602 w 1342244"/>
              <a:gd name="connsiteY41" fmla="*/ 4375228 h 6858000"/>
              <a:gd name="connsiteX42" fmla="*/ 452255 w 1342244"/>
              <a:gd name="connsiteY42" fmla="*/ 4214165 h 6858000"/>
              <a:gd name="connsiteX43" fmla="*/ 453884 w 1342244"/>
              <a:gd name="connsiteY43" fmla="*/ 4076008 h 6858000"/>
              <a:gd name="connsiteX44" fmla="*/ 441584 w 1342244"/>
              <a:gd name="connsiteY44" fmla="*/ 4033999 h 6858000"/>
              <a:gd name="connsiteX45" fmla="*/ 441309 w 1342244"/>
              <a:gd name="connsiteY45" fmla="*/ 4013953 h 6858000"/>
              <a:gd name="connsiteX46" fmla="*/ 427604 w 1342244"/>
              <a:gd name="connsiteY46" fmla="*/ 3974753 h 6858000"/>
              <a:gd name="connsiteX47" fmla="*/ 433387 w 1342244"/>
              <a:gd name="connsiteY47" fmla="*/ 3901461 h 6858000"/>
              <a:gd name="connsiteX48" fmla="*/ 455981 w 1342244"/>
              <a:gd name="connsiteY48" fmla="*/ 3813873 h 6858000"/>
              <a:gd name="connsiteX49" fmla="*/ 453239 w 1342244"/>
              <a:gd name="connsiteY49" fmla="*/ 3777135 h 6858000"/>
              <a:gd name="connsiteX50" fmla="*/ 454972 w 1342244"/>
              <a:gd name="connsiteY50" fmla="*/ 3771656 h 6858000"/>
              <a:gd name="connsiteX51" fmla="*/ 458715 w 1342244"/>
              <a:gd name="connsiteY51" fmla="*/ 3769007 h 6858000"/>
              <a:gd name="connsiteX52" fmla="*/ 466877 w 1342244"/>
              <a:gd name="connsiteY52" fmla="*/ 3738082 h 6858000"/>
              <a:gd name="connsiteX53" fmla="*/ 474223 w 1342244"/>
              <a:gd name="connsiteY53" fmla="*/ 3673397 h 6858000"/>
              <a:gd name="connsiteX54" fmla="*/ 473519 w 1342244"/>
              <a:gd name="connsiteY54" fmla="*/ 3637109 h 6858000"/>
              <a:gd name="connsiteX55" fmla="*/ 476962 w 1342244"/>
              <a:gd name="connsiteY55" fmla="*/ 3536883 h 6858000"/>
              <a:gd name="connsiteX56" fmla="*/ 484500 w 1342244"/>
              <a:gd name="connsiteY56" fmla="*/ 3435652 h 6858000"/>
              <a:gd name="connsiteX57" fmla="*/ 498392 w 1342244"/>
              <a:gd name="connsiteY57" fmla="*/ 3295862 h 6858000"/>
              <a:gd name="connsiteX58" fmla="*/ 504159 w 1342244"/>
              <a:gd name="connsiteY58" fmla="*/ 3229163 h 6858000"/>
              <a:gd name="connsiteX59" fmla="*/ 480918 w 1342244"/>
              <a:gd name="connsiteY59" fmla="*/ 3158586 h 6858000"/>
              <a:gd name="connsiteX60" fmla="*/ 456326 w 1342244"/>
              <a:gd name="connsiteY60" fmla="*/ 3112365 h 6858000"/>
              <a:gd name="connsiteX61" fmla="*/ 441801 w 1342244"/>
              <a:gd name="connsiteY61" fmla="*/ 3072935 h 6858000"/>
              <a:gd name="connsiteX62" fmla="*/ 416975 w 1342244"/>
              <a:gd name="connsiteY62" fmla="*/ 2958185 h 6858000"/>
              <a:gd name="connsiteX63" fmla="*/ 374255 w 1342244"/>
              <a:gd name="connsiteY63" fmla="*/ 2843952 h 6858000"/>
              <a:gd name="connsiteX64" fmla="*/ 308507 w 1342244"/>
              <a:gd name="connsiteY64" fmla="*/ 2554718 h 6858000"/>
              <a:gd name="connsiteX65" fmla="*/ 279324 w 1342244"/>
              <a:gd name="connsiteY65" fmla="*/ 2447068 h 6858000"/>
              <a:gd name="connsiteX66" fmla="*/ 283394 w 1342244"/>
              <a:gd name="connsiteY66" fmla="*/ 2423438 h 6858000"/>
              <a:gd name="connsiteX67" fmla="*/ 272284 w 1342244"/>
              <a:gd name="connsiteY67" fmla="*/ 2402874 h 6858000"/>
              <a:gd name="connsiteX68" fmla="*/ 274896 w 1342244"/>
              <a:gd name="connsiteY68" fmla="*/ 2381443 h 6858000"/>
              <a:gd name="connsiteX69" fmla="*/ 251225 w 1342244"/>
              <a:gd name="connsiteY69" fmla="*/ 2261920 h 6858000"/>
              <a:gd name="connsiteX70" fmla="*/ 241112 w 1342244"/>
              <a:gd name="connsiteY70" fmla="*/ 2195378 h 6858000"/>
              <a:gd name="connsiteX71" fmla="*/ 225329 w 1342244"/>
              <a:gd name="connsiteY71" fmla="*/ 2155135 h 6858000"/>
              <a:gd name="connsiteX72" fmla="*/ 222787 w 1342244"/>
              <a:gd name="connsiteY72" fmla="*/ 2118008 h 6858000"/>
              <a:gd name="connsiteX73" fmla="*/ 223780 w 1342244"/>
              <a:gd name="connsiteY73" fmla="*/ 2050531 h 6858000"/>
              <a:gd name="connsiteX74" fmla="*/ 196764 w 1342244"/>
              <a:gd name="connsiteY74" fmla="*/ 1906352 h 6858000"/>
              <a:gd name="connsiteX75" fmla="*/ 173321 w 1342244"/>
              <a:gd name="connsiteY75" fmla="*/ 1861531 h 6858000"/>
              <a:gd name="connsiteX76" fmla="*/ 127120 w 1342244"/>
              <a:gd name="connsiteY76" fmla="*/ 1732919 h 6858000"/>
              <a:gd name="connsiteX77" fmla="*/ 99431 w 1342244"/>
              <a:gd name="connsiteY77" fmla="*/ 1663540 h 6858000"/>
              <a:gd name="connsiteX78" fmla="*/ 98557 w 1342244"/>
              <a:gd name="connsiteY78" fmla="*/ 1615777 h 6858000"/>
              <a:gd name="connsiteX79" fmla="*/ 79352 w 1342244"/>
              <a:gd name="connsiteY79" fmla="*/ 1563678 h 6858000"/>
              <a:gd name="connsiteX80" fmla="*/ 85174 w 1342244"/>
              <a:gd name="connsiteY80" fmla="*/ 1477995 h 6858000"/>
              <a:gd name="connsiteX81" fmla="*/ 71259 w 1342244"/>
              <a:gd name="connsiteY81" fmla="*/ 1373769 h 6858000"/>
              <a:gd name="connsiteX82" fmla="*/ 79566 w 1342244"/>
              <a:gd name="connsiteY82" fmla="*/ 1307086 h 6858000"/>
              <a:gd name="connsiteX83" fmla="*/ 85439 w 1342244"/>
              <a:gd name="connsiteY83" fmla="*/ 1168288 h 6858000"/>
              <a:gd name="connsiteX84" fmla="*/ 77721 w 1342244"/>
              <a:gd name="connsiteY84" fmla="*/ 1142577 h 6858000"/>
              <a:gd name="connsiteX85" fmla="*/ 67027 w 1342244"/>
              <a:gd name="connsiteY85" fmla="*/ 1088484 h 6858000"/>
              <a:gd name="connsiteX86" fmla="*/ 55763 w 1342244"/>
              <a:gd name="connsiteY86" fmla="*/ 1016103 h 6858000"/>
              <a:gd name="connsiteX87" fmla="*/ 57219 w 1342244"/>
              <a:gd name="connsiteY87" fmla="*/ 954054 h 6858000"/>
              <a:gd name="connsiteX88" fmla="*/ 52084 w 1342244"/>
              <a:gd name="connsiteY88" fmla="*/ 896999 h 6858000"/>
              <a:gd name="connsiteX89" fmla="*/ 21492 w 1342244"/>
              <a:gd name="connsiteY89" fmla="*/ 821517 h 6858000"/>
              <a:gd name="connsiteX90" fmla="*/ 442 w 1342244"/>
              <a:gd name="connsiteY90" fmla="*/ 751353 h 6858000"/>
              <a:gd name="connsiteX91" fmla="*/ 0 w 1342244"/>
              <a:gd name="connsiteY91" fmla="*/ 721230 h 6858000"/>
              <a:gd name="connsiteX92" fmla="*/ 9132 w 1342244"/>
              <a:gd name="connsiteY92" fmla="*/ 619315 h 6858000"/>
              <a:gd name="connsiteX93" fmla="*/ 2788 w 1342244"/>
              <a:gd name="connsiteY93" fmla="*/ 585934 h 6858000"/>
              <a:gd name="connsiteX94" fmla="*/ 84 w 1342244"/>
              <a:gd name="connsiteY94" fmla="*/ 538948 h 6858000"/>
              <a:gd name="connsiteX95" fmla="*/ 3992 w 1342244"/>
              <a:gd name="connsiteY95" fmla="*/ 525163 h 6858000"/>
              <a:gd name="connsiteX96" fmla="*/ 30116 w 1342244"/>
              <a:gd name="connsiteY96" fmla="*/ 446567 h 6858000"/>
              <a:gd name="connsiteX97" fmla="*/ 29364 w 1342244"/>
              <a:gd name="connsiteY97" fmla="*/ 393828 h 6858000"/>
              <a:gd name="connsiteX98" fmla="*/ 29194 w 1342244"/>
              <a:gd name="connsiteY98" fmla="*/ 353137 h 6858000"/>
              <a:gd name="connsiteX99" fmla="*/ 34887 w 1342244"/>
              <a:gd name="connsiteY99" fmla="*/ 275771 h 6858000"/>
              <a:gd name="connsiteX100" fmla="*/ 44581 w 1342244"/>
              <a:gd name="connsiteY100" fmla="*/ 236673 h 6858000"/>
              <a:gd name="connsiteX101" fmla="*/ 43624 w 1342244"/>
              <a:gd name="connsiteY101" fmla="*/ 144983 h 6858000"/>
              <a:gd name="connsiteX102" fmla="*/ 33909 w 1342244"/>
              <a:gd name="connsiteY102" fmla="*/ 33857 h 6858000"/>
              <a:gd name="connsiteX103" fmla="*/ 15462 w 1342244"/>
              <a:gd name="connsiteY103" fmla="*/ 0 h 6858000"/>
              <a:gd name="connsiteX0" fmla="*/ 15462 w 1342244"/>
              <a:gd name="connsiteY0" fmla="*/ 0 h 6858000"/>
              <a:gd name="connsiteX1" fmla="*/ 1342244 w 1342244"/>
              <a:gd name="connsiteY1" fmla="*/ 0 h 6858000"/>
              <a:gd name="connsiteX2" fmla="*/ 1342244 w 1342244"/>
              <a:gd name="connsiteY2" fmla="*/ 6858000 h 6858000"/>
              <a:gd name="connsiteX3" fmla="*/ 78938 w 1342244"/>
              <a:gd name="connsiteY3" fmla="*/ 6857735 h 6858000"/>
              <a:gd name="connsiteX4" fmla="*/ 115531 w 1342244"/>
              <a:gd name="connsiteY4" fmla="*/ 6776847 h 6858000"/>
              <a:gd name="connsiteX5" fmla="*/ 127031 w 1342244"/>
              <a:gd name="connsiteY5" fmla="*/ 6737706 h 6858000"/>
              <a:gd name="connsiteX6" fmla="*/ 144438 w 1342244"/>
              <a:gd name="connsiteY6" fmla="*/ 6686827 h 6858000"/>
              <a:gd name="connsiteX7" fmla="*/ 143794 w 1342244"/>
              <a:gd name="connsiteY7" fmla="*/ 6659970 h 6858000"/>
              <a:gd name="connsiteX8" fmla="*/ 161862 w 1342244"/>
              <a:gd name="connsiteY8" fmla="*/ 6594177 h 6858000"/>
              <a:gd name="connsiteX9" fmla="*/ 228859 w 1342244"/>
              <a:gd name="connsiteY9" fmla="*/ 6492130 h 6858000"/>
              <a:gd name="connsiteX10" fmla="*/ 244546 w 1342244"/>
              <a:gd name="connsiteY10" fmla="*/ 6431610 h 6858000"/>
              <a:gd name="connsiteX11" fmla="*/ 271474 w 1342244"/>
              <a:gd name="connsiteY11" fmla="*/ 6334727 h 6858000"/>
              <a:gd name="connsiteX12" fmla="*/ 263386 w 1342244"/>
              <a:gd name="connsiteY12" fmla="*/ 6294334 h 6858000"/>
              <a:gd name="connsiteX13" fmla="*/ 265826 w 1342244"/>
              <a:gd name="connsiteY13" fmla="*/ 6252834 h 6858000"/>
              <a:gd name="connsiteX14" fmla="*/ 243818 w 1342244"/>
              <a:gd name="connsiteY14" fmla="*/ 6202459 h 6858000"/>
              <a:gd name="connsiteX15" fmla="*/ 242616 w 1342244"/>
              <a:gd name="connsiteY15" fmla="*/ 6153037 h 6858000"/>
              <a:gd name="connsiteX16" fmla="*/ 258031 w 1342244"/>
              <a:gd name="connsiteY16" fmla="*/ 6078132 h 6858000"/>
              <a:gd name="connsiteX17" fmla="*/ 245418 w 1342244"/>
              <a:gd name="connsiteY17" fmla="*/ 6028119 h 6858000"/>
              <a:gd name="connsiteX18" fmla="*/ 230647 w 1342244"/>
              <a:gd name="connsiteY18" fmla="*/ 5926735 h 6858000"/>
              <a:gd name="connsiteX19" fmla="*/ 280159 w 1342244"/>
              <a:gd name="connsiteY19" fmla="*/ 5712857 h 6858000"/>
              <a:gd name="connsiteX20" fmla="*/ 309957 w 1342244"/>
              <a:gd name="connsiteY20" fmla="*/ 5660491 h 6858000"/>
              <a:gd name="connsiteX21" fmla="*/ 319080 w 1342244"/>
              <a:gd name="connsiteY21" fmla="*/ 5563435 h 6858000"/>
              <a:gd name="connsiteX22" fmla="*/ 348400 w 1342244"/>
              <a:gd name="connsiteY22" fmla="*/ 5449031 h 6858000"/>
              <a:gd name="connsiteX23" fmla="*/ 359524 w 1342244"/>
              <a:gd name="connsiteY23" fmla="*/ 5396260 h 6858000"/>
              <a:gd name="connsiteX24" fmla="*/ 375505 w 1342244"/>
              <a:gd name="connsiteY24" fmla="*/ 5330009 h 6858000"/>
              <a:gd name="connsiteX25" fmla="*/ 423664 w 1342244"/>
              <a:gd name="connsiteY25" fmla="*/ 5273739 h 6858000"/>
              <a:gd name="connsiteX26" fmla="*/ 429823 w 1342244"/>
              <a:gd name="connsiteY26" fmla="*/ 5225268 h 6858000"/>
              <a:gd name="connsiteX27" fmla="*/ 438184 w 1342244"/>
              <a:gd name="connsiteY27" fmla="*/ 5193377 h 6858000"/>
              <a:gd name="connsiteX28" fmla="*/ 438105 w 1342244"/>
              <a:gd name="connsiteY28" fmla="*/ 5159961 h 6858000"/>
              <a:gd name="connsiteX29" fmla="*/ 441715 w 1342244"/>
              <a:gd name="connsiteY29" fmla="*/ 5125185 h 6858000"/>
              <a:gd name="connsiteX30" fmla="*/ 455581 w 1342244"/>
              <a:gd name="connsiteY30" fmla="*/ 5067850 h 6858000"/>
              <a:gd name="connsiteX31" fmla="*/ 458312 w 1342244"/>
              <a:gd name="connsiteY31" fmla="*/ 5060861 h 6858000"/>
              <a:gd name="connsiteX32" fmla="*/ 455016 w 1342244"/>
              <a:gd name="connsiteY32" fmla="*/ 5034192 h 6858000"/>
              <a:gd name="connsiteX33" fmla="*/ 456570 w 1342244"/>
              <a:gd name="connsiteY33" fmla="*/ 4993030 h 6858000"/>
              <a:gd name="connsiteX34" fmla="*/ 463479 w 1342244"/>
              <a:gd name="connsiteY34" fmla="*/ 4946844 h 6858000"/>
              <a:gd name="connsiteX35" fmla="*/ 474738 w 1342244"/>
              <a:gd name="connsiteY35" fmla="*/ 4858827 h 6858000"/>
              <a:gd name="connsiteX36" fmla="*/ 480641 w 1342244"/>
              <a:gd name="connsiteY36" fmla="*/ 4821170 h 6858000"/>
              <a:gd name="connsiteX37" fmla="*/ 486667 w 1342244"/>
              <a:gd name="connsiteY37" fmla="*/ 4750867 h 6858000"/>
              <a:gd name="connsiteX38" fmla="*/ 484474 w 1342244"/>
              <a:gd name="connsiteY38" fmla="*/ 4690749 h 6858000"/>
              <a:gd name="connsiteX39" fmla="*/ 479954 w 1342244"/>
              <a:gd name="connsiteY39" fmla="*/ 4584173 h 6858000"/>
              <a:gd name="connsiteX40" fmla="*/ 475037 w 1342244"/>
              <a:gd name="connsiteY40" fmla="*/ 4444346 h 6858000"/>
              <a:gd name="connsiteX41" fmla="*/ 471602 w 1342244"/>
              <a:gd name="connsiteY41" fmla="*/ 4375228 h 6858000"/>
              <a:gd name="connsiteX42" fmla="*/ 452255 w 1342244"/>
              <a:gd name="connsiteY42" fmla="*/ 4214165 h 6858000"/>
              <a:gd name="connsiteX43" fmla="*/ 453884 w 1342244"/>
              <a:gd name="connsiteY43" fmla="*/ 4076008 h 6858000"/>
              <a:gd name="connsiteX44" fmla="*/ 441584 w 1342244"/>
              <a:gd name="connsiteY44" fmla="*/ 4033999 h 6858000"/>
              <a:gd name="connsiteX45" fmla="*/ 441309 w 1342244"/>
              <a:gd name="connsiteY45" fmla="*/ 4013953 h 6858000"/>
              <a:gd name="connsiteX46" fmla="*/ 427604 w 1342244"/>
              <a:gd name="connsiteY46" fmla="*/ 3974753 h 6858000"/>
              <a:gd name="connsiteX47" fmla="*/ 433387 w 1342244"/>
              <a:gd name="connsiteY47" fmla="*/ 3901461 h 6858000"/>
              <a:gd name="connsiteX48" fmla="*/ 455981 w 1342244"/>
              <a:gd name="connsiteY48" fmla="*/ 3813873 h 6858000"/>
              <a:gd name="connsiteX49" fmla="*/ 453239 w 1342244"/>
              <a:gd name="connsiteY49" fmla="*/ 3777135 h 6858000"/>
              <a:gd name="connsiteX50" fmla="*/ 454972 w 1342244"/>
              <a:gd name="connsiteY50" fmla="*/ 3771656 h 6858000"/>
              <a:gd name="connsiteX51" fmla="*/ 458715 w 1342244"/>
              <a:gd name="connsiteY51" fmla="*/ 3769007 h 6858000"/>
              <a:gd name="connsiteX52" fmla="*/ 466877 w 1342244"/>
              <a:gd name="connsiteY52" fmla="*/ 3738082 h 6858000"/>
              <a:gd name="connsiteX53" fmla="*/ 474223 w 1342244"/>
              <a:gd name="connsiteY53" fmla="*/ 3673397 h 6858000"/>
              <a:gd name="connsiteX54" fmla="*/ 473519 w 1342244"/>
              <a:gd name="connsiteY54" fmla="*/ 3637109 h 6858000"/>
              <a:gd name="connsiteX55" fmla="*/ 476962 w 1342244"/>
              <a:gd name="connsiteY55" fmla="*/ 3536883 h 6858000"/>
              <a:gd name="connsiteX56" fmla="*/ 484500 w 1342244"/>
              <a:gd name="connsiteY56" fmla="*/ 3435652 h 6858000"/>
              <a:gd name="connsiteX57" fmla="*/ 498392 w 1342244"/>
              <a:gd name="connsiteY57" fmla="*/ 3295862 h 6858000"/>
              <a:gd name="connsiteX58" fmla="*/ 504159 w 1342244"/>
              <a:gd name="connsiteY58" fmla="*/ 3229163 h 6858000"/>
              <a:gd name="connsiteX59" fmla="*/ 480918 w 1342244"/>
              <a:gd name="connsiteY59" fmla="*/ 3158586 h 6858000"/>
              <a:gd name="connsiteX60" fmla="*/ 456326 w 1342244"/>
              <a:gd name="connsiteY60" fmla="*/ 3112365 h 6858000"/>
              <a:gd name="connsiteX61" fmla="*/ 441801 w 1342244"/>
              <a:gd name="connsiteY61" fmla="*/ 3072935 h 6858000"/>
              <a:gd name="connsiteX62" fmla="*/ 416975 w 1342244"/>
              <a:gd name="connsiteY62" fmla="*/ 2958185 h 6858000"/>
              <a:gd name="connsiteX63" fmla="*/ 374255 w 1342244"/>
              <a:gd name="connsiteY63" fmla="*/ 2843952 h 6858000"/>
              <a:gd name="connsiteX64" fmla="*/ 308507 w 1342244"/>
              <a:gd name="connsiteY64" fmla="*/ 2554718 h 6858000"/>
              <a:gd name="connsiteX65" fmla="*/ 279324 w 1342244"/>
              <a:gd name="connsiteY65" fmla="*/ 2447068 h 6858000"/>
              <a:gd name="connsiteX66" fmla="*/ 283394 w 1342244"/>
              <a:gd name="connsiteY66" fmla="*/ 2423438 h 6858000"/>
              <a:gd name="connsiteX67" fmla="*/ 272284 w 1342244"/>
              <a:gd name="connsiteY67" fmla="*/ 2402874 h 6858000"/>
              <a:gd name="connsiteX68" fmla="*/ 274896 w 1342244"/>
              <a:gd name="connsiteY68" fmla="*/ 2381443 h 6858000"/>
              <a:gd name="connsiteX69" fmla="*/ 251225 w 1342244"/>
              <a:gd name="connsiteY69" fmla="*/ 2261920 h 6858000"/>
              <a:gd name="connsiteX70" fmla="*/ 241112 w 1342244"/>
              <a:gd name="connsiteY70" fmla="*/ 2195378 h 6858000"/>
              <a:gd name="connsiteX71" fmla="*/ 225329 w 1342244"/>
              <a:gd name="connsiteY71" fmla="*/ 2155135 h 6858000"/>
              <a:gd name="connsiteX72" fmla="*/ 222787 w 1342244"/>
              <a:gd name="connsiteY72" fmla="*/ 2118008 h 6858000"/>
              <a:gd name="connsiteX73" fmla="*/ 223780 w 1342244"/>
              <a:gd name="connsiteY73" fmla="*/ 2050531 h 6858000"/>
              <a:gd name="connsiteX74" fmla="*/ 196764 w 1342244"/>
              <a:gd name="connsiteY74" fmla="*/ 1906352 h 6858000"/>
              <a:gd name="connsiteX75" fmla="*/ 173321 w 1342244"/>
              <a:gd name="connsiteY75" fmla="*/ 1861531 h 6858000"/>
              <a:gd name="connsiteX76" fmla="*/ 127120 w 1342244"/>
              <a:gd name="connsiteY76" fmla="*/ 1732919 h 6858000"/>
              <a:gd name="connsiteX77" fmla="*/ 99431 w 1342244"/>
              <a:gd name="connsiteY77" fmla="*/ 1663540 h 6858000"/>
              <a:gd name="connsiteX78" fmla="*/ 98557 w 1342244"/>
              <a:gd name="connsiteY78" fmla="*/ 1615777 h 6858000"/>
              <a:gd name="connsiteX79" fmla="*/ 79352 w 1342244"/>
              <a:gd name="connsiteY79" fmla="*/ 1563678 h 6858000"/>
              <a:gd name="connsiteX80" fmla="*/ 85174 w 1342244"/>
              <a:gd name="connsiteY80" fmla="*/ 1477995 h 6858000"/>
              <a:gd name="connsiteX81" fmla="*/ 71259 w 1342244"/>
              <a:gd name="connsiteY81" fmla="*/ 1373769 h 6858000"/>
              <a:gd name="connsiteX82" fmla="*/ 79566 w 1342244"/>
              <a:gd name="connsiteY82" fmla="*/ 1307086 h 6858000"/>
              <a:gd name="connsiteX83" fmla="*/ 85439 w 1342244"/>
              <a:gd name="connsiteY83" fmla="*/ 1168288 h 6858000"/>
              <a:gd name="connsiteX84" fmla="*/ 77721 w 1342244"/>
              <a:gd name="connsiteY84" fmla="*/ 1142577 h 6858000"/>
              <a:gd name="connsiteX85" fmla="*/ 67027 w 1342244"/>
              <a:gd name="connsiteY85" fmla="*/ 1088484 h 6858000"/>
              <a:gd name="connsiteX86" fmla="*/ 55763 w 1342244"/>
              <a:gd name="connsiteY86" fmla="*/ 1016103 h 6858000"/>
              <a:gd name="connsiteX87" fmla="*/ 57219 w 1342244"/>
              <a:gd name="connsiteY87" fmla="*/ 954054 h 6858000"/>
              <a:gd name="connsiteX88" fmla="*/ 52084 w 1342244"/>
              <a:gd name="connsiteY88" fmla="*/ 896999 h 6858000"/>
              <a:gd name="connsiteX89" fmla="*/ 21492 w 1342244"/>
              <a:gd name="connsiteY89" fmla="*/ 821517 h 6858000"/>
              <a:gd name="connsiteX90" fmla="*/ 442 w 1342244"/>
              <a:gd name="connsiteY90" fmla="*/ 751353 h 6858000"/>
              <a:gd name="connsiteX91" fmla="*/ 0 w 1342244"/>
              <a:gd name="connsiteY91" fmla="*/ 721230 h 6858000"/>
              <a:gd name="connsiteX92" fmla="*/ 9132 w 1342244"/>
              <a:gd name="connsiteY92" fmla="*/ 619315 h 6858000"/>
              <a:gd name="connsiteX93" fmla="*/ 2788 w 1342244"/>
              <a:gd name="connsiteY93" fmla="*/ 585934 h 6858000"/>
              <a:gd name="connsiteX94" fmla="*/ 84 w 1342244"/>
              <a:gd name="connsiteY94" fmla="*/ 538948 h 6858000"/>
              <a:gd name="connsiteX95" fmla="*/ 3992 w 1342244"/>
              <a:gd name="connsiteY95" fmla="*/ 525163 h 6858000"/>
              <a:gd name="connsiteX96" fmla="*/ 30116 w 1342244"/>
              <a:gd name="connsiteY96" fmla="*/ 446567 h 6858000"/>
              <a:gd name="connsiteX97" fmla="*/ 29364 w 1342244"/>
              <a:gd name="connsiteY97" fmla="*/ 393828 h 6858000"/>
              <a:gd name="connsiteX98" fmla="*/ 29194 w 1342244"/>
              <a:gd name="connsiteY98" fmla="*/ 353137 h 6858000"/>
              <a:gd name="connsiteX99" fmla="*/ 34887 w 1342244"/>
              <a:gd name="connsiteY99" fmla="*/ 275771 h 6858000"/>
              <a:gd name="connsiteX100" fmla="*/ 44581 w 1342244"/>
              <a:gd name="connsiteY100" fmla="*/ 236673 h 6858000"/>
              <a:gd name="connsiteX101" fmla="*/ 43624 w 1342244"/>
              <a:gd name="connsiteY101" fmla="*/ 144983 h 6858000"/>
              <a:gd name="connsiteX102" fmla="*/ 33909 w 1342244"/>
              <a:gd name="connsiteY102" fmla="*/ 33857 h 6858000"/>
              <a:gd name="connsiteX103" fmla="*/ 15462 w 1342244"/>
              <a:gd name="connsiteY103" fmla="*/ 0 h 6858000"/>
              <a:gd name="connsiteX0" fmla="*/ 15462 w 1342244"/>
              <a:gd name="connsiteY0" fmla="*/ 0 h 6858000"/>
              <a:gd name="connsiteX1" fmla="*/ 1342244 w 1342244"/>
              <a:gd name="connsiteY1" fmla="*/ 0 h 6858000"/>
              <a:gd name="connsiteX2" fmla="*/ 1342244 w 1342244"/>
              <a:gd name="connsiteY2" fmla="*/ 6858000 h 6858000"/>
              <a:gd name="connsiteX3" fmla="*/ 78938 w 1342244"/>
              <a:gd name="connsiteY3" fmla="*/ 6857735 h 6858000"/>
              <a:gd name="connsiteX4" fmla="*/ 115531 w 1342244"/>
              <a:gd name="connsiteY4" fmla="*/ 6776847 h 6858000"/>
              <a:gd name="connsiteX5" fmla="*/ 127031 w 1342244"/>
              <a:gd name="connsiteY5" fmla="*/ 6737706 h 6858000"/>
              <a:gd name="connsiteX6" fmla="*/ 144438 w 1342244"/>
              <a:gd name="connsiteY6" fmla="*/ 6686827 h 6858000"/>
              <a:gd name="connsiteX7" fmla="*/ 143794 w 1342244"/>
              <a:gd name="connsiteY7" fmla="*/ 6659970 h 6858000"/>
              <a:gd name="connsiteX8" fmla="*/ 161862 w 1342244"/>
              <a:gd name="connsiteY8" fmla="*/ 6594177 h 6858000"/>
              <a:gd name="connsiteX9" fmla="*/ 228859 w 1342244"/>
              <a:gd name="connsiteY9" fmla="*/ 6492130 h 6858000"/>
              <a:gd name="connsiteX10" fmla="*/ 244546 w 1342244"/>
              <a:gd name="connsiteY10" fmla="*/ 6431610 h 6858000"/>
              <a:gd name="connsiteX11" fmla="*/ 271474 w 1342244"/>
              <a:gd name="connsiteY11" fmla="*/ 6334727 h 6858000"/>
              <a:gd name="connsiteX12" fmla="*/ 263386 w 1342244"/>
              <a:gd name="connsiteY12" fmla="*/ 6294334 h 6858000"/>
              <a:gd name="connsiteX13" fmla="*/ 251160 w 1342244"/>
              <a:gd name="connsiteY13" fmla="*/ 6231403 h 6858000"/>
              <a:gd name="connsiteX14" fmla="*/ 243818 w 1342244"/>
              <a:gd name="connsiteY14" fmla="*/ 6202459 h 6858000"/>
              <a:gd name="connsiteX15" fmla="*/ 242616 w 1342244"/>
              <a:gd name="connsiteY15" fmla="*/ 6153037 h 6858000"/>
              <a:gd name="connsiteX16" fmla="*/ 258031 w 1342244"/>
              <a:gd name="connsiteY16" fmla="*/ 6078132 h 6858000"/>
              <a:gd name="connsiteX17" fmla="*/ 245418 w 1342244"/>
              <a:gd name="connsiteY17" fmla="*/ 6028119 h 6858000"/>
              <a:gd name="connsiteX18" fmla="*/ 230647 w 1342244"/>
              <a:gd name="connsiteY18" fmla="*/ 5926735 h 6858000"/>
              <a:gd name="connsiteX19" fmla="*/ 280159 w 1342244"/>
              <a:gd name="connsiteY19" fmla="*/ 5712857 h 6858000"/>
              <a:gd name="connsiteX20" fmla="*/ 309957 w 1342244"/>
              <a:gd name="connsiteY20" fmla="*/ 5660491 h 6858000"/>
              <a:gd name="connsiteX21" fmla="*/ 319080 w 1342244"/>
              <a:gd name="connsiteY21" fmla="*/ 5563435 h 6858000"/>
              <a:gd name="connsiteX22" fmla="*/ 348400 w 1342244"/>
              <a:gd name="connsiteY22" fmla="*/ 5449031 h 6858000"/>
              <a:gd name="connsiteX23" fmla="*/ 359524 w 1342244"/>
              <a:gd name="connsiteY23" fmla="*/ 5396260 h 6858000"/>
              <a:gd name="connsiteX24" fmla="*/ 375505 w 1342244"/>
              <a:gd name="connsiteY24" fmla="*/ 5330009 h 6858000"/>
              <a:gd name="connsiteX25" fmla="*/ 423664 w 1342244"/>
              <a:gd name="connsiteY25" fmla="*/ 5273739 h 6858000"/>
              <a:gd name="connsiteX26" fmla="*/ 429823 w 1342244"/>
              <a:gd name="connsiteY26" fmla="*/ 5225268 h 6858000"/>
              <a:gd name="connsiteX27" fmla="*/ 438184 w 1342244"/>
              <a:gd name="connsiteY27" fmla="*/ 5193377 h 6858000"/>
              <a:gd name="connsiteX28" fmla="*/ 438105 w 1342244"/>
              <a:gd name="connsiteY28" fmla="*/ 5159961 h 6858000"/>
              <a:gd name="connsiteX29" fmla="*/ 441715 w 1342244"/>
              <a:gd name="connsiteY29" fmla="*/ 5125185 h 6858000"/>
              <a:gd name="connsiteX30" fmla="*/ 455581 w 1342244"/>
              <a:gd name="connsiteY30" fmla="*/ 5067850 h 6858000"/>
              <a:gd name="connsiteX31" fmla="*/ 458312 w 1342244"/>
              <a:gd name="connsiteY31" fmla="*/ 5060861 h 6858000"/>
              <a:gd name="connsiteX32" fmla="*/ 455016 w 1342244"/>
              <a:gd name="connsiteY32" fmla="*/ 5034192 h 6858000"/>
              <a:gd name="connsiteX33" fmla="*/ 456570 w 1342244"/>
              <a:gd name="connsiteY33" fmla="*/ 4993030 h 6858000"/>
              <a:gd name="connsiteX34" fmla="*/ 463479 w 1342244"/>
              <a:gd name="connsiteY34" fmla="*/ 4946844 h 6858000"/>
              <a:gd name="connsiteX35" fmla="*/ 474738 w 1342244"/>
              <a:gd name="connsiteY35" fmla="*/ 4858827 h 6858000"/>
              <a:gd name="connsiteX36" fmla="*/ 480641 w 1342244"/>
              <a:gd name="connsiteY36" fmla="*/ 4821170 h 6858000"/>
              <a:gd name="connsiteX37" fmla="*/ 486667 w 1342244"/>
              <a:gd name="connsiteY37" fmla="*/ 4750867 h 6858000"/>
              <a:gd name="connsiteX38" fmla="*/ 484474 w 1342244"/>
              <a:gd name="connsiteY38" fmla="*/ 4690749 h 6858000"/>
              <a:gd name="connsiteX39" fmla="*/ 479954 w 1342244"/>
              <a:gd name="connsiteY39" fmla="*/ 4584173 h 6858000"/>
              <a:gd name="connsiteX40" fmla="*/ 475037 w 1342244"/>
              <a:gd name="connsiteY40" fmla="*/ 4444346 h 6858000"/>
              <a:gd name="connsiteX41" fmla="*/ 471602 w 1342244"/>
              <a:gd name="connsiteY41" fmla="*/ 4375228 h 6858000"/>
              <a:gd name="connsiteX42" fmla="*/ 452255 w 1342244"/>
              <a:gd name="connsiteY42" fmla="*/ 4214165 h 6858000"/>
              <a:gd name="connsiteX43" fmla="*/ 453884 w 1342244"/>
              <a:gd name="connsiteY43" fmla="*/ 4076008 h 6858000"/>
              <a:gd name="connsiteX44" fmla="*/ 441584 w 1342244"/>
              <a:gd name="connsiteY44" fmla="*/ 4033999 h 6858000"/>
              <a:gd name="connsiteX45" fmla="*/ 441309 w 1342244"/>
              <a:gd name="connsiteY45" fmla="*/ 4013953 h 6858000"/>
              <a:gd name="connsiteX46" fmla="*/ 427604 w 1342244"/>
              <a:gd name="connsiteY46" fmla="*/ 3974753 h 6858000"/>
              <a:gd name="connsiteX47" fmla="*/ 433387 w 1342244"/>
              <a:gd name="connsiteY47" fmla="*/ 3901461 h 6858000"/>
              <a:gd name="connsiteX48" fmla="*/ 455981 w 1342244"/>
              <a:gd name="connsiteY48" fmla="*/ 3813873 h 6858000"/>
              <a:gd name="connsiteX49" fmla="*/ 453239 w 1342244"/>
              <a:gd name="connsiteY49" fmla="*/ 3777135 h 6858000"/>
              <a:gd name="connsiteX50" fmla="*/ 454972 w 1342244"/>
              <a:gd name="connsiteY50" fmla="*/ 3771656 h 6858000"/>
              <a:gd name="connsiteX51" fmla="*/ 458715 w 1342244"/>
              <a:gd name="connsiteY51" fmla="*/ 3769007 h 6858000"/>
              <a:gd name="connsiteX52" fmla="*/ 466877 w 1342244"/>
              <a:gd name="connsiteY52" fmla="*/ 3738082 h 6858000"/>
              <a:gd name="connsiteX53" fmla="*/ 474223 w 1342244"/>
              <a:gd name="connsiteY53" fmla="*/ 3673397 h 6858000"/>
              <a:gd name="connsiteX54" fmla="*/ 473519 w 1342244"/>
              <a:gd name="connsiteY54" fmla="*/ 3637109 h 6858000"/>
              <a:gd name="connsiteX55" fmla="*/ 476962 w 1342244"/>
              <a:gd name="connsiteY55" fmla="*/ 3536883 h 6858000"/>
              <a:gd name="connsiteX56" fmla="*/ 484500 w 1342244"/>
              <a:gd name="connsiteY56" fmla="*/ 3435652 h 6858000"/>
              <a:gd name="connsiteX57" fmla="*/ 498392 w 1342244"/>
              <a:gd name="connsiteY57" fmla="*/ 3295862 h 6858000"/>
              <a:gd name="connsiteX58" fmla="*/ 504159 w 1342244"/>
              <a:gd name="connsiteY58" fmla="*/ 3229163 h 6858000"/>
              <a:gd name="connsiteX59" fmla="*/ 480918 w 1342244"/>
              <a:gd name="connsiteY59" fmla="*/ 3158586 h 6858000"/>
              <a:gd name="connsiteX60" fmla="*/ 456326 w 1342244"/>
              <a:gd name="connsiteY60" fmla="*/ 3112365 h 6858000"/>
              <a:gd name="connsiteX61" fmla="*/ 441801 w 1342244"/>
              <a:gd name="connsiteY61" fmla="*/ 3072935 h 6858000"/>
              <a:gd name="connsiteX62" fmla="*/ 416975 w 1342244"/>
              <a:gd name="connsiteY62" fmla="*/ 2958185 h 6858000"/>
              <a:gd name="connsiteX63" fmla="*/ 374255 w 1342244"/>
              <a:gd name="connsiteY63" fmla="*/ 2843952 h 6858000"/>
              <a:gd name="connsiteX64" fmla="*/ 308507 w 1342244"/>
              <a:gd name="connsiteY64" fmla="*/ 2554718 h 6858000"/>
              <a:gd name="connsiteX65" fmla="*/ 279324 w 1342244"/>
              <a:gd name="connsiteY65" fmla="*/ 2447068 h 6858000"/>
              <a:gd name="connsiteX66" fmla="*/ 283394 w 1342244"/>
              <a:gd name="connsiteY66" fmla="*/ 2423438 h 6858000"/>
              <a:gd name="connsiteX67" fmla="*/ 272284 w 1342244"/>
              <a:gd name="connsiteY67" fmla="*/ 2402874 h 6858000"/>
              <a:gd name="connsiteX68" fmla="*/ 274896 w 1342244"/>
              <a:gd name="connsiteY68" fmla="*/ 2381443 h 6858000"/>
              <a:gd name="connsiteX69" fmla="*/ 251225 w 1342244"/>
              <a:gd name="connsiteY69" fmla="*/ 2261920 h 6858000"/>
              <a:gd name="connsiteX70" fmla="*/ 241112 w 1342244"/>
              <a:gd name="connsiteY70" fmla="*/ 2195378 h 6858000"/>
              <a:gd name="connsiteX71" fmla="*/ 225329 w 1342244"/>
              <a:gd name="connsiteY71" fmla="*/ 2155135 h 6858000"/>
              <a:gd name="connsiteX72" fmla="*/ 222787 w 1342244"/>
              <a:gd name="connsiteY72" fmla="*/ 2118008 h 6858000"/>
              <a:gd name="connsiteX73" fmla="*/ 223780 w 1342244"/>
              <a:gd name="connsiteY73" fmla="*/ 2050531 h 6858000"/>
              <a:gd name="connsiteX74" fmla="*/ 196764 w 1342244"/>
              <a:gd name="connsiteY74" fmla="*/ 1906352 h 6858000"/>
              <a:gd name="connsiteX75" fmla="*/ 173321 w 1342244"/>
              <a:gd name="connsiteY75" fmla="*/ 1861531 h 6858000"/>
              <a:gd name="connsiteX76" fmla="*/ 127120 w 1342244"/>
              <a:gd name="connsiteY76" fmla="*/ 1732919 h 6858000"/>
              <a:gd name="connsiteX77" fmla="*/ 99431 w 1342244"/>
              <a:gd name="connsiteY77" fmla="*/ 1663540 h 6858000"/>
              <a:gd name="connsiteX78" fmla="*/ 98557 w 1342244"/>
              <a:gd name="connsiteY78" fmla="*/ 1615777 h 6858000"/>
              <a:gd name="connsiteX79" fmla="*/ 79352 w 1342244"/>
              <a:gd name="connsiteY79" fmla="*/ 1563678 h 6858000"/>
              <a:gd name="connsiteX80" fmla="*/ 85174 w 1342244"/>
              <a:gd name="connsiteY80" fmla="*/ 1477995 h 6858000"/>
              <a:gd name="connsiteX81" fmla="*/ 71259 w 1342244"/>
              <a:gd name="connsiteY81" fmla="*/ 1373769 h 6858000"/>
              <a:gd name="connsiteX82" fmla="*/ 79566 w 1342244"/>
              <a:gd name="connsiteY82" fmla="*/ 1307086 h 6858000"/>
              <a:gd name="connsiteX83" fmla="*/ 85439 w 1342244"/>
              <a:gd name="connsiteY83" fmla="*/ 1168288 h 6858000"/>
              <a:gd name="connsiteX84" fmla="*/ 77721 w 1342244"/>
              <a:gd name="connsiteY84" fmla="*/ 1142577 h 6858000"/>
              <a:gd name="connsiteX85" fmla="*/ 67027 w 1342244"/>
              <a:gd name="connsiteY85" fmla="*/ 1088484 h 6858000"/>
              <a:gd name="connsiteX86" fmla="*/ 55763 w 1342244"/>
              <a:gd name="connsiteY86" fmla="*/ 1016103 h 6858000"/>
              <a:gd name="connsiteX87" fmla="*/ 57219 w 1342244"/>
              <a:gd name="connsiteY87" fmla="*/ 954054 h 6858000"/>
              <a:gd name="connsiteX88" fmla="*/ 52084 w 1342244"/>
              <a:gd name="connsiteY88" fmla="*/ 896999 h 6858000"/>
              <a:gd name="connsiteX89" fmla="*/ 21492 w 1342244"/>
              <a:gd name="connsiteY89" fmla="*/ 821517 h 6858000"/>
              <a:gd name="connsiteX90" fmla="*/ 442 w 1342244"/>
              <a:gd name="connsiteY90" fmla="*/ 751353 h 6858000"/>
              <a:gd name="connsiteX91" fmla="*/ 0 w 1342244"/>
              <a:gd name="connsiteY91" fmla="*/ 721230 h 6858000"/>
              <a:gd name="connsiteX92" fmla="*/ 9132 w 1342244"/>
              <a:gd name="connsiteY92" fmla="*/ 619315 h 6858000"/>
              <a:gd name="connsiteX93" fmla="*/ 2788 w 1342244"/>
              <a:gd name="connsiteY93" fmla="*/ 585934 h 6858000"/>
              <a:gd name="connsiteX94" fmla="*/ 84 w 1342244"/>
              <a:gd name="connsiteY94" fmla="*/ 538948 h 6858000"/>
              <a:gd name="connsiteX95" fmla="*/ 3992 w 1342244"/>
              <a:gd name="connsiteY95" fmla="*/ 525163 h 6858000"/>
              <a:gd name="connsiteX96" fmla="*/ 30116 w 1342244"/>
              <a:gd name="connsiteY96" fmla="*/ 446567 h 6858000"/>
              <a:gd name="connsiteX97" fmla="*/ 29364 w 1342244"/>
              <a:gd name="connsiteY97" fmla="*/ 393828 h 6858000"/>
              <a:gd name="connsiteX98" fmla="*/ 29194 w 1342244"/>
              <a:gd name="connsiteY98" fmla="*/ 353137 h 6858000"/>
              <a:gd name="connsiteX99" fmla="*/ 34887 w 1342244"/>
              <a:gd name="connsiteY99" fmla="*/ 275771 h 6858000"/>
              <a:gd name="connsiteX100" fmla="*/ 44581 w 1342244"/>
              <a:gd name="connsiteY100" fmla="*/ 236673 h 6858000"/>
              <a:gd name="connsiteX101" fmla="*/ 43624 w 1342244"/>
              <a:gd name="connsiteY101" fmla="*/ 144983 h 6858000"/>
              <a:gd name="connsiteX102" fmla="*/ 33909 w 1342244"/>
              <a:gd name="connsiteY102" fmla="*/ 33857 h 6858000"/>
              <a:gd name="connsiteX103" fmla="*/ 15462 w 1342244"/>
              <a:gd name="connsiteY103" fmla="*/ 0 h 6858000"/>
              <a:gd name="connsiteX0" fmla="*/ 15462 w 1342244"/>
              <a:gd name="connsiteY0" fmla="*/ 0 h 6858000"/>
              <a:gd name="connsiteX1" fmla="*/ 1342244 w 1342244"/>
              <a:gd name="connsiteY1" fmla="*/ 0 h 6858000"/>
              <a:gd name="connsiteX2" fmla="*/ 1342244 w 1342244"/>
              <a:gd name="connsiteY2" fmla="*/ 6858000 h 6858000"/>
              <a:gd name="connsiteX3" fmla="*/ 78938 w 1342244"/>
              <a:gd name="connsiteY3" fmla="*/ 6857735 h 6858000"/>
              <a:gd name="connsiteX4" fmla="*/ 115531 w 1342244"/>
              <a:gd name="connsiteY4" fmla="*/ 6776847 h 6858000"/>
              <a:gd name="connsiteX5" fmla="*/ 127031 w 1342244"/>
              <a:gd name="connsiteY5" fmla="*/ 6737706 h 6858000"/>
              <a:gd name="connsiteX6" fmla="*/ 144438 w 1342244"/>
              <a:gd name="connsiteY6" fmla="*/ 6686827 h 6858000"/>
              <a:gd name="connsiteX7" fmla="*/ 143794 w 1342244"/>
              <a:gd name="connsiteY7" fmla="*/ 6659970 h 6858000"/>
              <a:gd name="connsiteX8" fmla="*/ 161862 w 1342244"/>
              <a:gd name="connsiteY8" fmla="*/ 6594177 h 6858000"/>
              <a:gd name="connsiteX9" fmla="*/ 228859 w 1342244"/>
              <a:gd name="connsiteY9" fmla="*/ 6492130 h 6858000"/>
              <a:gd name="connsiteX10" fmla="*/ 244546 w 1342244"/>
              <a:gd name="connsiteY10" fmla="*/ 6431610 h 6858000"/>
              <a:gd name="connsiteX11" fmla="*/ 271474 w 1342244"/>
              <a:gd name="connsiteY11" fmla="*/ 6334727 h 6858000"/>
              <a:gd name="connsiteX12" fmla="*/ 263386 w 1342244"/>
              <a:gd name="connsiteY12" fmla="*/ 6294334 h 6858000"/>
              <a:gd name="connsiteX13" fmla="*/ 251160 w 1342244"/>
              <a:gd name="connsiteY13" fmla="*/ 6231403 h 6858000"/>
              <a:gd name="connsiteX14" fmla="*/ 243818 w 1342244"/>
              <a:gd name="connsiteY14" fmla="*/ 6202459 h 6858000"/>
              <a:gd name="connsiteX15" fmla="*/ 242616 w 1342244"/>
              <a:gd name="connsiteY15" fmla="*/ 6153037 h 6858000"/>
              <a:gd name="connsiteX16" fmla="*/ 255587 w 1342244"/>
              <a:gd name="connsiteY16" fmla="*/ 6061464 h 6858000"/>
              <a:gd name="connsiteX17" fmla="*/ 245418 w 1342244"/>
              <a:gd name="connsiteY17" fmla="*/ 6028119 h 6858000"/>
              <a:gd name="connsiteX18" fmla="*/ 230647 w 1342244"/>
              <a:gd name="connsiteY18" fmla="*/ 5926735 h 6858000"/>
              <a:gd name="connsiteX19" fmla="*/ 280159 w 1342244"/>
              <a:gd name="connsiteY19" fmla="*/ 5712857 h 6858000"/>
              <a:gd name="connsiteX20" fmla="*/ 309957 w 1342244"/>
              <a:gd name="connsiteY20" fmla="*/ 5660491 h 6858000"/>
              <a:gd name="connsiteX21" fmla="*/ 319080 w 1342244"/>
              <a:gd name="connsiteY21" fmla="*/ 5563435 h 6858000"/>
              <a:gd name="connsiteX22" fmla="*/ 348400 w 1342244"/>
              <a:gd name="connsiteY22" fmla="*/ 5449031 h 6858000"/>
              <a:gd name="connsiteX23" fmla="*/ 359524 w 1342244"/>
              <a:gd name="connsiteY23" fmla="*/ 5396260 h 6858000"/>
              <a:gd name="connsiteX24" fmla="*/ 375505 w 1342244"/>
              <a:gd name="connsiteY24" fmla="*/ 5330009 h 6858000"/>
              <a:gd name="connsiteX25" fmla="*/ 423664 w 1342244"/>
              <a:gd name="connsiteY25" fmla="*/ 5273739 h 6858000"/>
              <a:gd name="connsiteX26" fmla="*/ 429823 w 1342244"/>
              <a:gd name="connsiteY26" fmla="*/ 5225268 h 6858000"/>
              <a:gd name="connsiteX27" fmla="*/ 438184 w 1342244"/>
              <a:gd name="connsiteY27" fmla="*/ 5193377 h 6858000"/>
              <a:gd name="connsiteX28" fmla="*/ 438105 w 1342244"/>
              <a:gd name="connsiteY28" fmla="*/ 5159961 h 6858000"/>
              <a:gd name="connsiteX29" fmla="*/ 441715 w 1342244"/>
              <a:gd name="connsiteY29" fmla="*/ 5125185 h 6858000"/>
              <a:gd name="connsiteX30" fmla="*/ 455581 w 1342244"/>
              <a:gd name="connsiteY30" fmla="*/ 5067850 h 6858000"/>
              <a:gd name="connsiteX31" fmla="*/ 458312 w 1342244"/>
              <a:gd name="connsiteY31" fmla="*/ 5060861 h 6858000"/>
              <a:gd name="connsiteX32" fmla="*/ 455016 w 1342244"/>
              <a:gd name="connsiteY32" fmla="*/ 5034192 h 6858000"/>
              <a:gd name="connsiteX33" fmla="*/ 456570 w 1342244"/>
              <a:gd name="connsiteY33" fmla="*/ 4993030 h 6858000"/>
              <a:gd name="connsiteX34" fmla="*/ 463479 w 1342244"/>
              <a:gd name="connsiteY34" fmla="*/ 4946844 h 6858000"/>
              <a:gd name="connsiteX35" fmla="*/ 474738 w 1342244"/>
              <a:gd name="connsiteY35" fmla="*/ 4858827 h 6858000"/>
              <a:gd name="connsiteX36" fmla="*/ 480641 w 1342244"/>
              <a:gd name="connsiteY36" fmla="*/ 4821170 h 6858000"/>
              <a:gd name="connsiteX37" fmla="*/ 486667 w 1342244"/>
              <a:gd name="connsiteY37" fmla="*/ 4750867 h 6858000"/>
              <a:gd name="connsiteX38" fmla="*/ 484474 w 1342244"/>
              <a:gd name="connsiteY38" fmla="*/ 4690749 h 6858000"/>
              <a:gd name="connsiteX39" fmla="*/ 479954 w 1342244"/>
              <a:gd name="connsiteY39" fmla="*/ 4584173 h 6858000"/>
              <a:gd name="connsiteX40" fmla="*/ 475037 w 1342244"/>
              <a:gd name="connsiteY40" fmla="*/ 4444346 h 6858000"/>
              <a:gd name="connsiteX41" fmla="*/ 471602 w 1342244"/>
              <a:gd name="connsiteY41" fmla="*/ 4375228 h 6858000"/>
              <a:gd name="connsiteX42" fmla="*/ 452255 w 1342244"/>
              <a:gd name="connsiteY42" fmla="*/ 4214165 h 6858000"/>
              <a:gd name="connsiteX43" fmla="*/ 453884 w 1342244"/>
              <a:gd name="connsiteY43" fmla="*/ 4076008 h 6858000"/>
              <a:gd name="connsiteX44" fmla="*/ 441584 w 1342244"/>
              <a:gd name="connsiteY44" fmla="*/ 4033999 h 6858000"/>
              <a:gd name="connsiteX45" fmla="*/ 441309 w 1342244"/>
              <a:gd name="connsiteY45" fmla="*/ 4013953 h 6858000"/>
              <a:gd name="connsiteX46" fmla="*/ 427604 w 1342244"/>
              <a:gd name="connsiteY46" fmla="*/ 3974753 h 6858000"/>
              <a:gd name="connsiteX47" fmla="*/ 433387 w 1342244"/>
              <a:gd name="connsiteY47" fmla="*/ 3901461 h 6858000"/>
              <a:gd name="connsiteX48" fmla="*/ 455981 w 1342244"/>
              <a:gd name="connsiteY48" fmla="*/ 3813873 h 6858000"/>
              <a:gd name="connsiteX49" fmla="*/ 453239 w 1342244"/>
              <a:gd name="connsiteY49" fmla="*/ 3777135 h 6858000"/>
              <a:gd name="connsiteX50" fmla="*/ 454972 w 1342244"/>
              <a:gd name="connsiteY50" fmla="*/ 3771656 h 6858000"/>
              <a:gd name="connsiteX51" fmla="*/ 458715 w 1342244"/>
              <a:gd name="connsiteY51" fmla="*/ 3769007 h 6858000"/>
              <a:gd name="connsiteX52" fmla="*/ 466877 w 1342244"/>
              <a:gd name="connsiteY52" fmla="*/ 3738082 h 6858000"/>
              <a:gd name="connsiteX53" fmla="*/ 474223 w 1342244"/>
              <a:gd name="connsiteY53" fmla="*/ 3673397 h 6858000"/>
              <a:gd name="connsiteX54" fmla="*/ 473519 w 1342244"/>
              <a:gd name="connsiteY54" fmla="*/ 3637109 h 6858000"/>
              <a:gd name="connsiteX55" fmla="*/ 476962 w 1342244"/>
              <a:gd name="connsiteY55" fmla="*/ 3536883 h 6858000"/>
              <a:gd name="connsiteX56" fmla="*/ 484500 w 1342244"/>
              <a:gd name="connsiteY56" fmla="*/ 3435652 h 6858000"/>
              <a:gd name="connsiteX57" fmla="*/ 498392 w 1342244"/>
              <a:gd name="connsiteY57" fmla="*/ 3295862 h 6858000"/>
              <a:gd name="connsiteX58" fmla="*/ 504159 w 1342244"/>
              <a:gd name="connsiteY58" fmla="*/ 3229163 h 6858000"/>
              <a:gd name="connsiteX59" fmla="*/ 480918 w 1342244"/>
              <a:gd name="connsiteY59" fmla="*/ 3158586 h 6858000"/>
              <a:gd name="connsiteX60" fmla="*/ 456326 w 1342244"/>
              <a:gd name="connsiteY60" fmla="*/ 3112365 h 6858000"/>
              <a:gd name="connsiteX61" fmla="*/ 441801 w 1342244"/>
              <a:gd name="connsiteY61" fmla="*/ 3072935 h 6858000"/>
              <a:gd name="connsiteX62" fmla="*/ 416975 w 1342244"/>
              <a:gd name="connsiteY62" fmla="*/ 2958185 h 6858000"/>
              <a:gd name="connsiteX63" fmla="*/ 374255 w 1342244"/>
              <a:gd name="connsiteY63" fmla="*/ 2843952 h 6858000"/>
              <a:gd name="connsiteX64" fmla="*/ 308507 w 1342244"/>
              <a:gd name="connsiteY64" fmla="*/ 2554718 h 6858000"/>
              <a:gd name="connsiteX65" fmla="*/ 279324 w 1342244"/>
              <a:gd name="connsiteY65" fmla="*/ 2447068 h 6858000"/>
              <a:gd name="connsiteX66" fmla="*/ 283394 w 1342244"/>
              <a:gd name="connsiteY66" fmla="*/ 2423438 h 6858000"/>
              <a:gd name="connsiteX67" fmla="*/ 272284 w 1342244"/>
              <a:gd name="connsiteY67" fmla="*/ 2402874 h 6858000"/>
              <a:gd name="connsiteX68" fmla="*/ 274896 w 1342244"/>
              <a:gd name="connsiteY68" fmla="*/ 2381443 h 6858000"/>
              <a:gd name="connsiteX69" fmla="*/ 251225 w 1342244"/>
              <a:gd name="connsiteY69" fmla="*/ 2261920 h 6858000"/>
              <a:gd name="connsiteX70" fmla="*/ 241112 w 1342244"/>
              <a:gd name="connsiteY70" fmla="*/ 2195378 h 6858000"/>
              <a:gd name="connsiteX71" fmla="*/ 225329 w 1342244"/>
              <a:gd name="connsiteY71" fmla="*/ 2155135 h 6858000"/>
              <a:gd name="connsiteX72" fmla="*/ 222787 w 1342244"/>
              <a:gd name="connsiteY72" fmla="*/ 2118008 h 6858000"/>
              <a:gd name="connsiteX73" fmla="*/ 223780 w 1342244"/>
              <a:gd name="connsiteY73" fmla="*/ 2050531 h 6858000"/>
              <a:gd name="connsiteX74" fmla="*/ 196764 w 1342244"/>
              <a:gd name="connsiteY74" fmla="*/ 1906352 h 6858000"/>
              <a:gd name="connsiteX75" fmla="*/ 173321 w 1342244"/>
              <a:gd name="connsiteY75" fmla="*/ 1861531 h 6858000"/>
              <a:gd name="connsiteX76" fmla="*/ 127120 w 1342244"/>
              <a:gd name="connsiteY76" fmla="*/ 1732919 h 6858000"/>
              <a:gd name="connsiteX77" fmla="*/ 99431 w 1342244"/>
              <a:gd name="connsiteY77" fmla="*/ 1663540 h 6858000"/>
              <a:gd name="connsiteX78" fmla="*/ 98557 w 1342244"/>
              <a:gd name="connsiteY78" fmla="*/ 1615777 h 6858000"/>
              <a:gd name="connsiteX79" fmla="*/ 79352 w 1342244"/>
              <a:gd name="connsiteY79" fmla="*/ 1563678 h 6858000"/>
              <a:gd name="connsiteX80" fmla="*/ 85174 w 1342244"/>
              <a:gd name="connsiteY80" fmla="*/ 1477995 h 6858000"/>
              <a:gd name="connsiteX81" fmla="*/ 71259 w 1342244"/>
              <a:gd name="connsiteY81" fmla="*/ 1373769 h 6858000"/>
              <a:gd name="connsiteX82" fmla="*/ 79566 w 1342244"/>
              <a:gd name="connsiteY82" fmla="*/ 1307086 h 6858000"/>
              <a:gd name="connsiteX83" fmla="*/ 85439 w 1342244"/>
              <a:gd name="connsiteY83" fmla="*/ 1168288 h 6858000"/>
              <a:gd name="connsiteX84" fmla="*/ 77721 w 1342244"/>
              <a:gd name="connsiteY84" fmla="*/ 1142577 h 6858000"/>
              <a:gd name="connsiteX85" fmla="*/ 67027 w 1342244"/>
              <a:gd name="connsiteY85" fmla="*/ 1088484 h 6858000"/>
              <a:gd name="connsiteX86" fmla="*/ 55763 w 1342244"/>
              <a:gd name="connsiteY86" fmla="*/ 1016103 h 6858000"/>
              <a:gd name="connsiteX87" fmla="*/ 57219 w 1342244"/>
              <a:gd name="connsiteY87" fmla="*/ 954054 h 6858000"/>
              <a:gd name="connsiteX88" fmla="*/ 52084 w 1342244"/>
              <a:gd name="connsiteY88" fmla="*/ 896999 h 6858000"/>
              <a:gd name="connsiteX89" fmla="*/ 21492 w 1342244"/>
              <a:gd name="connsiteY89" fmla="*/ 821517 h 6858000"/>
              <a:gd name="connsiteX90" fmla="*/ 442 w 1342244"/>
              <a:gd name="connsiteY90" fmla="*/ 751353 h 6858000"/>
              <a:gd name="connsiteX91" fmla="*/ 0 w 1342244"/>
              <a:gd name="connsiteY91" fmla="*/ 721230 h 6858000"/>
              <a:gd name="connsiteX92" fmla="*/ 9132 w 1342244"/>
              <a:gd name="connsiteY92" fmla="*/ 619315 h 6858000"/>
              <a:gd name="connsiteX93" fmla="*/ 2788 w 1342244"/>
              <a:gd name="connsiteY93" fmla="*/ 585934 h 6858000"/>
              <a:gd name="connsiteX94" fmla="*/ 84 w 1342244"/>
              <a:gd name="connsiteY94" fmla="*/ 538948 h 6858000"/>
              <a:gd name="connsiteX95" fmla="*/ 3992 w 1342244"/>
              <a:gd name="connsiteY95" fmla="*/ 525163 h 6858000"/>
              <a:gd name="connsiteX96" fmla="*/ 30116 w 1342244"/>
              <a:gd name="connsiteY96" fmla="*/ 446567 h 6858000"/>
              <a:gd name="connsiteX97" fmla="*/ 29364 w 1342244"/>
              <a:gd name="connsiteY97" fmla="*/ 393828 h 6858000"/>
              <a:gd name="connsiteX98" fmla="*/ 29194 w 1342244"/>
              <a:gd name="connsiteY98" fmla="*/ 353137 h 6858000"/>
              <a:gd name="connsiteX99" fmla="*/ 34887 w 1342244"/>
              <a:gd name="connsiteY99" fmla="*/ 275771 h 6858000"/>
              <a:gd name="connsiteX100" fmla="*/ 44581 w 1342244"/>
              <a:gd name="connsiteY100" fmla="*/ 236673 h 6858000"/>
              <a:gd name="connsiteX101" fmla="*/ 43624 w 1342244"/>
              <a:gd name="connsiteY101" fmla="*/ 144983 h 6858000"/>
              <a:gd name="connsiteX102" fmla="*/ 33909 w 1342244"/>
              <a:gd name="connsiteY102" fmla="*/ 33857 h 6858000"/>
              <a:gd name="connsiteX103" fmla="*/ 15462 w 1342244"/>
              <a:gd name="connsiteY103" fmla="*/ 0 h 6858000"/>
              <a:gd name="connsiteX0" fmla="*/ 15462 w 1342244"/>
              <a:gd name="connsiteY0" fmla="*/ 0 h 6858000"/>
              <a:gd name="connsiteX1" fmla="*/ 1342244 w 1342244"/>
              <a:gd name="connsiteY1" fmla="*/ 0 h 6858000"/>
              <a:gd name="connsiteX2" fmla="*/ 1342244 w 1342244"/>
              <a:gd name="connsiteY2" fmla="*/ 6858000 h 6858000"/>
              <a:gd name="connsiteX3" fmla="*/ 78938 w 1342244"/>
              <a:gd name="connsiteY3" fmla="*/ 6857735 h 6858000"/>
              <a:gd name="connsiteX4" fmla="*/ 115531 w 1342244"/>
              <a:gd name="connsiteY4" fmla="*/ 6776847 h 6858000"/>
              <a:gd name="connsiteX5" fmla="*/ 127031 w 1342244"/>
              <a:gd name="connsiteY5" fmla="*/ 6737706 h 6858000"/>
              <a:gd name="connsiteX6" fmla="*/ 144438 w 1342244"/>
              <a:gd name="connsiteY6" fmla="*/ 6686827 h 6858000"/>
              <a:gd name="connsiteX7" fmla="*/ 143794 w 1342244"/>
              <a:gd name="connsiteY7" fmla="*/ 6659970 h 6858000"/>
              <a:gd name="connsiteX8" fmla="*/ 161862 w 1342244"/>
              <a:gd name="connsiteY8" fmla="*/ 6594177 h 6858000"/>
              <a:gd name="connsiteX9" fmla="*/ 228859 w 1342244"/>
              <a:gd name="connsiteY9" fmla="*/ 6492130 h 6858000"/>
              <a:gd name="connsiteX10" fmla="*/ 244546 w 1342244"/>
              <a:gd name="connsiteY10" fmla="*/ 6431610 h 6858000"/>
              <a:gd name="connsiteX11" fmla="*/ 271474 w 1342244"/>
              <a:gd name="connsiteY11" fmla="*/ 6334727 h 6858000"/>
              <a:gd name="connsiteX12" fmla="*/ 263386 w 1342244"/>
              <a:gd name="connsiteY12" fmla="*/ 6294334 h 6858000"/>
              <a:gd name="connsiteX13" fmla="*/ 251160 w 1342244"/>
              <a:gd name="connsiteY13" fmla="*/ 6231403 h 6858000"/>
              <a:gd name="connsiteX14" fmla="*/ 243818 w 1342244"/>
              <a:gd name="connsiteY14" fmla="*/ 6202459 h 6858000"/>
              <a:gd name="connsiteX15" fmla="*/ 242616 w 1342244"/>
              <a:gd name="connsiteY15" fmla="*/ 6153037 h 6858000"/>
              <a:gd name="connsiteX16" fmla="*/ 255587 w 1342244"/>
              <a:gd name="connsiteY16" fmla="*/ 6061464 h 6858000"/>
              <a:gd name="connsiteX17" fmla="*/ 245418 w 1342244"/>
              <a:gd name="connsiteY17" fmla="*/ 6028119 h 6858000"/>
              <a:gd name="connsiteX18" fmla="*/ 230647 w 1342244"/>
              <a:gd name="connsiteY18" fmla="*/ 5926735 h 6858000"/>
              <a:gd name="connsiteX19" fmla="*/ 280159 w 1342244"/>
              <a:gd name="connsiteY19" fmla="*/ 5712857 h 6858000"/>
              <a:gd name="connsiteX20" fmla="*/ 309957 w 1342244"/>
              <a:gd name="connsiteY20" fmla="*/ 5660491 h 6858000"/>
              <a:gd name="connsiteX21" fmla="*/ 319080 w 1342244"/>
              <a:gd name="connsiteY21" fmla="*/ 5563435 h 6858000"/>
              <a:gd name="connsiteX22" fmla="*/ 348400 w 1342244"/>
              <a:gd name="connsiteY22" fmla="*/ 5449031 h 6858000"/>
              <a:gd name="connsiteX23" fmla="*/ 359524 w 1342244"/>
              <a:gd name="connsiteY23" fmla="*/ 5396260 h 6858000"/>
              <a:gd name="connsiteX24" fmla="*/ 375505 w 1342244"/>
              <a:gd name="connsiteY24" fmla="*/ 5330009 h 6858000"/>
              <a:gd name="connsiteX25" fmla="*/ 423664 w 1342244"/>
              <a:gd name="connsiteY25" fmla="*/ 5273739 h 6858000"/>
              <a:gd name="connsiteX26" fmla="*/ 429823 w 1342244"/>
              <a:gd name="connsiteY26" fmla="*/ 5225268 h 6858000"/>
              <a:gd name="connsiteX27" fmla="*/ 438184 w 1342244"/>
              <a:gd name="connsiteY27" fmla="*/ 5193377 h 6858000"/>
              <a:gd name="connsiteX28" fmla="*/ 438105 w 1342244"/>
              <a:gd name="connsiteY28" fmla="*/ 5159961 h 6858000"/>
              <a:gd name="connsiteX29" fmla="*/ 441715 w 1342244"/>
              <a:gd name="connsiteY29" fmla="*/ 5125185 h 6858000"/>
              <a:gd name="connsiteX30" fmla="*/ 455581 w 1342244"/>
              <a:gd name="connsiteY30" fmla="*/ 5067850 h 6858000"/>
              <a:gd name="connsiteX31" fmla="*/ 458312 w 1342244"/>
              <a:gd name="connsiteY31" fmla="*/ 5060861 h 6858000"/>
              <a:gd name="connsiteX32" fmla="*/ 455016 w 1342244"/>
              <a:gd name="connsiteY32" fmla="*/ 5034192 h 6858000"/>
              <a:gd name="connsiteX33" fmla="*/ 456570 w 1342244"/>
              <a:gd name="connsiteY33" fmla="*/ 4993030 h 6858000"/>
              <a:gd name="connsiteX34" fmla="*/ 463479 w 1342244"/>
              <a:gd name="connsiteY34" fmla="*/ 4946844 h 6858000"/>
              <a:gd name="connsiteX35" fmla="*/ 474738 w 1342244"/>
              <a:gd name="connsiteY35" fmla="*/ 4858827 h 6858000"/>
              <a:gd name="connsiteX36" fmla="*/ 480641 w 1342244"/>
              <a:gd name="connsiteY36" fmla="*/ 4821170 h 6858000"/>
              <a:gd name="connsiteX37" fmla="*/ 486667 w 1342244"/>
              <a:gd name="connsiteY37" fmla="*/ 4750867 h 6858000"/>
              <a:gd name="connsiteX38" fmla="*/ 484474 w 1342244"/>
              <a:gd name="connsiteY38" fmla="*/ 4690749 h 6858000"/>
              <a:gd name="connsiteX39" fmla="*/ 479954 w 1342244"/>
              <a:gd name="connsiteY39" fmla="*/ 4584173 h 6858000"/>
              <a:gd name="connsiteX40" fmla="*/ 475037 w 1342244"/>
              <a:gd name="connsiteY40" fmla="*/ 4444346 h 6858000"/>
              <a:gd name="connsiteX41" fmla="*/ 471602 w 1342244"/>
              <a:gd name="connsiteY41" fmla="*/ 4375228 h 6858000"/>
              <a:gd name="connsiteX42" fmla="*/ 452255 w 1342244"/>
              <a:gd name="connsiteY42" fmla="*/ 4214165 h 6858000"/>
              <a:gd name="connsiteX43" fmla="*/ 453884 w 1342244"/>
              <a:gd name="connsiteY43" fmla="*/ 4076008 h 6858000"/>
              <a:gd name="connsiteX44" fmla="*/ 441584 w 1342244"/>
              <a:gd name="connsiteY44" fmla="*/ 4033999 h 6858000"/>
              <a:gd name="connsiteX45" fmla="*/ 441309 w 1342244"/>
              <a:gd name="connsiteY45" fmla="*/ 4013953 h 6858000"/>
              <a:gd name="connsiteX46" fmla="*/ 427604 w 1342244"/>
              <a:gd name="connsiteY46" fmla="*/ 3974753 h 6858000"/>
              <a:gd name="connsiteX47" fmla="*/ 433387 w 1342244"/>
              <a:gd name="connsiteY47" fmla="*/ 3901461 h 6858000"/>
              <a:gd name="connsiteX48" fmla="*/ 455981 w 1342244"/>
              <a:gd name="connsiteY48" fmla="*/ 3813873 h 6858000"/>
              <a:gd name="connsiteX49" fmla="*/ 453239 w 1342244"/>
              <a:gd name="connsiteY49" fmla="*/ 3777135 h 6858000"/>
              <a:gd name="connsiteX50" fmla="*/ 454972 w 1342244"/>
              <a:gd name="connsiteY50" fmla="*/ 3771656 h 6858000"/>
              <a:gd name="connsiteX51" fmla="*/ 458715 w 1342244"/>
              <a:gd name="connsiteY51" fmla="*/ 3769007 h 6858000"/>
              <a:gd name="connsiteX52" fmla="*/ 466877 w 1342244"/>
              <a:gd name="connsiteY52" fmla="*/ 3738082 h 6858000"/>
              <a:gd name="connsiteX53" fmla="*/ 474223 w 1342244"/>
              <a:gd name="connsiteY53" fmla="*/ 3673397 h 6858000"/>
              <a:gd name="connsiteX54" fmla="*/ 473519 w 1342244"/>
              <a:gd name="connsiteY54" fmla="*/ 3637109 h 6858000"/>
              <a:gd name="connsiteX55" fmla="*/ 476962 w 1342244"/>
              <a:gd name="connsiteY55" fmla="*/ 3536883 h 6858000"/>
              <a:gd name="connsiteX56" fmla="*/ 484500 w 1342244"/>
              <a:gd name="connsiteY56" fmla="*/ 3435652 h 6858000"/>
              <a:gd name="connsiteX57" fmla="*/ 498392 w 1342244"/>
              <a:gd name="connsiteY57" fmla="*/ 3295862 h 6858000"/>
              <a:gd name="connsiteX58" fmla="*/ 504159 w 1342244"/>
              <a:gd name="connsiteY58" fmla="*/ 3229163 h 6858000"/>
              <a:gd name="connsiteX59" fmla="*/ 480918 w 1342244"/>
              <a:gd name="connsiteY59" fmla="*/ 3158586 h 6858000"/>
              <a:gd name="connsiteX60" fmla="*/ 456326 w 1342244"/>
              <a:gd name="connsiteY60" fmla="*/ 3112365 h 6858000"/>
              <a:gd name="connsiteX61" fmla="*/ 441801 w 1342244"/>
              <a:gd name="connsiteY61" fmla="*/ 3072935 h 6858000"/>
              <a:gd name="connsiteX62" fmla="*/ 416975 w 1342244"/>
              <a:gd name="connsiteY62" fmla="*/ 2958185 h 6858000"/>
              <a:gd name="connsiteX63" fmla="*/ 374255 w 1342244"/>
              <a:gd name="connsiteY63" fmla="*/ 2843952 h 6858000"/>
              <a:gd name="connsiteX64" fmla="*/ 308507 w 1342244"/>
              <a:gd name="connsiteY64" fmla="*/ 2554718 h 6858000"/>
              <a:gd name="connsiteX65" fmla="*/ 279324 w 1342244"/>
              <a:gd name="connsiteY65" fmla="*/ 2447068 h 6858000"/>
              <a:gd name="connsiteX66" fmla="*/ 283394 w 1342244"/>
              <a:gd name="connsiteY66" fmla="*/ 2423438 h 6858000"/>
              <a:gd name="connsiteX67" fmla="*/ 272284 w 1342244"/>
              <a:gd name="connsiteY67" fmla="*/ 2402874 h 6858000"/>
              <a:gd name="connsiteX68" fmla="*/ 274896 w 1342244"/>
              <a:gd name="connsiteY68" fmla="*/ 2381443 h 6858000"/>
              <a:gd name="connsiteX69" fmla="*/ 251225 w 1342244"/>
              <a:gd name="connsiteY69" fmla="*/ 2261920 h 6858000"/>
              <a:gd name="connsiteX70" fmla="*/ 241112 w 1342244"/>
              <a:gd name="connsiteY70" fmla="*/ 2195378 h 6858000"/>
              <a:gd name="connsiteX71" fmla="*/ 225329 w 1342244"/>
              <a:gd name="connsiteY71" fmla="*/ 2155135 h 6858000"/>
              <a:gd name="connsiteX72" fmla="*/ 222787 w 1342244"/>
              <a:gd name="connsiteY72" fmla="*/ 2118008 h 6858000"/>
              <a:gd name="connsiteX73" fmla="*/ 223780 w 1342244"/>
              <a:gd name="connsiteY73" fmla="*/ 2050531 h 6858000"/>
              <a:gd name="connsiteX74" fmla="*/ 196764 w 1342244"/>
              <a:gd name="connsiteY74" fmla="*/ 1906352 h 6858000"/>
              <a:gd name="connsiteX75" fmla="*/ 173321 w 1342244"/>
              <a:gd name="connsiteY75" fmla="*/ 1861531 h 6858000"/>
              <a:gd name="connsiteX76" fmla="*/ 127120 w 1342244"/>
              <a:gd name="connsiteY76" fmla="*/ 1732919 h 6858000"/>
              <a:gd name="connsiteX77" fmla="*/ 99431 w 1342244"/>
              <a:gd name="connsiteY77" fmla="*/ 1663540 h 6858000"/>
              <a:gd name="connsiteX78" fmla="*/ 98557 w 1342244"/>
              <a:gd name="connsiteY78" fmla="*/ 1615777 h 6858000"/>
              <a:gd name="connsiteX79" fmla="*/ 79352 w 1342244"/>
              <a:gd name="connsiteY79" fmla="*/ 1563678 h 6858000"/>
              <a:gd name="connsiteX80" fmla="*/ 85174 w 1342244"/>
              <a:gd name="connsiteY80" fmla="*/ 1477995 h 6858000"/>
              <a:gd name="connsiteX81" fmla="*/ 71259 w 1342244"/>
              <a:gd name="connsiteY81" fmla="*/ 1373769 h 6858000"/>
              <a:gd name="connsiteX82" fmla="*/ 79566 w 1342244"/>
              <a:gd name="connsiteY82" fmla="*/ 1307086 h 6858000"/>
              <a:gd name="connsiteX83" fmla="*/ 85439 w 1342244"/>
              <a:gd name="connsiteY83" fmla="*/ 1168288 h 6858000"/>
              <a:gd name="connsiteX84" fmla="*/ 77721 w 1342244"/>
              <a:gd name="connsiteY84" fmla="*/ 1142577 h 6858000"/>
              <a:gd name="connsiteX85" fmla="*/ 67027 w 1342244"/>
              <a:gd name="connsiteY85" fmla="*/ 1088484 h 6858000"/>
              <a:gd name="connsiteX86" fmla="*/ 55763 w 1342244"/>
              <a:gd name="connsiteY86" fmla="*/ 1016103 h 6858000"/>
              <a:gd name="connsiteX87" fmla="*/ 57219 w 1342244"/>
              <a:gd name="connsiteY87" fmla="*/ 954054 h 6858000"/>
              <a:gd name="connsiteX88" fmla="*/ 52084 w 1342244"/>
              <a:gd name="connsiteY88" fmla="*/ 896999 h 6858000"/>
              <a:gd name="connsiteX89" fmla="*/ 21492 w 1342244"/>
              <a:gd name="connsiteY89" fmla="*/ 821517 h 6858000"/>
              <a:gd name="connsiteX90" fmla="*/ 442 w 1342244"/>
              <a:gd name="connsiteY90" fmla="*/ 751353 h 6858000"/>
              <a:gd name="connsiteX91" fmla="*/ 0 w 1342244"/>
              <a:gd name="connsiteY91" fmla="*/ 721230 h 6858000"/>
              <a:gd name="connsiteX92" fmla="*/ 9132 w 1342244"/>
              <a:gd name="connsiteY92" fmla="*/ 619315 h 6858000"/>
              <a:gd name="connsiteX93" fmla="*/ 2788 w 1342244"/>
              <a:gd name="connsiteY93" fmla="*/ 585934 h 6858000"/>
              <a:gd name="connsiteX94" fmla="*/ 84 w 1342244"/>
              <a:gd name="connsiteY94" fmla="*/ 538948 h 6858000"/>
              <a:gd name="connsiteX95" fmla="*/ 3992 w 1342244"/>
              <a:gd name="connsiteY95" fmla="*/ 525163 h 6858000"/>
              <a:gd name="connsiteX96" fmla="*/ 30116 w 1342244"/>
              <a:gd name="connsiteY96" fmla="*/ 446567 h 6858000"/>
              <a:gd name="connsiteX97" fmla="*/ 29364 w 1342244"/>
              <a:gd name="connsiteY97" fmla="*/ 393828 h 6858000"/>
              <a:gd name="connsiteX98" fmla="*/ 29194 w 1342244"/>
              <a:gd name="connsiteY98" fmla="*/ 353137 h 6858000"/>
              <a:gd name="connsiteX99" fmla="*/ 34887 w 1342244"/>
              <a:gd name="connsiteY99" fmla="*/ 275771 h 6858000"/>
              <a:gd name="connsiteX100" fmla="*/ 44581 w 1342244"/>
              <a:gd name="connsiteY100" fmla="*/ 236673 h 6858000"/>
              <a:gd name="connsiteX101" fmla="*/ 43624 w 1342244"/>
              <a:gd name="connsiteY101" fmla="*/ 144983 h 6858000"/>
              <a:gd name="connsiteX102" fmla="*/ 33909 w 1342244"/>
              <a:gd name="connsiteY102" fmla="*/ 33857 h 6858000"/>
              <a:gd name="connsiteX103" fmla="*/ 15462 w 1342244"/>
              <a:gd name="connsiteY103" fmla="*/ 0 h 6858000"/>
              <a:gd name="connsiteX0" fmla="*/ 15462 w 1342244"/>
              <a:gd name="connsiteY0" fmla="*/ 0 h 6858000"/>
              <a:gd name="connsiteX1" fmla="*/ 1342244 w 1342244"/>
              <a:gd name="connsiteY1" fmla="*/ 0 h 6858000"/>
              <a:gd name="connsiteX2" fmla="*/ 1342244 w 1342244"/>
              <a:gd name="connsiteY2" fmla="*/ 6858000 h 6858000"/>
              <a:gd name="connsiteX3" fmla="*/ 78938 w 1342244"/>
              <a:gd name="connsiteY3" fmla="*/ 6857735 h 6858000"/>
              <a:gd name="connsiteX4" fmla="*/ 115531 w 1342244"/>
              <a:gd name="connsiteY4" fmla="*/ 6776847 h 6858000"/>
              <a:gd name="connsiteX5" fmla="*/ 127031 w 1342244"/>
              <a:gd name="connsiteY5" fmla="*/ 6737706 h 6858000"/>
              <a:gd name="connsiteX6" fmla="*/ 144438 w 1342244"/>
              <a:gd name="connsiteY6" fmla="*/ 6686827 h 6858000"/>
              <a:gd name="connsiteX7" fmla="*/ 143794 w 1342244"/>
              <a:gd name="connsiteY7" fmla="*/ 6659970 h 6858000"/>
              <a:gd name="connsiteX8" fmla="*/ 161862 w 1342244"/>
              <a:gd name="connsiteY8" fmla="*/ 6594177 h 6858000"/>
              <a:gd name="connsiteX9" fmla="*/ 228859 w 1342244"/>
              <a:gd name="connsiteY9" fmla="*/ 6492130 h 6858000"/>
              <a:gd name="connsiteX10" fmla="*/ 244546 w 1342244"/>
              <a:gd name="connsiteY10" fmla="*/ 6431610 h 6858000"/>
              <a:gd name="connsiteX11" fmla="*/ 271474 w 1342244"/>
              <a:gd name="connsiteY11" fmla="*/ 6334727 h 6858000"/>
              <a:gd name="connsiteX12" fmla="*/ 263386 w 1342244"/>
              <a:gd name="connsiteY12" fmla="*/ 6294334 h 6858000"/>
              <a:gd name="connsiteX13" fmla="*/ 251160 w 1342244"/>
              <a:gd name="connsiteY13" fmla="*/ 6231403 h 6858000"/>
              <a:gd name="connsiteX14" fmla="*/ 243818 w 1342244"/>
              <a:gd name="connsiteY14" fmla="*/ 6202459 h 6858000"/>
              <a:gd name="connsiteX15" fmla="*/ 242616 w 1342244"/>
              <a:gd name="connsiteY15" fmla="*/ 6153037 h 6858000"/>
              <a:gd name="connsiteX16" fmla="*/ 255587 w 1342244"/>
              <a:gd name="connsiteY16" fmla="*/ 6061464 h 6858000"/>
              <a:gd name="connsiteX17" fmla="*/ 245418 w 1342244"/>
              <a:gd name="connsiteY17" fmla="*/ 6028119 h 6858000"/>
              <a:gd name="connsiteX18" fmla="*/ 230647 w 1342244"/>
              <a:gd name="connsiteY18" fmla="*/ 5926735 h 6858000"/>
              <a:gd name="connsiteX19" fmla="*/ 280159 w 1342244"/>
              <a:gd name="connsiteY19" fmla="*/ 5712857 h 6858000"/>
              <a:gd name="connsiteX20" fmla="*/ 309957 w 1342244"/>
              <a:gd name="connsiteY20" fmla="*/ 5660491 h 6858000"/>
              <a:gd name="connsiteX21" fmla="*/ 319080 w 1342244"/>
              <a:gd name="connsiteY21" fmla="*/ 5563435 h 6858000"/>
              <a:gd name="connsiteX22" fmla="*/ 348400 w 1342244"/>
              <a:gd name="connsiteY22" fmla="*/ 5449031 h 6858000"/>
              <a:gd name="connsiteX23" fmla="*/ 359524 w 1342244"/>
              <a:gd name="connsiteY23" fmla="*/ 5396260 h 6858000"/>
              <a:gd name="connsiteX24" fmla="*/ 375505 w 1342244"/>
              <a:gd name="connsiteY24" fmla="*/ 5330009 h 6858000"/>
              <a:gd name="connsiteX25" fmla="*/ 423664 w 1342244"/>
              <a:gd name="connsiteY25" fmla="*/ 5273739 h 6858000"/>
              <a:gd name="connsiteX26" fmla="*/ 429823 w 1342244"/>
              <a:gd name="connsiteY26" fmla="*/ 5225268 h 6858000"/>
              <a:gd name="connsiteX27" fmla="*/ 438105 w 1342244"/>
              <a:gd name="connsiteY27" fmla="*/ 5159961 h 6858000"/>
              <a:gd name="connsiteX28" fmla="*/ 441715 w 1342244"/>
              <a:gd name="connsiteY28" fmla="*/ 5125185 h 6858000"/>
              <a:gd name="connsiteX29" fmla="*/ 455581 w 1342244"/>
              <a:gd name="connsiteY29" fmla="*/ 5067850 h 6858000"/>
              <a:gd name="connsiteX30" fmla="*/ 458312 w 1342244"/>
              <a:gd name="connsiteY30" fmla="*/ 5060861 h 6858000"/>
              <a:gd name="connsiteX31" fmla="*/ 455016 w 1342244"/>
              <a:gd name="connsiteY31" fmla="*/ 5034192 h 6858000"/>
              <a:gd name="connsiteX32" fmla="*/ 456570 w 1342244"/>
              <a:gd name="connsiteY32" fmla="*/ 4993030 h 6858000"/>
              <a:gd name="connsiteX33" fmla="*/ 463479 w 1342244"/>
              <a:gd name="connsiteY33" fmla="*/ 4946844 h 6858000"/>
              <a:gd name="connsiteX34" fmla="*/ 474738 w 1342244"/>
              <a:gd name="connsiteY34" fmla="*/ 4858827 h 6858000"/>
              <a:gd name="connsiteX35" fmla="*/ 480641 w 1342244"/>
              <a:gd name="connsiteY35" fmla="*/ 4821170 h 6858000"/>
              <a:gd name="connsiteX36" fmla="*/ 486667 w 1342244"/>
              <a:gd name="connsiteY36" fmla="*/ 4750867 h 6858000"/>
              <a:gd name="connsiteX37" fmla="*/ 484474 w 1342244"/>
              <a:gd name="connsiteY37" fmla="*/ 4690749 h 6858000"/>
              <a:gd name="connsiteX38" fmla="*/ 479954 w 1342244"/>
              <a:gd name="connsiteY38" fmla="*/ 4584173 h 6858000"/>
              <a:gd name="connsiteX39" fmla="*/ 475037 w 1342244"/>
              <a:gd name="connsiteY39" fmla="*/ 4444346 h 6858000"/>
              <a:gd name="connsiteX40" fmla="*/ 471602 w 1342244"/>
              <a:gd name="connsiteY40" fmla="*/ 4375228 h 6858000"/>
              <a:gd name="connsiteX41" fmla="*/ 452255 w 1342244"/>
              <a:gd name="connsiteY41" fmla="*/ 4214165 h 6858000"/>
              <a:gd name="connsiteX42" fmla="*/ 453884 w 1342244"/>
              <a:gd name="connsiteY42" fmla="*/ 4076008 h 6858000"/>
              <a:gd name="connsiteX43" fmla="*/ 441584 w 1342244"/>
              <a:gd name="connsiteY43" fmla="*/ 4033999 h 6858000"/>
              <a:gd name="connsiteX44" fmla="*/ 441309 w 1342244"/>
              <a:gd name="connsiteY44" fmla="*/ 4013953 h 6858000"/>
              <a:gd name="connsiteX45" fmla="*/ 427604 w 1342244"/>
              <a:gd name="connsiteY45" fmla="*/ 3974753 h 6858000"/>
              <a:gd name="connsiteX46" fmla="*/ 433387 w 1342244"/>
              <a:gd name="connsiteY46" fmla="*/ 3901461 h 6858000"/>
              <a:gd name="connsiteX47" fmla="*/ 455981 w 1342244"/>
              <a:gd name="connsiteY47" fmla="*/ 3813873 h 6858000"/>
              <a:gd name="connsiteX48" fmla="*/ 453239 w 1342244"/>
              <a:gd name="connsiteY48" fmla="*/ 3777135 h 6858000"/>
              <a:gd name="connsiteX49" fmla="*/ 454972 w 1342244"/>
              <a:gd name="connsiteY49" fmla="*/ 3771656 h 6858000"/>
              <a:gd name="connsiteX50" fmla="*/ 458715 w 1342244"/>
              <a:gd name="connsiteY50" fmla="*/ 3769007 h 6858000"/>
              <a:gd name="connsiteX51" fmla="*/ 466877 w 1342244"/>
              <a:gd name="connsiteY51" fmla="*/ 3738082 h 6858000"/>
              <a:gd name="connsiteX52" fmla="*/ 474223 w 1342244"/>
              <a:gd name="connsiteY52" fmla="*/ 3673397 h 6858000"/>
              <a:gd name="connsiteX53" fmla="*/ 473519 w 1342244"/>
              <a:gd name="connsiteY53" fmla="*/ 3637109 h 6858000"/>
              <a:gd name="connsiteX54" fmla="*/ 476962 w 1342244"/>
              <a:gd name="connsiteY54" fmla="*/ 3536883 h 6858000"/>
              <a:gd name="connsiteX55" fmla="*/ 484500 w 1342244"/>
              <a:gd name="connsiteY55" fmla="*/ 3435652 h 6858000"/>
              <a:gd name="connsiteX56" fmla="*/ 498392 w 1342244"/>
              <a:gd name="connsiteY56" fmla="*/ 3295862 h 6858000"/>
              <a:gd name="connsiteX57" fmla="*/ 504159 w 1342244"/>
              <a:gd name="connsiteY57" fmla="*/ 3229163 h 6858000"/>
              <a:gd name="connsiteX58" fmla="*/ 480918 w 1342244"/>
              <a:gd name="connsiteY58" fmla="*/ 3158586 h 6858000"/>
              <a:gd name="connsiteX59" fmla="*/ 456326 w 1342244"/>
              <a:gd name="connsiteY59" fmla="*/ 3112365 h 6858000"/>
              <a:gd name="connsiteX60" fmla="*/ 441801 w 1342244"/>
              <a:gd name="connsiteY60" fmla="*/ 3072935 h 6858000"/>
              <a:gd name="connsiteX61" fmla="*/ 416975 w 1342244"/>
              <a:gd name="connsiteY61" fmla="*/ 2958185 h 6858000"/>
              <a:gd name="connsiteX62" fmla="*/ 374255 w 1342244"/>
              <a:gd name="connsiteY62" fmla="*/ 2843952 h 6858000"/>
              <a:gd name="connsiteX63" fmla="*/ 308507 w 1342244"/>
              <a:gd name="connsiteY63" fmla="*/ 2554718 h 6858000"/>
              <a:gd name="connsiteX64" fmla="*/ 279324 w 1342244"/>
              <a:gd name="connsiteY64" fmla="*/ 2447068 h 6858000"/>
              <a:gd name="connsiteX65" fmla="*/ 283394 w 1342244"/>
              <a:gd name="connsiteY65" fmla="*/ 2423438 h 6858000"/>
              <a:gd name="connsiteX66" fmla="*/ 272284 w 1342244"/>
              <a:gd name="connsiteY66" fmla="*/ 2402874 h 6858000"/>
              <a:gd name="connsiteX67" fmla="*/ 274896 w 1342244"/>
              <a:gd name="connsiteY67" fmla="*/ 2381443 h 6858000"/>
              <a:gd name="connsiteX68" fmla="*/ 251225 w 1342244"/>
              <a:gd name="connsiteY68" fmla="*/ 2261920 h 6858000"/>
              <a:gd name="connsiteX69" fmla="*/ 241112 w 1342244"/>
              <a:gd name="connsiteY69" fmla="*/ 2195378 h 6858000"/>
              <a:gd name="connsiteX70" fmla="*/ 225329 w 1342244"/>
              <a:gd name="connsiteY70" fmla="*/ 2155135 h 6858000"/>
              <a:gd name="connsiteX71" fmla="*/ 222787 w 1342244"/>
              <a:gd name="connsiteY71" fmla="*/ 2118008 h 6858000"/>
              <a:gd name="connsiteX72" fmla="*/ 223780 w 1342244"/>
              <a:gd name="connsiteY72" fmla="*/ 2050531 h 6858000"/>
              <a:gd name="connsiteX73" fmla="*/ 196764 w 1342244"/>
              <a:gd name="connsiteY73" fmla="*/ 1906352 h 6858000"/>
              <a:gd name="connsiteX74" fmla="*/ 173321 w 1342244"/>
              <a:gd name="connsiteY74" fmla="*/ 1861531 h 6858000"/>
              <a:gd name="connsiteX75" fmla="*/ 127120 w 1342244"/>
              <a:gd name="connsiteY75" fmla="*/ 1732919 h 6858000"/>
              <a:gd name="connsiteX76" fmla="*/ 99431 w 1342244"/>
              <a:gd name="connsiteY76" fmla="*/ 1663540 h 6858000"/>
              <a:gd name="connsiteX77" fmla="*/ 98557 w 1342244"/>
              <a:gd name="connsiteY77" fmla="*/ 1615777 h 6858000"/>
              <a:gd name="connsiteX78" fmla="*/ 79352 w 1342244"/>
              <a:gd name="connsiteY78" fmla="*/ 1563678 h 6858000"/>
              <a:gd name="connsiteX79" fmla="*/ 85174 w 1342244"/>
              <a:gd name="connsiteY79" fmla="*/ 1477995 h 6858000"/>
              <a:gd name="connsiteX80" fmla="*/ 71259 w 1342244"/>
              <a:gd name="connsiteY80" fmla="*/ 1373769 h 6858000"/>
              <a:gd name="connsiteX81" fmla="*/ 79566 w 1342244"/>
              <a:gd name="connsiteY81" fmla="*/ 1307086 h 6858000"/>
              <a:gd name="connsiteX82" fmla="*/ 85439 w 1342244"/>
              <a:gd name="connsiteY82" fmla="*/ 1168288 h 6858000"/>
              <a:gd name="connsiteX83" fmla="*/ 77721 w 1342244"/>
              <a:gd name="connsiteY83" fmla="*/ 1142577 h 6858000"/>
              <a:gd name="connsiteX84" fmla="*/ 67027 w 1342244"/>
              <a:gd name="connsiteY84" fmla="*/ 1088484 h 6858000"/>
              <a:gd name="connsiteX85" fmla="*/ 55763 w 1342244"/>
              <a:gd name="connsiteY85" fmla="*/ 1016103 h 6858000"/>
              <a:gd name="connsiteX86" fmla="*/ 57219 w 1342244"/>
              <a:gd name="connsiteY86" fmla="*/ 954054 h 6858000"/>
              <a:gd name="connsiteX87" fmla="*/ 52084 w 1342244"/>
              <a:gd name="connsiteY87" fmla="*/ 896999 h 6858000"/>
              <a:gd name="connsiteX88" fmla="*/ 21492 w 1342244"/>
              <a:gd name="connsiteY88" fmla="*/ 821517 h 6858000"/>
              <a:gd name="connsiteX89" fmla="*/ 442 w 1342244"/>
              <a:gd name="connsiteY89" fmla="*/ 751353 h 6858000"/>
              <a:gd name="connsiteX90" fmla="*/ 0 w 1342244"/>
              <a:gd name="connsiteY90" fmla="*/ 721230 h 6858000"/>
              <a:gd name="connsiteX91" fmla="*/ 9132 w 1342244"/>
              <a:gd name="connsiteY91" fmla="*/ 619315 h 6858000"/>
              <a:gd name="connsiteX92" fmla="*/ 2788 w 1342244"/>
              <a:gd name="connsiteY92" fmla="*/ 585934 h 6858000"/>
              <a:gd name="connsiteX93" fmla="*/ 84 w 1342244"/>
              <a:gd name="connsiteY93" fmla="*/ 538948 h 6858000"/>
              <a:gd name="connsiteX94" fmla="*/ 3992 w 1342244"/>
              <a:gd name="connsiteY94" fmla="*/ 525163 h 6858000"/>
              <a:gd name="connsiteX95" fmla="*/ 30116 w 1342244"/>
              <a:gd name="connsiteY95" fmla="*/ 446567 h 6858000"/>
              <a:gd name="connsiteX96" fmla="*/ 29364 w 1342244"/>
              <a:gd name="connsiteY96" fmla="*/ 393828 h 6858000"/>
              <a:gd name="connsiteX97" fmla="*/ 29194 w 1342244"/>
              <a:gd name="connsiteY97" fmla="*/ 353137 h 6858000"/>
              <a:gd name="connsiteX98" fmla="*/ 34887 w 1342244"/>
              <a:gd name="connsiteY98" fmla="*/ 275771 h 6858000"/>
              <a:gd name="connsiteX99" fmla="*/ 44581 w 1342244"/>
              <a:gd name="connsiteY99" fmla="*/ 236673 h 6858000"/>
              <a:gd name="connsiteX100" fmla="*/ 43624 w 1342244"/>
              <a:gd name="connsiteY100" fmla="*/ 144983 h 6858000"/>
              <a:gd name="connsiteX101" fmla="*/ 33909 w 1342244"/>
              <a:gd name="connsiteY101" fmla="*/ 33857 h 6858000"/>
              <a:gd name="connsiteX102" fmla="*/ 15462 w 1342244"/>
              <a:gd name="connsiteY102" fmla="*/ 0 h 6858000"/>
              <a:gd name="connsiteX0" fmla="*/ 15462 w 1342244"/>
              <a:gd name="connsiteY0" fmla="*/ 0 h 6858000"/>
              <a:gd name="connsiteX1" fmla="*/ 1342244 w 1342244"/>
              <a:gd name="connsiteY1" fmla="*/ 0 h 6858000"/>
              <a:gd name="connsiteX2" fmla="*/ 1342244 w 1342244"/>
              <a:gd name="connsiteY2" fmla="*/ 6858000 h 6858000"/>
              <a:gd name="connsiteX3" fmla="*/ 78938 w 1342244"/>
              <a:gd name="connsiteY3" fmla="*/ 6857735 h 6858000"/>
              <a:gd name="connsiteX4" fmla="*/ 115531 w 1342244"/>
              <a:gd name="connsiteY4" fmla="*/ 6776847 h 6858000"/>
              <a:gd name="connsiteX5" fmla="*/ 127031 w 1342244"/>
              <a:gd name="connsiteY5" fmla="*/ 6737706 h 6858000"/>
              <a:gd name="connsiteX6" fmla="*/ 144438 w 1342244"/>
              <a:gd name="connsiteY6" fmla="*/ 6686827 h 6858000"/>
              <a:gd name="connsiteX7" fmla="*/ 143794 w 1342244"/>
              <a:gd name="connsiteY7" fmla="*/ 6659970 h 6858000"/>
              <a:gd name="connsiteX8" fmla="*/ 161862 w 1342244"/>
              <a:gd name="connsiteY8" fmla="*/ 6594177 h 6858000"/>
              <a:gd name="connsiteX9" fmla="*/ 228859 w 1342244"/>
              <a:gd name="connsiteY9" fmla="*/ 6492130 h 6858000"/>
              <a:gd name="connsiteX10" fmla="*/ 244546 w 1342244"/>
              <a:gd name="connsiteY10" fmla="*/ 6431610 h 6858000"/>
              <a:gd name="connsiteX11" fmla="*/ 271474 w 1342244"/>
              <a:gd name="connsiteY11" fmla="*/ 6334727 h 6858000"/>
              <a:gd name="connsiteX12" fmla="*/ 263386 w 1342244"/>
              <a:gd name="connsiteY12" fmla="*/ 6294334 h 6858000"/>
              <a:gd name="connsiteX13" fmla="*/ 251160 w 1342244"/>
              <a:gd name="connsiteY13" fmla="*/ 6231403 h 6858000"/>
              <a:gd name="connsiteX14" fmla="*/ 243818 w 1342244"/>
              <a:gd name="connsiteY14" fmla="*/ 6202459 h 6858000"/>
              <a:gd name="connsiteX15" fmla="*/ 242616 w 1342244"/>
              <a:gd name="connsiteY15" fmla="*/ 6153037 h 6858000"/>
              <a:gd name="connsiteX16" fmla="*/ 255587 w 1342244"/>
              <a:gd name="connsiteY16" fmla="*/ 6061464 h 6858000"/>
              <a:gd name="connsiteX17" fmla="*/ 245418 w 1342244"/>
              <a:gd name="connsiteY17" fmla="*/ 6028119 h 6858000"/>
              <a:gd name="connsiteX18" fmla="*/ 230647 w 1342244"/>
              <a:gd name="connsiteY18" fmla="*/ 5926735 h 6858000"/>
              <a:gd name="connsiteX19" fmla="*/ 280159 w 1342244"/>
              <a:gd name="connsiteY19" fmla="*/ 5712857 h 6858000"/>
              <a:gd name="connsiteX20" fmla="*/ 309957 w 1342244"/>
              <a:gd name="connsiteY20" fmla="*/ 5660491 h 6858000"/>
              <a:gd name="connsiteX21" fmla="*/ 319080 w 1342244"/>
              <a:gd name="connsiteY21" fmla="*/ 5563435 h 6858000"/>
              <a:gd name="connsiteX22" fmla="*/ 348400 w 1342244"/>
              <a:gd name="connsiteY22" fmla="*/ 5449031 h 6858000"/>
              <a:gd name="connsiteX23" fmla="*/ 359524 w 1342244"/>
              <a:gd name="connsiteY23" fmla="*/ 5396260 h 6858000"/>
              <a:gd name="connsiteX24" fmla="*/ 375505 w 1342244"/>
              <a:gd name="connsiteY24" fmla="*/ 5330009 h 6858000"/>
              <a:gd name="connsiteX25" fmla="*/ 423664 w 1342244"/>
              <a:gd name="connsiteY25" fmla="*/ 5273739 h 6858000"/>
              <a:gd name="connsiteX26" fmla="*/ 429823 w 1342244"/>
              <a:gd name="connsiteY26" fmla="*/ 5225268 h 6858000"/>
              <a:gd name="connsiteX27" fmla="*/ 438105 w 1342244"/>
              <a:gd name="connsiteY27" fmla="*/ 5159961 h 6858000"/>
              <a:gd name="connsiteX28" fmla="*/ 441715 w 1342244"/>
              <a:gd name="connsiteY28" fmla="*/ 5125185 h 6858000"/>
              <a:gd name="connsiteX29" fmla="*/ 455581 w 1342244"/>
              <a:gd name="connsiteY29" fmla="*/ 5067850 h 6858000"/>
              <a:gd name="connsiteX30" fmla="*/ 458312 w 1342244"/>
              <a:gd name="connsiteY30" fmla="*/ 5060861 h 6858000"/>
              <a:gd name="connsiteX31" fmla="*/ 456570 w 1342244"/>
              <a:gd name="connsiteY31" fmla="*/ 4993030 h 6858000"/>
              <a:gd name="connsiteX32" fmla="*/ 463479 w 1342244"/>
              <a:gd name="connsiteY32" fmla="*/ 4946844 h 6858000"/>
              <a:gd name="connsiteX33" fmla="*/ 474738 w 1342244"/>
              <a:gd name="connsiteY33" fmla="*/ 4858827 h 6858000"/>
              <a:gd name="connsiteX34" fmla="*/ 480641 w 1342244"/>
              <a:gd name="connsiteY34" fmla="*/ 4821170 h 6858000"/>
              <a:gd name="connsiteX35" fmla="*/ 486667 w 1342244"/>
              <a:gd name="connsiteY35" fmla="*/ 4750867 h 6858000"/>
              <a:gd name="connsiteX36" fmla="*/ 484474 w 1342244"/>
              <a:gd name="connsiteY36" fmla="*/ 4690749 h 6858000"/>
              <a:gd name="connsiteX37" fmla="*/ 479954 w 1342244"/>
              <a:gd name="connsiteY37" fmla="*/ 4584173 h 6858000"/>
              <a:gd name="connsiteX38" fmla="*/ 475037 w 1342244"/>
              <a:gd name="connsiteY38" fmla="*/ 4444346 h 6858000"/>
              <a:gd name="connsiteX39" fmla="*/ 471602 w 1342244"/>
              <a:gd name="connsiteY39" fmla="*/ 4375228 h 6858000"/>
              <a:gd name="connsiteX40" fmla="*/ 452255 w 1342244"/>
              <a:gd name="connsiteY40" fmla="*/ 4214165 h 6858000"/>
              <a:gd name="connsiteX41" fmla="*/ 453884 w 1342244"/>
              <a:gd name="connsiteY41" fmla="*/ 4076008 h 6858000"/>
              <a:gd name="connsiteX42" fmla="*/ 441584 w 1342244"/>
              <a:gd name="connsiteY42" fmla="*/ 4033999 h 6858000"/>
              <a:gd name="connsiteX43" fmla="*/ 441309 w 1342244"/>
              <a:gd name="connsiteY43" fmla="*/ 4013953 h 6858000"/>
              <a:gd name="connsiteX44" fmla="*/ 427604 w 1342244"/>
              <a:gd name="connsiteY44" fmla="*/ 3974753 h 6858000"/>
              <a:gd name="connsiteX45" fmla="*/ 433387 w 1342244"/>
              <a:gd name="connsiteY45" fmla="*/ 3901461 h 6858000"/>
              <a:gd name="connsiteX46" fmla="*/ 455981 w 1342244"/>
              <a:gd name="connsiteY46" fmla="*/ 3813873 h 6858000"/>
              <a:gd name="connsiteX47" fmla="*/ 453239 w 1342244"/>
              <a:gd name="connsiteY47" fmla="*/ 3777135 h 6858000"/>
              <a:gd name="connsiteX48" fmla="*/ 454972 w 1342244"/>
              <a:gd name="connsiteY48" fmla="*/ 3771656 h 6858000"/>
              <a:gd name="connsiteX49" fmla="*/ 458715 w 1342244"/>
              <a:gd name="connsiteY49" fmla="*/ 3769007 h 6858000"/>
              <a:gd name="connsiteX50" fmla="*/ 466877 w 1342244"/>
              <a:gd name="connsiteY50" fmla="*/ 3738082 h 6858000"/>
              <a:gd name="connsiteX51" fmla="*/ 474223 w 1342244"/>
              <a:gd name="connsiteY51" fmla="*/ 3673397 h 6858000"/>
              <a:gd name="connsiteX52" fmla="*/ 473519 w 1342244"/>
              <a:gd name="connsiteY52" fmla="*/ 3637109 h 6858000"/>
              <a:gd name="connsiteX53" fmla="*/ 476962 w 1342244"/>
              <a:gd name="connsiteY53" fmla="*/ 3536883 h 6858000"/>
              <a:gd name="connsiteX54" fmla="*/ 484500 w 1342244"/>
              <a:gd name="connsiteY54" fmla="*/ 3435652 h 6858000"/>
              <a:gd name="connsiteX55" fmla="*/ 498392 w 1342244"/>
              <a:gd name="connsiteY55" fmla="*/ 3295862 h 6858000"/>
              <a:gd name="connsiteX56" fmla="*/ 504159 w 1342244"/>
              <a:gd name="connsiteY56" fmla="*/ 3229163 h 6858000"/>
              <a:gd name="connsiteX57" fmla="*/ 480918 w 1342244"/>
              <a:gd name="connsiteY57" fmla="*/ 3158586 h 6858000"/>
              <a:gd name="connsiteX58" fmla="*/ 456326 w 1342244"/>
              <a:gd name="connsiteY58" fmla="*/ 3112365 h 6858000"/>
              <a:gd name="connsiteX59" fmla="*/ 441801 w 1342244"/>
              <a:gd name="connsiteY59" fmla="*/ 3072935 h 6858000"/>
              <a:gd name="connsiteX60" fmla="*/ 416975 w 1342244"/>
              <a:gd name="connsiteY60" fmla="*/ 2958185 h 6858000"/>
              <a:gd name="connsiteX61" fmla="*/ 374255 w 1342244"/>
              <a:gd name="connsiteY61" fmla="*/ 2843952 h 6858000"/>
              <a:gd name="connsiteX62" fmla="*/ 308507 w 1342244"/>
              <a:gd name="connsiteY62" fmla="*/ 2554718 h 6858000"/>
              <a:gd name="connsiteX63" fmla="*/ 279324 w 1342244"/>
              <a:gd name="connsiteY63" fmla="*/ 2447068 h 6858000"/>
              <a:gd name="connsiteX64" fmla="*/ 283394 w 1342244"/>
              <a:gd name="connsiteY64" fmla="*/ 2423438 h 6858000"/>
              <a:gd name="connsiteX65" fmla="*/ 272284 w 1342244"/>
              <a:gd name="connsiteY65" fmla="*/ 2402874 h 6858000"/>
              <a:gd name="connsiteX66" fmla="*/ 274896 w 1342244"/>
              <a:gd name="connsiteY66" fmla="*/ 2381443 h 6858000"/>
              <a:gd name="connsiteX67" fmla="*/ 251225 w 1342244"/>
              <a:gd name="connsiteY67" fmla="*/ 2261920 h 6858000"/>
              <a:gd name="connsiteX68" fmla="*/ 241112 w 1342244"/>
              <a:gd name="connsiteY68" fmla="*/ 2195378 h 6858000"/>
              <a:gd name="connsiteX69" fmla="*/ 225329 w 1342244"/>
              <a:gd name="connsiteY69" fmla="*/ 2155135 h 6858000"/>
              <a:gd name="connsiteX70" fmla="*/ 222787 w 1342244"/>
              <a:gd name="connsiteY70" fmla="*/ 2118008 h 6858000"/>
              <a:gd name="connsiteX71" fmla="*/ 223780 w 1342244"/>
              <a:gd name="connsiteY71" fmla="*/ 2050531 h 6858000"/>
              <a:gd name="connsiteX72" fmla="*/ 196764 w 1342244"/>
              <a:gd name="connsiteY72" fmla="*/ 1906352 h 6858000"/>
              <a:gd name="connsiteX73" fmla="*/ 173321 w 1342244"/>
              <a:gd name="connsiteY73" fmla="*/ 1861531 h 6858000"/>
              <a:gd name="connsiteX74" fmla="*/ 127120 w 1342244"/>
              <a:gd name="connsiteY74" fmla="*/ 1732919 h 6858000"/>
              <a:gd name="connsiteX75" fmla="*/ 99431 w 1342244"/>
              <a:gd name="connsiteY75" fmla="*/ 1663540 h 6858000"/>
              <a:gd name="connsiteX76" fmla="*/ 98557 w 1342244"/>
              <a:gd name="connsiteY76" fmla="*/ 1615777 h 6858000"/>
              <a:gd name="connsiteX77" fmla="*/ 79352 w 1342244"/>
              <a:gd name="connsiteY77" fmla="*/ 1563678 h 6858000"/>
              <a:gd name="connsiteX78" fmla="*/ 85174 w 1342244"/>
              <a:gd name="connsiteY78" fmla="*/ 1477995 h 6858000"/>
              <a:gd name="connsiteX79" fmla="*/ 71259 w 1342244"/>
              <a:gd name="connsiteY79" fmla="*/ 1373769 h 6858000"/>
              <a:gd name="connsiteX80" fmla="*/ 79566 w 1342244"/>
              <a:gd name="connsiteY80" fmla="*/ 1307086 h 6858000"/>
              <a:gd name="connsiteX81" fmla="*/ 85439 w 1342244"/>
              <a:gd name="connsiteY81" fmla="*/ 1168288 h 6858000"/>
              <a:gd name="connsiteX82" fmla="*/ 77721 w 1342244"/>
              <a:gd name="connsiteY82" fmla="*/ 1142577 h 6858000"/>
              <a:gd name="connsiteX83" fmla="*/ 67027 w 1342244"/>
              <a:gd name="connsiteY83" fmla="*/ 1088484 h 6858000"/>
              <a:gd name="connsiteX84" fmla="*/ 55763 w 1342244"/>
              <a:gd name="connsiteY84" fmla="*/ 1016103 h 6858000"/>
              <a:gd name="connsiteX85" fmla="*/ 57219 w 1342244"/>
              <a:gd name="connsiteY85" fmla="*/ 954054 h 6858000"/>
              <a:gd name="connsiteX86" fmla="*/ 52084 w 1342244"/>
              <a:gd name="connsiteY86" fmla="*/ 896999 h 6858000"/>
              <a:gd name="connsiteX87" fmla="*/ 21492 w 1342244"/>
              <a:gd name="connsiteY87" fmla="*/ 821517 h 6858000"/>
              <a:gd name="connsiteX88" fmla="*/ 442 w 1342244"/>
              <a:gd name="connsiteY88" fmla="*/ 751353 h 6858000"/>
              <a:gd name="connsiteX89" fmla="*/ 0 w 1342244"/>
              <a:gd name="connsiteY89" fmla="*/ 721230 h 6858000"/>
              <a:gd name="connsiteX90" fmla="*/ 9132 w 1342244"/>
              <a:gd name="connsiteY90" fmla="*/ 619315 h 6858000"/>
              <a:gd name="connsiteX91" fmla="*/ 2788 w 1342244"/>
              <a:gd name="connsiteY91" fmla="*/ 585934 h 6858000"/>
              <a:gd name="connsiteX92" fmla="*/ 84 w 1342244"/>
              <a:gd name="connsiteY92" fmla="*/ 538948 h 6858000"/>
              <a:gd name="connsiteX93" fmla="*/ 3992 w 1342244"/>
              <a:gd name="connsiteY93" fmla="*/ 525163 h 6858000"/>
              <a:gd name="connsiteX94" fmla="*/ 30116 w 1342244"/>
              <a:gd name="connsiteY94" fmla="*/ 446567 h 6858000"/>
              <a:gd name="connsiteX95" fmla="*/ 29364 w 1342244"/>
              <a:gd name="connsiteY95" fmla="*/ 393828 h 6858000"/>
              <a:gd name="connsiteX96" fmla="*/ 29194 w 1342244"/>
              <a:gd name="connsiteY96" fmla="*/ 353137 h 6858000"/>
              <a:gd name="connsiteX97" fmla="*/ 34887 w 1342244"/>
              <a:gd name="connsiteY97" fmla="*/ 275771 h 6858000"/>
              <a:gd name="connsiteX98" fmla="*/ 44581 w 1342244"/>
              <a:gd name="connsiteY98" fmla="*/ 236673 h 6858000"/>
              <a:gd name="connsiteX99" fmla="*/ 43624 w 1342244"/>
              <a:gd name="connsiteY99" fmla="*/ 144983 h 6858000"/>
              <a:gd name="connsiteX100" fmla="*/ 33909 w 1342244"/>
              <a:gd name="connsiteY100" fmla="*/ 33857 h 6858000"/>
              <a:gd name="connsiteX101" fmla="*/ 15462 w 1342244"/>
              <a:gd name="connsiteY101" fmla="*/ 0 h 6858000"/>
              <a:gd name="connsiteX0" fmla="*/ 15462 w 1342244"/>
              <a:gd name="connsiteY0" fmla="*/ 0 h 6858000"/>
              <a:gd name="connsiteX1" fmla="*/ 1342244 w 1342244"/>
              <a:gd name="connsiteY1" fmla="*/ 0 h 6858000"/>
              <a:gd name="connsiteX2" fmla="*/ 1342244 w 1342244"/>
              <a:gd name="connsiteY2" fmla="*/ 6858000 h 6858000"/>
              <a:gd name="connsiteX3" fmla="*/ 78938 w 1342244"/>
              <a:gd name="connsiteY3" fmla="*/ 6857735 h 6858000"/>
              <a:gd name="connsiteX4" fmla="*/ 115531 w 1342244"/>
              <a:gd name="connsiteY4" fmla="*/ 6776847 h 6858000"/>
              <a:gd name="connsiteX5" fmla="*/ 127031 w 1342244"/>
              <a:gd name="connsiteY5" fmla="*/ 6737706 h 6858000"/>
              <a:gd name="connsiteX6" fmla="*/ 144438 w 1342244"/>
              <a:gd name="connsiteY6" fmla="*/ 6686827 h 6858000"/>
              <a:gd name="connsiteX7" fmla="*/ 143794 w 1342244"/>
              <a:gd name="connsiteY7" fmla="*/ 6659970 h 6858000"/>
              <a:gd name="connsiteX8" fmla="*/ 161862 w 1342244"/>
              <a:gd name="connsiteY8" fmla="*/ 6594177 h 6858000"/>
              <a:gd name="connsiteX9" fmla="*/ 228859 w 1342244"/>
              <a:gd name="connsiteY9" fmla="*/ 6492130 h 6858000"/>
              <a:gd name="connsiteX10" fmla="*/ 244546 w 1342244"/>
              <a:gd name="connsiteY10" fmla="*/ 6431610 h 6858000"/>
              <a:gd name="connsiteX11" fmla="*/ 271474 w 1342244"/>
              <a:gd name="connsiteY11" fmla="*/ 6334727 h 6858000"/>
              <a:gd name="connsiteX12" fmla="*/ 263386 w 1342244"/>
              <a:gd name="connsiteY12" fmla="*/ 6294334 h 6858000"/>
              <a:gd name="connsiteX13" fmla="*/ 251160 w 1342244"/>
              <a:gd name="connsiteY13" fmla="*/ 6231403 h 6858000"/>
              <a:gd name="connsiteX14" fmla="*/ 243818 w 1342244"/>
              <a:gd name="connsiteY14" fmla="*/ 6202459 h 6858000"/>
              <a:gd name="connsiteX15" fmla="*/ 242616 w 1342244"/>
              <a:gd name="connsiteY15" fmla="*/ 6153037 h 6858000"/>
              <a:gd name="connsiteX16" fmla="*/ 255587 w 1342244"/>
              <a:gd name="connsiteY16" fmla="*/ 6061464 h 6858000"/>
              <a:gd name="connsiteX17" fmla="*/ 245418 w 1342244"/>
              <a:gd name="connsiteY17" fmla="*/ 6028119 h 6858000"/>
              <a:gd name="connsiteX18" fmla="*/ 230647 w 1342244"/>
              <a:gd name="connsiteY18" fmla="*/ 5926735 h 6858000"/>
              <a:gd name="connsiteX19" fmla="*/ 280159 w 1342244"/>
              <a:gd name="connsiteY19" fmla="*/ 5712857 h 6858000"/>
              <a:gd name="connsiteX20" fmla="*/ 309957 w 1342244"/>
              <a:gd name="connsiteY20" fmla="*/ 5660491 h 6858000"/>
              <a:gd name="connsiteX21" fmla="*/ 319080 w 1342244"/>
              <a:gd name="connsiteY21" fmla="*/ 5563435 h 6858000"/>
              <a:gd name="connsiteX22" fmla="*/ 348400 w 1342244"/>
              <a:gd name="connsiteY22" fmla="*/ 5449031 h 6858000"/>
              <a:gd name="connsiteX23" fmla="*/ 359524 w 1342244"/>
              <a:gd name="connsiteY23" fmla="*/ 5396260 h 6858000"/>
              <a:gd name="connsiteX24" fmla="*/ 375505 w 1342244"/>
              <a:gd name="connsiteY24" fmla="*/ 5330009 h 6858000"/>
              <a:gd name="connsiteX25" fmla="*/ 423664 w 1342244"/>
              <a:gd name="connsiteY25" fmla="*/ 5264214 h 6858000"/>
              <a:gd name="connsiteX26" fmla="*/ 429823 w 1342244"/>
              <a:gd name="connsiteY26" fmla="*/ 5225268 h 6858000"/>
              <a:gd name="connsiteX27" fmla="*/ 438105 w 1342244"/>
              <a:gd name="connsiteY27" fmla="*/ 5159961 h 6858000"/>
              <a:gd name="connsiteX28" fmla="*/ 441715 w 1342244"/>
              <a:gd name="connsiteY28" fmla="*/ 5125185 h 6858000"/>
              <a:gd name="connsiteX29" fmla="*/ 455581 w 1342244"/>
              <a:gd name="connsiteY29" fmla="*/ 5067850 h 6858000"/>
              <a:gd name="connsiteX30" fmla="*/ 458312 w 1342244"/>
              <a:gd name="connsiteY30" fmla="*/ 5060861 h 6858000"/>
              <a:gd name="connsiteX31" fmla="*/ 456570 w 1342244"/>
              <a:gd name="connsiteY31" fmla="*/ 4993030 h 6858000"/>
              <a:gd name="connsiteX32" fmla="*/ 463479 w 1342244"/>
              <a:gd name="connsiteY32" fmla="*/ 4946844 h 6858000"/>
              <a:gd name="connsiteX33" fmla="*/ 474738 w 1342244"/>
              <a:gd name="connsiteY33" fmla="*/ 4858827 h 6858000"/>
              <a:gd name="connsiteX34" fmla="*/ 480641 w 1342244"/>
              <a:gd name="connsiteY34" fmla="*/ 4821170 h 6858000"/>
              <a:gd name="connsiteX35" fmla="*/ 486667 w 1342244"/>
              <a:gd name="connsiteY35" fmla="*/ 4750867 h 6858000"/>
              <a:gd name="connsiteX36" fmla="*/ 484474 w 1342244"/>
              <a:gd name="connsiteY36" fmla="*/ 4690749 h 6858000"/>
              <a:gd name="connsiteX37" fmla="*/ 479954 w 1342244"/>
              <a:gd name="connsiteY37" fmla="*/ 4584173 h 6858000"/>
              <a:gd name="connsiteX38" fmla="*/ 475037 w 1342244"/>
              <a:gd name="connsiteY38" fmla="*/ 4444346 h 6858000"/>
              <a:gd name="connsiteX39" fmla="*/ 471602 w 1342244"/>
              <a:gd name="connsiteY39" fmla="*/ 4375228 h 6858000"/>
              <a:gd name="connsiteX40" fmla="*/ 452255 w 1342244"/>
              <a:gd name="connsiteY40" fmla="*/ 4214165 h 6858000"/>
              <a:gd name="connsiteX41" fmla="*/ 453884 w 1342244"/>
              <a:gd name="connsiteY41" fmla="*/ 4076008 h 6858000"/>
              <a:gd name="connsiteX42" fmla="*/ 441584 w 1342244"/>
              <a:gd name="connsiteY42" fmla="*/ 4033999 h 6858000"/>
              <a:gd name="connsiteX43" fmla="*/ 441309 w 1342244"/>
              <a:gd name="connsiteY43" fmla="*/ 4013953 h 6858000"/>
              <a:gd name="connsiteX44" fmla="*/ 427604 w 1342244"/>
              <a:gd name="connsiteY44" fmla="*/ 3974753 h 6858000"/>
              <a:gd name="connsiteX45" fmla="*/ 433387 w 1342244"/>
              <a:gd name="connsiteY45" fmla="*/ 3901461 h 6858000"/>
              <a:gd name="connsiteX46" fmla="*/ 455981 w 1342244"/>
              <a:gd name="connsiteY46" fmla="*/ 3813873 h 6858000"/>
              <a:gd name="connsiteX47" fmla="*/ 453239 w 1342244"/>
              <a:gd name="connsiteY47" fmla="*/ 3777135 h 6858000"/>
              <a:gd name="connsiteX48" fmla="*/ 454972 w 1342244"/>
              <a:gd name="connsiteY48" fmla="*/ 3771656 h 6858000"/>
              <a:gd name="connsiteX49" fmla="*/ 458715 w 1342244"/>
              <a:gd name="connsiteY49" fmla="*/ 3769007 h 6858000"/>
              <a:gd name="connsiteX50" fmla="*/ 466877 w 1342244"/>
              <a:gd name="connsiteY50" fmla="*/ 3738082 h 6858000"/>
              <a:gd name="connsiteX51" fmla="*/ 474223 w 1342244"/>
              <a:gd name="connsiteY51" fmla="*/ 3673397 h 6858000"/>
              <a:gd name="connsiteX52" fmla="*/ 473519 w 1342244"/>
              <a:gd name="connsiteY52" fmla="*/ 3637109 h 6858000"/>
              <a:gd name="connsiteX53" fmla="*/ 476962 w 1342244"/>
              <a:gd name="connsiteY53" fmla="*/ 3536883 h 6858000"/>
              <a:gd name="connsiteX54" fmla="*/ 484500 w 1342244"/>
              <a:gd name="connsiteY54" fmla="*/ 3435652 h 6858000"/>
              <a:gd name="connsiteX55" fmla="*/ 498392 w 1342244"/>
              <a:gd name="connsiteY55" fmla="*/ 3295862 h 6858000"/>
              <a:gd name="connsiteX56" fmla="*/ 504159 w 1342244"/>
              <a:gd name="connsiteY56" fmla="*/ 3229163 h 6858000"/>
              <a:gd name="connsiteX57" fmla="*/ 480918 w 1342244"/>
              <a:gd name="connsiteY57" fmla="*/ 3158586 h 6858000"/>
              <a:gd name="connsiteX58" fmla="*/ 456326 w 1342244"/>
              <a:gd name="connsiteY58" fmla="*/ 3112365 h 6858000"/>
              <a:gd name="connsiteX59" fmla="*/ 441801 w 1342244"/>
              <a:gd name="connsiteY59" fmla="*/ 3072935 h 6858000"/>
              <a:gd name="connsiteX60" fmla="*/ 416975 w 1342244"/>
              <a:gd name="connsiteY60" fmla="*/ 2958185 h 6858000"/>
              <a:gd name="connsiteX61" fmla="*/ 374255 w 1342244"/>
              <a:gd name="connsiteY61" fmla="*/ 2843952 h 6858000"/>
              <a:gd name="connsiteX62" fmla="*/ 308507 w 1342244"/>
              <a:gd name="connsiteY62" fmla="*/ 2554718 h 6858000"/>
              <a:gd name="connsiteX63" fmla="*/ 279324 w 1342244"/>
              <a:gd name="connsiteY63" fmla="*/ 2447068 h 6858000"/>
              <a:gd name="connsiteX64" fmla="*/ 283394 w 1342244"/>
              <a:gd name="connsiteY64" fmla="*/ 2423438 h 6858000"/>
              <a:gd name="connsiteX65" fmla="*/ 272284 w 1342244"/>
              <a:gd name="connsiteY65" fmla="*/ 2402874 h 6858000"/>
              <a:gd name="connsiteX66" fmla="*/ 274896 w 1342244"/>
              <a:gd name="connsiteY66" fmla="*/ 2381443 h 6858000"/>
              <a:gd name="connsiteX67" fmla="*/ 251225 w 1342244"/>
              <a:gd name="connsiteY67" fmla="*/ 2261920 h 6858000"/>
              <a:gd name="connsiteX68" fmla="*/ 241112 w 1342244"/>
              <a:gd name="connsiteY68" fmla="*/ 2195378 h 6858000"/>
              <a:gd name="connsiteX69" fmla="*/ 225329 w 1342244"/>
              <a:gd name="connsiteY69" fmla="*/ 2155135 h 6858000"/>
              <a:gd name="connsiteX70" fmla="*/ 222787 w 1342244"/>
              <a:gd name="connsiteY70" fmla="*/ 2118008 h 6858000"/>
              <a:gd name="connsiteX71" fmla="*/ 223780 w 1342244"/>
              <a:gd name="connsiteY71" fmla="*/ 2050531 h 6858000"/>
              <a:gd name="connsiteX72" fmla="*/ 196764 w 1342244"/>
              <a:gd name="connsiteY72" fmla="*/ 1906352 h 6858000"/>
              <a:gd name="connsiteX73" fmla="*/ 173321 w 1342244"/>
              <a:gd name="connsiteY73" fmla="*/ 1861531 h 6858000"/>
              <a:gd name="connsiteX74" fmla="*/ 127120 w 1342244"/>
              <a:gd name="connsiteY74" fmla="*/ 1732919 h 6858000"/>
              <a:gd name="connsiteX75" fmla="*/ 99431 w 1342244"/>
              <a:gd name="connsiteY75" fmla="*/ 1663540 h 6858000"/>
              <a:gd name="connsiteX76" fmla="*/ 98557 w 1342244"/>
              <a:gd name="connsiteY76" fmla="*/ 1615777 h 6858000"/>
              <a:gd name="connsiteX77" fmla="*/ 79352 w 1342244"/>
              <a:gd name="connsiteY77" fmla="*/ 1563678 h 6858000"/>
              <a:gd name="connsiteX78" fmla="*/ 85174 w 1342244"/>
              <a:gd name="connsiteY78" fmla="*/ 1477995 h 6858000"/>
              <a:gd name="connsiteX79" fmla="*/ 71259 w 1342244"/>
              <a:gd name="connsiteY79" fmla="*/ 1373769 h 6858000"/>
              <a:gd name="connsiteX80" fmla="*/ 79566 w 1342244"/>
              <a:gd name="connsiteY80" fmla="*/ 1307086 h 6858000"/>
              <a:gd name="connsiteX81" fmla="*/ 85439 w 1342244"/>
              <a:gd name="connsiteY81" fmla="*/ 1168288 h 6858000"/>
              <a:gd name="connsiteX82" fmla="*/ 77721 w 1342244"/>
              <a:gd name="connsiteY82" fmla="*/ 1142577 h 6858000"/>
              <a:gd name="connsiteX83" fmla="*/ 67027 w 1342244"/>
              <a:gd name="connsiteY83" fmla="*/ 1088484 h 6858000"/>
              <a:gd name="connsiteX84" fmla="*/ 55763 w 1342244"/>
              <a:gd name="connsiteY84" fmla="*/ 1016103 h 6858000"/>
              <a:gd name="connsiteX85" fmla="*/ 57219 w 1342244"/>
              <a:gd name="connsiteY85" fmla="*/ 954054 h 6858000"/>
              <a:gd name="connsiteX86" fmla="*/ 52084 w 1342244"/>
              <a:gd name="connsiteY86" fmla="*/ 896999 h 6858000"/>
              <a:gd name="connsiteX87" fmla="*/ 21492 w 1342244"/>
              <a:gd name="connsiteY87" fmla="*/ 821517 h 6858000"/>
              <a:gd name="connsiteX88" fmla="*/ 442 w 1342244"/>
              <a:gd name="connsiteY88" fmla="*/ 751353 h 6858000"/>
              <a:gd name="connsiteX89" fmla="*/ 0 w 1342244"/>
              <a:gd name="connsiteY89" fmla="*/ 721230 h 6858000"/>
              <a:gd name="connsiteX90" fmla="*/ 9132 w 1342244"/>
              <a:gd name="connsiteY90" fmla="*/ 619315 h 6858000"/>
              <a:gd name="connsiteX91" fmla="*/ 2788 w 1342244"/>
              <a:gd name="connsiteY91" fmla="*/ 585934 h 6858000"/>
              <a:gd name="connsiteX92" fmla="*/ 84 w 1342244"/>
              <a:gd name="connsiteY92" fmla="*/ 538948 h 6858000"/>
              <a:gd name="connsiteX93" fmla="*/ 3992 w 1342244"/>
              <a:gd name="connsiteY93" fmla="*/ 525163 h 6858000"/>
              <a:gd name="connsiteX94" fmla="*/ 30116 w 1342244"/>
              <a:gd name="connsiteY94" fmla="*/ 446567 h 6858000"/>
              <a:gd name="connsiteX95" fmla="*/ 29364 w 1342244"/>
              <a:gd name="connsiteY95" fmla="*/ 393828 h 6858000"/>
              <a:gd name="connsiteX96" fmla="*/ 29194 w 1342244"/>
              <a:gd name="connsiteY96" fmla="*/ 353137 h 6858000"/>
              <a:gd name="connsiteX97" fmla="*/ 34887 w 1342244"/>
              <a:gd name="connsiteY97" fmla="*/ 275771 h 6858000"/>
              <a:gd name="connsiteX98" fmla="*/ 44581 w 1342244"/>
              <a:gd name="connsiteY98" fmla="*/ 236673 h 6858000"/>
              <a:gd name="connsiteX99" fmla="*/ 43624 w 1342244"/>
              <a:gd name="connsiteY99" fmla="*/ 144983 h 6858000"/>
              <a:gd name="connsiteX100" fmla="*/ 33909 w 1342244"/>
              <a:gd name="connsiteY100" fmla="*/ 33857 h 6858000"/>
              <a:gd name="connsiteX101" fmla="*/ 15462 w 1342244"/>
              <a:gd name="connsiteY101" fmla="*/ 0 h 6858000"/>
              <a:gd name="connsiteX0" fmla="*/ 15462 w 1342244"/>
              <a:gd name="connsiteY0" fmla="*/ 0 h 6858000"/>
              <a:gd name="connsiteX1" fmla="*/ 1342244 w 1342244"/>
              <a:gd name="connsiteY1" fmla="*/ 0 h 6858000"/>
              <a:gd name="connsiteX2" fmla="*/ 1342244 w 1342244"/>
              <a:gd name="connsiteY2" fmla="*/ 6858000 h 6858000"/>
              <a:gd name="connsiteX3" fmla="*/ 78938 w 1342244"/>
              <a:gd name="connsiteY3" fmla="*/ 6857735 h 6858000"/>
              <a:gd name="connsiteX4" fmla="*/ 115531 w 1342244"/>
              <a:gd name="connsiteY4" fmla="*/ 6776847 h 6858000"/>
              <a:gd name="connsiteX5" fmla="*/ 127031 w 1342244"/>
              <a:gd name="connsiteY5" fmla="*/ 6737706 h 6858000"/>
              <a:gd name="connsiteX6" fmla="*/ 144438 w 1342244"/>
              <a:gd name="connsiteY6" fmla="*/ 6686827 h 6858000"/>
              <a:gd name="connsiteX7" fmla="*/ 143794 w 1342244"/>
              <a:gd name="connsiteY7" fmla="*/ 6659970 h 6858000"/>
              <a:gd name="connsiteX8" fmla="*/ 161862 w 1342244"/>
              <a:gd name="connsiteY8" fmla="*/ 6594177 h 6858000"/>
              <a:gd name="connsiteX9" fmla="*/ 228859 w 1342244"/>
              <a:gd name="connsiteY9" fmla="*/ 6492130 h 6858000"/>
              <a:gd name="connsiteX10" fmla="*/ 244546 w 1342244"/>
              <a:gd name="connsiteY10" fmla="*/ 6431610 h 6858000"/>
              <a:gd name="connsiteX11" fmla="*/ 271474 w 1342244"/>
              <a:gd name="connsiteY11" fmla="*/ 6334727 h 6858000"/>
              <a:gd name="connsiteX12" fmla="*/ 263386 w 1342244"/>
              <a:gd name="connsiteY12" fmla="*/ 6294334 h 6858000"/>
              <a:gd name="connsiteX13" fmla="*/ 251160 w 1342244"/>
              <a:gd name="connsiteY13" fmla="*/ 6231403 h 6858000"/>
              <a:gd name="connsiteX14" fmla="*/ 243818 w 1342244"/>
              <a:gd name="connsiteY14" fmla="*/ 6202459 h 6858000"/>
              <a:gd name="connsiteX15" fmla="*/ 242616 w 1342244"/>
              <a:gd name="connsiteY15" fmla="*/ 6153037 h 6858000"/>
              <a:gd name="connsiteX16" fmla="*/ 255587 w 1342244"/>
              <a:gd name="connsiteY16" fmla="*/ 6061464 h 6858000"/>
              <a:gd name="connsiteX17" fmla="*/ 245418 w 1342244"/>
              <a:gd name="connsiteY17" fmla="*/ 6028119 h 6858000"/>
              <a:gd name="connsiteX18" fmla="*/ 230647 w 1342244"/>
              <a:gd name="connsiteY18" fmla="*/ 5926735 h 6858000"/>
              <a:gd name="connsiteX19" fmla="*/ 280159 w 1342244"/>
              <a:gd name="connsiteY19" fmla="*/ 5712857 h 6858000"/>
              <a:gd name="connsiteX20" fmla="*/ 309957 w 1342244"/>
              <a:gd name="connsiteY20" fmla="*/ 5660491 h 6858000"/>
              <a:gd name="connsiteX21" fmla="*/ 319080 w 1342244"/>
              <a:gd name="connsiteY21" fmla="*/ 5563435 h 6858000"/>
              <a:gd name="connsiteX22" fmla="*/ 348400 w 1342244"/>
              <a:gd name="connsiteY22" fmla="*/ 5449031 h 6858000"/>
              <a:gd name="connsiteX23" fmla="*/ 359524 w 1342244"/>
              <a:gd name="connsiteY23" fmla="*/ 5396260 h 6858000"/>
              <a:gd name="connsiteX24" fmla="*/ 375506 w 1342244"/>
              <a:gd name="connsiteY24" fmla="*/ 5344297 h 6858000"/>
              <a:gd name="connsiteX25" fmla="*/ 423664 w 1342244"/>
              <a:gd name="connsiteY25" fmla="*/ 5264214 h 6858000"/>
              <a:gd name="connsiteX26" fmla="*/ 429823 w 1342244"/>
              <a:gd name="connsiteY26" fmla="*/ 5225268 h 6858000"/>
              <a:gd name="connsiteX27" fmla="*/ 438105 w 1342244"/>
              <a:gd name="connsiteY27" fmla="*/ 5159961 h 6858000"/>
              <a:gd name="connsiteX28" fmla="*/ 441715 w 1342244"/>
              <a:gd name="connsiteY28" fmla="*/ 5125185 h 6858000"/>
              <a:gd name="connsiteX29" fmla="*/ 455581 w 1342244"/>
              <a:gd name="connsiteY29" fmla="*/ 5067850 h 6858000"/>
              <a:gd name="connsiteX30" fmla="*/ 458312 w 1342244"/>
              <a:gd name="connsiteY30" fmla="*/ 5060861 h 6858000"/>
              <a:gd name="connsiteX31" fmla="*/ 456570 w 1342244"/>
              <a:gd name="connsiteY31" fmla="*/ 4993030 h 6858000"/>
              <a:gd name="connsiteX32" fmla="*/ 463479 w 1342244"/>
              <a:gd name="connsiteY32" fmla="*/ 4946844 h 6858000"/>
              <a:gd name="connsiteX33" fmla="*/ 474738 w 1342244"/>
              <a:gd name="connsiteY33" fmla="*/ 4858827 h 6858000"/>
              <a:gd name="connsiteX34" fmla="*/ 480641 w 1342244"/>
              <a:gd name="connsiteY34" fmla="*/ 4821170 h 6858000"/>
              <a:gd name="connsiteX35" fmla="*/ 486667 w 1342244"/>
              <a:gd name="connsiteY35" fmla="*/ 4750867 h 6858000"/>
              <a:gd name="connsiteX36" fmla="*/ 484474 w 1342244"/>
              <a:gd name="connsiteY36" fmla="*/ 4690749 h 6858000"/>
              <a:gd name="connsiteX37" fmla="*/ 479954 w 1342244"/>
              <a:gd name="connsiteY37" fmla="*/ 4584173 h 6858000"/>
              <a:gd name="connsiteX38" fmla="*/ 475037 w 1342244"/>
              <a:gd name="connsiteY38" fmla="*/ 4444346 h 6858000"/>
              <a:gd name="connsiteX39" fmla="*/ 471602 w 1342244"/>
              <a:gd name="connsiteY39" fmla="*/ 4375228 h 6858000"/>
              <a:gd name="connsiteX40" fmla="*/ 452255 w 1342244"/>
              <a:gd name="connsiteY40" fmla="*/ 4214165 h 6858000"/>
              <a:gd name="connsiteX41" fmla="*/ 453884 w 1342244"/>
              <a:gd name="connsiteY41" fmla="*/ 4076008 h 6858000"/>
              <a:gd name="connsiteX42" fmla="*/ 441584 w 1342244"/>
              <a:gd name="connsiteY42" fmla="*/ 4033999 h 6858000"/>
              <a:gd name="connsiteX43" fmla="*/ 441309 w 1342244"/>
              <a:gd name="connsiteY43" fmla="*/ 4013953 h 6858000"/>
              <a:gd name="connsiteX44" fmla="*/ 427604 w 1342244"/>
              <a:gd name="connsiteY44" fmla="*/ 3974753 h 6858000"/>
              <a:gd name="connsiteX45" fmla="*/ 433387 w 1342244"/>
              <a:gd name="connsiteY45" fmla="*/ 3901461 h 6858000"/>
              <a:gd name="connsiteX46" fmla="*/ 455981 w 1342244"/>
              <a:gd name="connsiteY46" fmla="*/ 3813873 h 6858000"/>
              <a:gd name="connsiteX47" fmla="*/ 453239 w 1342244"/>
              <a:gd name="connsiteY47" fmla="*/ 3777135 h 6858000"/>
              <a:gd name="connsiteX48" fmla="*/ 454972 w 1342244"/>
              <a:gd name="connsiteY48" fmla="*/ 3771656 h 6858000"/>
              <a:gd name="connsiteX49" fmla="*/ 458715 w 1342244"/>
              <a:gd name="connsiteY49" fmla="*/ 3769007 h 6858000"/>
              <a:gd name="connsiteX50" fmla="*/ 466877 w 1342244"/>
              <a:gd name="connsiteY50" fmla="*/ 3738082 h 6858000"/>
              <a:gd name="connsiteX51" fmla="*/ 474223 w 1342244"/>
              <a:gd name="connsiteY51" fmla="*/ 3673397 h 6858000"/>
              <a:gd name="connsiteX52" fmla="*/ 473519 w 1342244"/>
              <a:gd name="connsiteY52" fmla="*/ 3637109 h 6858000"/>
              <a:gd name="connsiteX53" fmla="*/ 476962 w 1342244"/>
              <a:gd name="connsiteY53" fmla="*/ 3536883 h 6858000"/>
              <a:gd name="connsiteX54" fmla="*/ 484500 w 1342244"/>
              <a:gd name="connsiteY54" fmla="*/ 3435652 h 6858000"/>
              <a:gd name="connsiteX55" fmla="*/ 498392 w 1342244"/>
              <a:gd name="connsiteY55" fmla="*/ 3295862 h 6858000"/>
              <a:gd name="connsiteX56" fmla="*/ 504159 w 1342244"/>
              <a:gd name="connsiteY56" fmla="*/ 3229163 h 6858000"/>
              <a:gd name="connsiteX57" fmla="*/ 480918 w 1342244"/>
              <a:gd name="connsiteY57" fmla="*/ 3158586 h 6858000"/>
              <a:gd name="connsiteX58" fmla="*/ 456326 w 1342244"/>
              <a:gd name="connsiteY58" fmla="*/ 3112365 h 6858000"/>
              <a:gd name="connsiteX59" fmla="*/ 441801 w 1342244"/>
              <a:gd name="connsiteY59" fmla="*/ 3072935 h 6858000"/>
              <a:gd name="connsiteX60" fmla="*/ 416975 w 1342244"/>
              <a:gd name="connsiteY60" fmla="*/ 2958185 h 6858000"/>
              <a:gd name="connsiteX61" fmla="*/ 374255 w 1342244"/>
              <a:gd name="connsiteY61" fmla="*/ 2843952 h 6858000"/>
              <a:gd name="connsiteX62" fmla="*/ 308507 w 1342244"/>
              <a:gd name="connsiteY62" fmla="*/ 2554718 h 6858000"/>
              <a:gd name="connsiteX63" fmla="*/ 279324 w 1342244"/>
              <a:gd name="connsiteY63" fmla="*/ 2447068 h 6858000"/>
              <a:gd name="connsiteX64" fmla="*/ 283394 w 1342244"/>
              <a:gd name="connsiteY64" fmla="*/ 2423438 h 6858000"/>
              <a:gd name="connsiteX65" fmla="*/ 272284 w 1342244"/>
              <a:gd name="connsiteY65" fmla="*/ 2402874 h 6858000"/>
              <a:gd name="connsiteX66" fmla="*/ 274896 w 1342244"/>
              <a:gd name="connsiteY66" fmla="*/ 2381443 h 6858000"/>
              <a:gd name="connsiteX67" fmla="*/ 251225 w 1342244"/>
              <a:gd name="connsiteY67" fmla="*/ 2261920 h 6858000"/>
              <a:gd name="connsiteX68" fmla="*/ 241112 w 1342244"/>
              <a:gd name="connsiteY68" fmla="*/ 2195378 h 6858000"/>
              <a:gd name="connsiteX69" fmla="*/ 225329 w 1342244"/>
              <a:gd name="connsiteY69" fmla="*/ 2155135 h 6858000"/>
              <a:gd name="connsiteX70" fmla="*/ 222787 w 1342244"/>
              <a:gd name="connsiteY70" fmla="*/ 2118008 h 6858000"/>
              <a:gd name="connsiteX71" fmla="*/ 223780 w 1342244"/>
              <a:gd name="connsiteY71" fmla="*/ 2050531 h 6858000"/>
              <a:gd name="connsiteX72" fmla="*/ 196764 w 1342244"/>
              <a:gd name="connsiteY72" fmla="*/ 1906352 h 6858000"/>
              <a:gd name="connsiteX73" fmla="*/ 173321 w 1342244"/>
              <a:gd name="connsiteY73" fmla="*/ 1861531 h 6858000"/>
              <a:gd name="connsiteX74" fmla="*/ 127120 w 1342244"/>
              <a:gd name="connsiteY74" fmla="*/ 1732919 h 6858000"/>
              <a:gd name="connsiteX75" fmla="*/ 99431 w 1342244"/>
              <a:gd name="connsiteY75" fmla="*/ 1663540 h 6858000"/>
              <a:gd name="connsiteX76" fmla="*/ 98557 w 1342244"/>
              <a:gd name="connsiteY76" fmla="*/ 1615777 h 6858000"/>
              <a:gd name="connsiteX77" fmla="*/ 79352 w 1342244"/>
              <a:gd name="connsiteY77" fmla="*/ 1563678 h 6858000"/>
              <a:gd name="connsiteX78" fmla="*/ 85174 w 1342244"/>
              <a:gd name="connsiteY78" fmla="*/ 1477995 h 6858000"/>
              <a:gd name="connsiteX79" fmla="*/ 71259 w 1342244"/>
              <a:gd name="connsiteY79" fmla="*/ 1373769 h 6858000"/>
              <a:gd name="connsiteX80" fmla="*/ 79566 w 1342244"/>
              <a:gd name="connsiteY80" fmla="*/ 1307086 h 6858000"/>
              <a:gd name="connsiteX81" fmla="*/ 85439 w 1342244"/>
              <a:gd name="connsiteY81" fmla="*/ 1168288 h 6858000"/>
              <a:gd name="connsiteX82" fmla="*/ 77721 w 1342244"/>
              <a:gd name="connsiteY82" fmla="*/ 1142577 h 6858000"/>
              <a:gd name="connsiteX83" fmla="*/ 67027 w 1342244"/>
              <a:gd name="connsiteY83" fmla="*/ 1088484 h 6858000"/>
              <a:gd name="connsiteX84" fmla="*/ 55763 w 1342244"/>
              <a:gd name="connsiteY84" fmla="*/ 1016103 h 6858000"/>
              <a:gd name="connsiteX85" fmla="*/ 57219 w 1342244"/>
              <a:gd name="connsiteY85" fmla="*/ 954054 h 6858000"/>
              <a:gd name="connsiteX86" fmla="*/ 52084 w 1342244"/>
              <a:gd name="connsiteY86" fmla="*/ 896999 h 6858000"/>
              <a:gd name="connsiteX87" fmla="*/ 21492 w 1342244"/>
              <a:gd name="connsiteY87" fmla="*/ 821517 h 6858000"/>
              <a:gd name="connsiteX88" fmla="*/ 442 w 1342244"/>
              <a:gd name="connsiteY88" fmla="*/ 751353 h 6858000"/>
              <a:gd name="connsiteX89" fmla="*/ 0 w 1342244"/>
              <a:gd name="connsiteY89" fmla="*/ 721230 h 6858000"/>
              <a:gd name="connsiteX90" fmla="*/ 9132 w 1342244"/>
              <a:gd name="connsiteY90" fmla="*/ 619315 h 6858000"/>
              <a:gd name="connsiteX91" fmla="*/ 2788 w 1342244"/>
              <a:gd name="connsiteY91" fmla="*/ 585934 h 6858000"/>
              <a:gd name="connsiteX92" fmla="*/ 84 w 1342244"/>
              <a:gd name="connsiteY92" fmla="*/ 538948 h 6858000"/>
              <a:gd name="connsiteX93" fmla="*/ 3992 w 1342244"/>
              <a:gd name="connsiteY93" fmla="*/ 525163 h 6858000"/>
              <a:gd name="connsiteX94" fmla="*/ 30116 w 1342244"/>
              <a:gd name="connsiteY94" fmla="*/ 446567 h 6858000"/>
              <a:gd name="connsiteX95" fmla="*/ 29364 w 1342244"/>
              <a:gd name="connsiteY95" fmla="*/ 393828 h 6858000"/>
              <a:gd name="connsiteX96" fmla="*/ 29194 w 1342244"/>
              <a:gd name="connsiteY96" fmla="*/ 353137 h 6858000"/>
              <a:gd name="connsiteX97" fmla="*/ 34887 w 1342244"/>
              <a:gd name="connsiteY97" fmla="*/ 275771 h 6858000"/>
              <a:gd name="connsiteX98" fmla="*/ 44581 w 1342244"/>
              <a:gd name="connsiteY98" fmla="*/ 236673 h 6858000"/>
              <a:gd name="connsiteX99" fmla="*/ 43624 w 1342244"/>
              <a:gd name="connsiteY99" fmla="*/ 144983 h 6858000"/>
              <a:gd name="connsiteX100" fmla="*/ 33909 w 1342244"/>
              <a:gd name="connsiteY100" fmla="*/ 33857 h 6858000"/>
              <a:gd name="connsiteX101" fmla="*/ 15462 w 1342244"/>
              <a:gd name="connsiteY101" fmla="*/ 0 h 6858000"/>
              <a:gd name="connsiteX0" fmla="*/ 15462 w 1342244"/>
              <a:gd name="connsiteY0" fmla="*/ 0 h 6858000"/>
              <a:gd name="connsiteX1" fmla="*/ 1342244 w 1342244"/>
              <a:gd name="connsiteY1" fmla="*/ 0 h 6858000"/>
              <a:gd name="connsiteX2" fmla="*/ 1342244 w 1342244"/>
              <a:gd name="connsiteY2" fmla="*/ 6858000 h 6858000"/>
              <a:gd name="connsiteX3" fmla="*/ 78938 w 1342244"/>
              <a:gd name="connsiteY3" fmla="*/ 6857735 h 6858000"/>
              <a:gd name="connsiteX4" fmla="*/ 115531 w 1342244"/>
              <a:gd name="connsiteY4" fmla="*/ 6776847 h 6858000"/>
              <a:gd name="connsiteX5" fmla="*/ 127031 w 1342244"/>
              <a:gd name="connsiteY5" fmla="*/ 6737706 h 6858000"/>
              <a:gd name="connsiteX6" fmla="*/ 144438 w 1342244"/>
              <a:gd name="connsiteY6" fmla="*/ 6686827 h 6858000"/>
              <a:gd name="connsiteX7" fmla="*/ 143794 w 1342244"/>
              <a:gd name="connsiteY7" fmla="*/ 6659970 h 6858000"/>
              <a:gd name="connsiteX8" fmla="*/ 161862 w 1342244"/>
              <a:gd name="connsiteY8" fmla="*/ 6594177 h 6858000"/>
              <a:gd name="connsiteX9" fmla="*/ 228859 w 1342244"/>
              <a:gd name="connsiteY9" fmla="*/ 6492130 h 6858000"/>
              <a:gd name="connsiteX10" fmla="*/ 244546 w 1342244"/>
              <a:gd name="connsiteY10" fmla="*/ 6431610 h 6858000"/>
              <a:gd name="connsiteX11" fmla="*/ 271474 w 1342244"/>
              <a:gd name="connsiteY11" fmla="*/ 6334727 h 6858000"/>
              <a:gd name="connsiteX12" fmla="*/ 263386 w 1342244"/>
              <a:gd name="connsiteY12" fmla="*/ 6294334 h 6858000"/>
              <a:gd name="connsiteX13" fmla="*/ 251160 w 1342244"/>
              <a:gd name="connsiteY13" fmla="*/ 6231403 h 6858000"/>
              <a:gd name="connsiteX14" fmla="*/ 243818 w 1342244"/>
              <a:gd name="connsiteY14" fmla="*/ 6202459 h 6858000"/>
              <a:gd name="connsiteX15" fmla="*/ 242616 w 1342244"/>
              <a:gd name="connsiteY15" fmla="*/ 6153037 h 6858000"/>
              <a:gd name="connsiteX16" fmla="*/ 255587 w 1342244"/>
              <a:gd name="connsiteY16" fmla="*/ 6061464 h 6858000"/>
              <a:gd name="connsiteX17" fmla="*/ 245418 w 1342244"/>
              <a:gd name="connsiteY17" fmla="*/ 6028119 h 6858000"/>
              <a:gd name="connsiteX18" fmla="*/ 230647 w 1342244"/>
              <a:gd name="connsiteY18" fmla="*/ 5926735 h 6858000"/>
              <a:gd name="connsiteX19" fmla="*/ 280159 w 1342244"/>
              <a:gd name="connsiteY19" fmla="*/ 5712857 h 6858000"/>
              <a:gd name="connsiteX20" fmla="*/ 309957 w 1342244"/>
              <a:gd name="connsiteY20" fmla="*/ 5660491 h 6858000"/>
              <a:gd name="connsiteX21" fmla="*/ 323969 w 1342244"/>
              <a:gd name="connsiteY21" fmla="*/ 5553910 h 6858000"/>
              <a:gd name="connsiteX22" fmla="*/ 348400 w 1342244"/>
              <a:gd name="connsiteY22" fmla="*/ 5449031 h 6858000"/>
              <a:gd name="connsiteX23" fmla="*/ 359524 w 1342244"/>
              <a:gd name="connsiteY23" fmla="*/ 5396260 h 6858000"/>
              <a:gd name="connsiteX24" fmla="*/ 375506 w 1342244"/>
              <a:gd name="connsiteY24" fmla="*/ 5344297 h 6858000"/>
              <a:gd name="connsiteX25" fmla="*/ 423664 w 1342244"/>
              <a:gd name="connsiteY25" fmla="*/ 5264214 h 6858000"/>
              <a:gd name="connsiteX26" fmla="*/ 429823 w 1342244"/>
              <a:gd name="connsiteY26" fmla="*/ 5225268 h 6858000"/>
              <a:gd name="connsiteX27" fmla="*/ 438105 w 1342244"/>
              <a:gd name="connsiteY27" fmla="*/ 5159961 h 6858000"/>
              <a:gd name="connsiteX28" fmla="*/ 441715 w 1342244"/>
              <a:gd name="connsiteY28" fmla="*/ 5125185 h 6858000"/>
              <a:gd name="connsiteX29" fmla="*/ 455581 w 1342244"/>
              <a:gd name="connsiteY29" fmla="*/ 5067850 h 6858000"/>
              <a:gd name="connsiteX30" fmla="*/ 458312 w 1342244"/>
              <a:gd name="connsiteY30" fmla="*/ 5060861 h 6858000"/>
              <a:gd name="connsiteX31" fmla="*/ 456570 w 1342244"/>
              <a:gd name="connsiteY31" fmla="*/ 4993030 h 6858000"/>
              <a:gd name="connsiteX32" fmla="*/ 463479 w 1342244"/>
              <a:gd name="connsiteY32" fmla="*/ 4946844 h 6858000"/>
              <a:gd name="connsiteX33" fmla="*/ 474738 w 1342244"/>
              <a:gd name="connsiteY33" fmla="*/ 4858827 h 6858000"/>
              <a:gd name="connsiteX34" fmla="*/ 480641 w 1342244"/>
              <a:gd name="connsiteY34" fmla="*/ 4821170 h 6858000"/>
              <a:gd name="connsiteX35" fmla="*/ 486667 w 1342244"/>
              <a:gd name="connsiteY35" fmla="*/ 4750867 h 6858000"/>
              <a:gd name="connsiteX36" fmla="*/ 484474 w 1342244"/>
              <a:gd name="connsiteY36" fmla="*/ 4690749 h 6858000"/>
              <a:gd name="connsiteX37" fmla="*/ 479954 w 1342244"/>
              <a:gd name="connsiteY37" fmla="*/ 4584173 h 6858000"/>
              <a:gd name="connsiteX38" fmla="*/ 475037 w 1342244"/>
              <a:gd name="connsiteY38" fmla="*/ 4444346 h 6858000"/>
              <a:gd name="connsiteX39" fmla="*/ 471602 w 1342244"/>
              <a:gd name="connsiteY39" fmla="*/ 4375228 h 6858000"/>
              <a:gd name="connsiteX40" fmla="*/ 452255 w 1342244"/>
              <a:gd name="connsiteY40" fmla="*/ 4214165 h 6858000"/>
              <a:gd name="connsiteX41" fmla="*/ 453884 w 1342244"/>
              <a:gd name="connsiteY41" fmla="*/ 4076008 h 6858000"/>
              <a:gd name="connsiteX42" fmla="*/ 441584 w 1342244"/>
              <a:gd name="connsiteY42" fmla="*/ 4033999 h 6858000"/>
              <a:gd name="connsiteX43" fmla="*/ 441309 w 1342244"/>
              <a:gd name="connsiteY43" fmla="*/ 4013953 h 6858000"/>
              <a:gd name="connsiteX44" fmla="*/ 427604 w 1342244"/>
              <a:gd name="connsiteY44" fmla="*/ 3974753 h 6858000"/>
              <a:gd name="connsiteX45" fmla="*/ 433387 w 1342244"/>
              <a:gd name="connsiteY45" fmla="*/ 3901461 h 6858000"/>
              <a:gd name="connsiteX46" fmla="*/ 455981 w 1342244"/>
              <a:gd name="connsiteY46" fmla="*/ 3813873 h 6858000"/>
              <a:gd name="connsiteX47" fmla="*/ 453239 w 1342244"/>
              <a:gd name="connsiteY47" fmla="*/ 3777135 h 6858000"/>
              <a:gd name="connsiteX48" fmla="*/ 454972 w 1342244"/>
              <a:gd name="connsiteY48" fmla="*/ 3771656 h 6858000"/>
              <a:gd name="connsiteX49" fmla="*/ 458715 w 1342244"/>
              <a:gd name="connsiteY49" fmla="*/ 3769007 h 6858000"/>
              <a:gd name="connsiteX50" fmla="*/ 466877 w 1342244"/>
              <a:gd name="connsiteY50" fmla="*/ 3738082 h 6858000"/>
              <a:gd name="connsiteX51" fmla="*/ 474223 w 1342244"/>
              <a:gd name="connsiteY51" fmla="*/ 3673397 h 6858000"/>
              <a:gd name="connsiteX52" fmla="*/ 473519 w 1342244"/>
              <a:gd name="connsiteY52" fmla="*/ 3637109 h 6858000"/>
              <a:gd name="connsiteX53" fmla="*/ 476962 w 1342244"/>
              <a:gd name="connsiteY53" fmla="*/ 3536883 h 6858000"/>
              <a:gd name="connsiteX54" fmla="*/ 484500 w 1342244"/>
              <a:gd name="connsiteY54" fmla="*/ 3435652 h 6858000"/>
              <a:gd name="connsiteX55" fmla="*/ 498392 w 1342244"/>
              <a:gd name="connsiteY55" fmla="*/ 3295862 h 6858000"/>
              <a:gd name="connsiteX56" fmla="*/ 504159 w 1342244"/>
              <a:gd name="connsiteY56" fmla="*/ 3229163 h 6858000"/>
              <a:gd name="connsiteX57" fmla="*/ 480918 w 1342244"/>
              <a:gd name="connsiteY57" fmla="*/ 3158586 h 6858000"/>
              <a:gd name="connsiteX58" fmla="*/ 456326 w 1342244"/>
              <a:gd name="connsiteY58" fmla="*/ 3112365 h 6858000"/>
              <a:gd name="connsiteX59" fmla="*/ 441801 w 1342244"/>
              <a:gd name="connsiteY59" fmla="*/ 3072935 h 6858000"/>
              <a:gd name="connsiteX60" fmla="*/ 416975 w 1342244"/>
              <a:gd name="connsiteY60" fmla="*/ 2958185 h 6858000"/>
              <a:gd name="connsiteX61" fmla="*/ 374255 w 1342244"/>
              <a:gd name="connsiteY61" fmla="*/ 2843952 h 6858000"/>
              <a:gd name="connsiteX62" fmla="*/ 308507 w 1342244"/>
              <a:gd name="connsiteY62" fmla="*/ 2554718 h 6858000"/>
              <a:gd name="connsiteX63" fmla="*/ 279324 w 1342244"/>
              <a:gd name="connsiteY63" fmla="*/ 2447068 h 6858000"/>
              <a:gd name="connsiteX64" fmla="*/ 283394 w 1342244"/>
              <a:gd name="connsiteY64" fmla="*/ 2423438 h 6858000"/>
              <a:gd name="connsiteX65" fmla="*/ 272284 w 1342244"/>
              <a:gd name="connsiteY65" fmla="*/ 2402874 h 6858000"/>
              <a:gd name="connsiteX66" fmla="*/ 274896 w 1342244"/>
              <a:gd name="connsiteY66" fmla="*/ 2381443 h 6858000"/>
              <a:gd name="connsiteX67" fmla="*/ 251225 w 1342244"/>
              <a:gd name="connsiteY67" fmla="*/ 2261920 h 6858000"/>
              <a:gd name="connsiteX68" fmla="*/ 241112 w 1342244"/>
              <a:gd name="connsiteY68" fmla="*/ 2195378 h 6858000"/>
              <a:gd name="connsiteX69" fmla="*/ 225329 w 1342244"/>
              <a:gd name="connsiteY69" fmla="*/ 2155135 h 6858000"/>
              <a:gd name="connsiteX70" fmla="*/ 222787 w 1342244"/>
              <a:gd name="connsiteY70" fmla="*/ 2118008 h 6858000"/>
              <a:gd name="connsiteX71" fmla="*/ 223780 w 1342244"/>
              <a:gd name="connsiteY71" fmla="*/ 2050531 h 6858000"/>
              <a:gd name="connsiteX72" fmla="*/ 196764 w 1342244"/>
              <a:gd name="connsiteY72" fmla="*/ 1906352 h 6858000"/>
              <a:gd name="connsiteX73" fmla="*/ 173321 w 1342244"/>
              <a:gd name="connsiteY73" fmla="*/ 1861531 h 6858000"/>
              <a:gd name="connsiteX74" fmla="*/ 127120 w 1342244"/>
              <a:gd name="connsiteY74" fmla="*/ 1732919 h 6858000"/>
              <a:gd name="connsiteX75" fmla="*/ 99431 w 1342244"/>
              <a:gd name="connsiteY75" fmla="*/ 1663540 h 6858000"/>
              <a:gd name="connsiteX76" fmla="*/ 98557 w 1342244"/>
              <a:gd name="connsiteY76" fmla="*/ 1615777 h 6858000"/>
              <a:gd name="connsiteX77" fmla="*/ 79352 w 1342244"/>
              <a:gd name="connsiteY77" fmla="*/ 1563678 h 6858000"/>
              <a:gd name="connsiteX78" fmla="*/ 85174 w 1342244"/>
              <a:gd name="connsiteY78" fmla="*/ 1477995 h 6858000"/>
              <a:gd name="connsiteX79" fmla="*/ 71259 w 1342244"/>
              <a:gd name="connsiteY79" fmla="*/ 1373769 h 6858000"/>
              <a:gd name="connsiteX80" fmla="*/ 79566 w 1342244"/>
              <a:gd name="connsiteY80" fmla="*/ 1307086 h 6858000"/>
              <a:gd name="connsiteX81" fmla="*/ 85439 w 1342244"/>
              <a:gd name="connsiteY81" fmla="*/ 1168288 h 6858000"/>
              <a:gd name="connsiteX82" fmla="*/ 77721 w 1342244"/>
              <a:gd name="connsiteY82" fmla="*/ 1142577 h 6858000"/>
              <a:gd name="connsiteX83" fmla="*/ 67027 w 1342244"/>
              <a:gd name="connsiteY83" fmla="*/ 1088484 h 6858000"/>
              <a:gd name="connsiteX84" fmla="*/ 55763 w 1342244"/>
              <a:gd name="connsiteY84" fmla="*/ 1016103 h 6858000"/>
              <a:gd name="connsiteX85" fmla="*/ 57219 w 1342244"/>
              <a:gd name="connsiteY85" fmla="*/ 954054 h 6858000"/>
              <a:gd name="connsiteX86" fmla="*/ 52084 w 1342244"/>
              <a:gd name="connsiteY86" fmla="*/ 896999 h 6858000"/>
              <a:gd name="connsiteX87" fmla="*/ 21492 w 1342244"/>
              <a:gd name="connsiteY87" fmla="*/ 821517 h 6858000"/>
              <a:gd name="connsiteX88" fmla="*/ 442 w 1342244"/>
              <a:gd name="connsiteY88" fmla="*/ 751353 h 6858000"/>
              <a:gd name="connsiteX89" fmla="*/ 0 w 1342244"/>
              <a:gd name="connsiteY89" fmla="*/ 721230 h 6858000"/>
              <a:gd name="connsiteX90" fmla="*/ 9132 w 1342244"/>
              <a:gd name="connsiteY90" fmla="*/ 619315 h 6858000"/>
              <a:gd name="connsiteX91" fmla="*/ 2788 w 1342244"/>
              <a:gd name="connsiteY91" fmla="*/ 585934 h 6858000"/>
              <a:gd name="connsiteX92" fmla="*/ 84 w 1342244"/>
              <a:gd name="connsiteY92" fmla="*/ 538948 h 6858000"/>
              <a:gd name="connsiteX93" fmla="*/ 3992 w 1342244"/>
              <a:gd name="connsiteY93" fmla="*/ 525163 h 6858000"/>
              <a:gd name="connsiteX94" fmla="*/ 30116 w 1342244"/>
              <a:gd name="connsiteY94" fmla="*/ 446567 h 6858000"/>
              <a:gd name="connsiteX95" fmla="*/ 29364 w 1342244"/>
              <a:gd name="connsiteY95" fmla="*/ 393828 h 6858000"/>
              <a:gd name="connsiteX96" fmla="*/ 29194 w 1342244"/>
              <a:gd name="connsiteY96" fmla="*/ 353137 h 6858000"/>
              <a:gd name="connsiteX97" fmla="*/ 34887 w 1342244"/>
              <a:gd name="connsiteY97" fmla="*/ 275771 h 6858000"/>
              <a:gd name="connsiteX98" fmla="*/ 44581 w 1342244"/>
              <a:gd name="connsiteY98" fmla="*/ 236673 h 6858000"/>
              <a:gd name="connsiteX99" fmla="*/ 43624 w 1342244"/>
              <a:gd name="connsiteY99" fmla="*/ 144983 h 6858000"/>
              <a:gd name="connsiteX100" fmla="*/ 33909 w 1342244"/>
              <a:gd name="connsiteY100" fmla="*/ 33857 h 6858000"/>
              <a:gd name="connsiteX101" fmla="*/ 15462 w 1342244"/>
              <a:gd name="connsiteY101" fmla="*/ 0 h 6858000"/>
              <a:gd name="connsiteX0" fmla="*/ 15462 w 1342244"/>
              <a:gd name="connsiteY0" fmla="*/ 0 h 6858000"/>
              <a:gd name="connsiteX1" fmla="*/ 1342244 w 1342244"/>
              <a:gd name="connsiteY1" fmla="*/ 0 h 6858000"/>
              <a:gd name="connsiteX2" fmla="*/ 1342244 w 1342244"/>
              <a:gd name="connsiteY2" fmla="*/ 6858000 h 6858000"/>
              <a:gd name="connsiteX3" fmla="*/ 78938 w 1342244"/>
              <a:gd name="connsiteY3" fmla="*/ 6857735 h 6858000"/>
              <a:gd name="connsiteX4" fmla="*/ 115531 w 1342244"/>
              <a:gd name="connsiteY4" fmla="*/ 6776847 h 6858000"/>
              <a:gd name="connsiteX5" fmla="*/ 127031 w 1342244"/>
              <a:gd name="connsiteY5" fmla="*/ 6737706 h 6858000"/>
              <a:gd name="connsiteX6" fmla="*/ 144438 w 1342244"/>
              <a:gd name="connsiteY6" fmla="*/ 6686827 h 6858000"/>
              <a:gd name="connsiteX7" fmla="*/ 143794 w 1342244"/>
              <a:gd name="connsiteY7" fmla="*/ 6659970 h 6858000"/>
              <a:gd name="connsiteX8" fmla="*/ 228859 w 1342244"/>
              <a:gd name="connsiteY8" fmla="*/ 6492130 h 6858000"/>
              <a:gd name="connsiteX9" fmla="*/ 244546 w 1342244"/>
              <a:gd name="connsiteY9" fmla="*/ 6431610 h 6858000"/>
              <a:gd name="connsiteX10" fmla="*/ 271474 w 1342244"/>
              <a:gd name="connsiteY10" fmla="*/ 6334727 h 6858000"/>
              <a:gd name="connsiteX11" fmla="*/ 263386 w 1342244"/>
              <a:gd name="connsiteY11" fmla="*/ 6294334 h 6858000"/>
              <a:gd name="connsiteX12" fmla="*/ 251160 w 1342244"/>
              <a:gd name="connsiteY12" fmla="*/ 6231403 h 6858000"/>
              <a:gd name="connsiteX13" fmla="*/ 243818 w 1342244"/>
              <a:gd name="connsiteY13" fmla="*/ 6202459 h 6858000"/>
              <a:gd name="connsiteX14" fmla="*/ 242616 w 1342244"/>
              <a:gd name="connsiteY14" fmla="*/ 6153037 h 6858000"/>
              <a:gd name="connsiteX15" fmla="*/ 255587 w 1342244"/>
              <a:gd name="connsiteY15" fmla="*/ 6061464 h 6858000"/>
              <a:gd name="connsiteX16" fmla="*/ 245418 w 1342244"/>
              <a:gd name="connsiteY16" fmla="*/ 6028119 h 6858000"/>
              <a:gd name="connsiteX17" fmla="*/ 230647 w 1342244"/>
              <a:gd name="connsiteY17" fmla="*/ 5926735 h 6858000"/>
              <a:gd name="connsiteX18" fmla="*/ 280159 w 1342244"/>
              <a:gd name="connsiteY18" fmla="*/ 5712857 h 6858000"/>
              <a:gd name="connsiteX19" fmla="*/ 309957 w 1342244"/>
              <a:gd name="connsiteY19" fmla="*/ 5660491 h 6858000"/>
              <a:gd name="connsiteX20" fmla="*/ 323969 w 1342244"/>
              <a:gd name="connsiteY20" fmla="*/ 5553910 h 6858000"/>
              <a:gd name="connsiteX21" fmla="*/ 348400 w 1342244"/>
              <a:gd name="connsiteY21" fmla="*/ 5449031 h 6858000"/>
              <a:gd name="connsiteX22" fmla="*/ 359524 w 1342244"/>
              <a:gd name="connsiteY22" fmla="*/ 5396260 h 6858000"/>
              <a:gd name="connsiteX23" fmla="*/ 375506 w 1342244"/>
              <a:gd name="connsiteY23" fmla="*/ 5344297 h 6858000"/>
              <a:gd name="connsiteX24" fmla="*/ 423664 w 1342244"/>
              <a:gd name="connsiteY24" fmla="*/ 5264214 h 6858000"/>
              <a:gd name="connsiteX25" fmla="*/ 429823 w 1342244"/>
              <a:gd name="connsiteY25" fmla="*/ 5225268 h 6858000"/>
              <a:gd name="connsiteX26" fmla="*/ 438105 w 1342244"/>
              <a:gd name="connsiteY26" fmla="*/ 5159961 h 6858000"/>
              <a:gd name="connsiteX27" fmla="*/ 441715 w 1342244"/>
              <a:gd name="connsiteY27" fmla="*/ 5125185 h 6858000"/>
              <a:gd name="connsiteX28" fmla="*/ 455581 w 1342244"/>
              <a:gd name="connsiteY28" fmla="*/ 5067850 h 6858000"/>
              <a:gd name="connsiteX29" fmla="*/ 458312 w 1342244"/>
              <a:gd name="connsiteY29" fmla="*/ 5060861 h 6858000"/>
              <a:gd name="connsiteX30" fmla="*/ 456570 w 1342244"/>
              <a:gd name="connsiteY30" fmla="*/ 4993030 h 6858000"/>
              <a:gd name="connsiteX31" fmla="*/ 463479 w 1342244"/>
              <a:gd name="connsiteY31" fmla="*/ 4946844 h 6858000"/>
              <a:gd name="connsiteX32" fmla="*/ 474738 w 1342244"/>
              <a:gd name="connsiteY32" fmla="*/ 4858827 h 6858000"/>
              <a:gd name="connsiteX33" fmla="*/ 480641 w 1342244"/>
              <a:gd name="connsiteY33" fmla="*/ 4821170 h 6858000"/>
              <a:gd name="connsiteX34" fmla="*/ 486667 w 1342244"/>
              <a:gd name="connsiteY34" fmla="*/ 4750867 h 6858000"/>
              <a:gd name="connsiteX35" fmla="*/ 484474 w 1342244"/>
              <a:gd name="connsiteY35" fmla="*/ 4690749 h 6858000"/>
              <a:gd name="connsiteX36" fmla="*/ 479954 w 1342244"/>
              <a:gd name="connsiteY36" fmla="*/ 4584173 h 6858000"/>
              <a:gd name="connsiteX37" fmla="*/ 475037 w 1342244"/>
              <a:gd name="connsiteY37" fmla="*/ 4444346 h 6858000"/>
              <a:gd name="connsiteX38" fmla="*/ 471602 w 1342244"/>
              <a:gd name="connsiteY38" fmla="*/ 4375228 h 6858000"/>
              <a:gd name="connsiteX39" fmla="*/ 452255 w 1342244"/>
              <a:gd name="connsiteY39" fmla="*/ 4214165 h 6858000"/>
              <a:gd name="connsiteX40" fmla="*/ 453884 w 1342244"/>
              <a:gd name="connsiteY40" fmla="*/ 4076008 h 6858000"/>
              <a:gd name="connsiteX41" fmla="*/ 441584 w 1342244"/>
              <a:gd name="connsiteY41" fmla="*/ 4033999 h 6858000"/>
              <a:gd name="connsiteX42" fmla="*/ 441309 w 1342244"/>
              <a:gd name="connsiteY42" fmla="*/ 4013953 h 6858000"/>
              <a:gd name="connsiteX43" fmla="*/ 427604 w 1342244"/>
              <a:gd name="connsiteY43" fmla="*/ 3974753 h 6858000"/>
              <a:gd name="connsiteX44" fmla="*/ 433387 w 1342244"/>
              <a:gd name="connsiteY44" fmla="*/ 3901461 h 6858000"/>
              <a:gd name="connsiteX45" fmla="*/ 455981 w 1342244"/>
              <a:gd name="connsiteY45" fmla="*/ 3813873 h 6858000"/>
              <a:gd name="connsiteX46" fmla="*/ 453239 w 1342244"/>
              <a:gd name="connsiteY46" fmla="*/ 3777135 h 6858000"/>
              <a:gd name="connsiteX47" fmla="*/ 454972 w 1342244"/>
              <a:gd name="connsiteY47" fmla="*/ 3771656 h 6858000"/>
              <a:gd name="connsiteX48" fmla="*/ 458715 w 1342244"/>
              <a:gd name="connsiteY48" fmla="*/ 3769007 h 6858000"/>
              <a:gd name="connsiteX49" fmla="*/ 466877 w 1342244"/>
              <a:gd name="connsiteY49" fmla="*/ 3738082 h 6858000"/>
              <a:gd name="connsiteX50" fmla="*/ 474223 w 1342244"/>
              <a:gd name="connsiteY50" fmla="*/ 3673397 h 6858000"/>
              <a:gd name="connsiteX51" fmla="*/ 473519 w 1342244"/>
              <a:gd name="connsiteY51" fmla="*/ 3637109 h 6858000"/>
              <a:gd name="connsiteX52" fmla="*/ 476962 w 1342244"/>
              <a:gd name="connsiteY52" fmla="*/ 3536883 h 6858000"/>
              <a:gd name="connsiteX53" fmla="*/ 484500 w 1342244"/>
              <a:gd name="connsiteY53" fmla="*/ 3435652 h 6858000"/>
              <a:gd name="connsiteX54" fmla="*/ 498392 w 1342244"/>
              <a:gd name="connsiteY54" fmla="*/ 3295862 h 6858000"/>
              <a:gd name="connsiteX55" fmla="*/ 504159 w 1342244"/>
              <a:gd name="connsiteY55" fmla="*/ 3229163 h 6858000"/>
              <a:gd name="connsiteX56" fmla="*/ 480918 w 1342244"/>
              <a:gd name="connsiteY56" fmla="*/ 3158586 h 6858000"/>
              <a:gd name="connsiteX57" fmla="*/ 456326 w 1342244"/>
              <a:gd name="connsiteY57" fmla="*/ 3112365 h 6858000"/>
              <a:gd name="connsiteX58" fmla="*/ 441801 w 1342244"/>
              <a:gd name="connsiteY58" fmla="*/ 3072935 h 6858000"/>
              <a:gd name="connsiteX59" fmla="*/ 416975 w 1342244"/>
              <a:gd name="connsiteY59" fmla="*/ 2958185 h 6858000"/>
              <a:gd name="connsiteX60" fmla="*/ 374255 w 1342244"/>
              <a:gd name="connsiteY60" fmla="*/ 2843952 h 6858000"/>
              <a:gd name="connsiteX61" fmla="*/ 308507 w 1342244"/>
              <a:gd name="connsiteY61" fmla="*/ 2554718 h 6858000"/>
              <a:gd name="connsiteX62" fmla="*/ 279324 w 1342244"/>
              <a:gd name="connsiteY62" fmla="*/ 2447068 h 6858000"/>
              <a:gd name="connsiteX63" fmla="*/ 283394 w 1342244"/>
              <a:gd name="connsiteY63" fmla="*/ 2423438 h 6858000"/>
              <a:gd name="connsiteX64" fmla="*/ 272284 w 1342244"/>
              <a:gd name="connsiteY64" fmla="*/ 2402874 h 6858000"/>
              <a:gd name="connsiteX65" fmla="*/ 274896 w 1342244"/>
              <a:gd name="connsiteY65" fmla="*/ 2381443 h 6858000"/>
              <a:gd name="connsiteX66" fmla="*/ 251225 w 1342244"/>
              <a:gd name="connsiteY66" fmla="*/ 2261920 h 6858000"/>
              <a:gd name="connsiteX67" fmla="*/ 241112 w 1342244"/>
              <a:gd name="connsiteY67" fmla="*/ 2195378 h 6858000"/>
              <a:gd name="connsiteX68" fmla="*/ 225329 w 1342244"/>
              <a:gd name="connsiteY68" fmla="*/ 2155135 h 6858000"/>
              <a:gd name="connsiteX69" fmla="*/ 222787 w 1342244"/>
              <a:gd name="connsiteY69" fmla="*/ 2118008 h 6858000"/>
              <a:gd name="connsiteX70" fmla="*/ 223780 w 1342244"/>
              <a:gd name="connsiteY70" fmla="*/ 2050531 h 6858000"/>
              <a:gd name="connsiteX71" fmla="*/ 196764 w 1342244"/>
              <a:gd name="connsiteY71" fmla="*/ 1906352 h 6858000"/>
              <a:gd name="connsiteX72" fmla="*/ 173321 w 1342244"/>
              <a:gd name="connsiteY72" fmla="*/ 1861531 h 6858000"/>
              <a:gd name="connsiteX73" fmla="*/ 127120 w 1342244"/>
              <a:gd name="connsiteY73" fmla="*/ 1732919 h 6858000"/>
              <a:gd name="connsiteX74" fmla="*/ 99431 w 1342244"/>
              <a:gd name="connsiteY74" fmla="*/ 1663540 h 6858000"/>
              <a:gd name="connsiteX75" fmla="*/ 98557 w 1342244"/>
              <a:gd name="connsiteY75" fmla="*/ 1615777 h 6858000"/>
              <a:gd name="connsiteX76" fmla="*/ 79352 w 1342244"/>
              <a:gd name="connsiteY76" fmla="*/ 1563678 h 6858000"/>
              <a:gd name="connsiteX77" fmla="*/ 85174 w 1342244"/>
              <a:gd name="connsiteY77" fmla="*/ 1477995 h 6858000"/>
              <a:gd name="connsiteX78" fmla="*/ 71259 w 1342244"/>
              <a:gd name="connsiteY78" fmla="*/ 1373769 h 6858000"/>
              <a:gd name="connsiteX79" fmla="*/ 79566 w 1342244"/>
              <a:gd name="connsiteY79" fmla="*/ 1307086 h 6858000"/>
              <a:gd name="connsiteX80" fmla="*/ 85439 w 1342244"/>
              <a:gd name="connsiteY80" fmla="*/ 1168288 h 6858000"/>
              <a:gd name="connsiteX81" fmla="*/ 77721 w 1342244"/>
              <a:gd name="connsiteY81" fmla="*/ 1142577 h 6858000"/>
              <a:gd name="connsiteX82" fmla="*/ 67027 w 1342244"/>
              <a:gd name="connsiteY82" fmla="*/ 1088484 h 6858000"/>
              <a:gd name="connsiteX83" fmla="*/ 55763 w 1342244"/>
              <a:gd name="connsiteY83" fmla="*/ 1016103 h 6858000"/>
              <a:gd name="connsiteX84" fmla="*/ 57219 w 1342244"/>
              <a:gd name="connsiteY84" fmla="*/ 954054 h 6858000"/>
              <a:gd name="connsiteX85" fmla="*/ 52084 w 1342244"/>
              <a:gd name="connsiteY85" fmla="*/ 896999 h 6858000"/>
              <a:gd name="connsiteX86" fmla="*/ 21492 w 1342244"/>
              <a:gd name="connsiteY86" fmla="*/ 821517 h 6858000"/>
              <a:gd name="connsiteX87" fmla="*/ 442 w 1342244"/>
              <a:gd name="connsiteY87" fmla="*/ 751353 h 6858000"/>
              <a:gd name="connsiteX88" fmla="*/ 0 w 1342244"/>
              <a:gd name="connsiteY88" fmla="*/ 721230 h 6858000"/>
              <a:gd name="connsiteX89" fmla="*/ 9132 w 1342244"/>
              <a:gd name="connsiteY89" fmla="*/ 619315 h 6858000"/>
              <a:gd name="connsiteX90" fmla="*/ 2788 w 1342244"/>
              <a:gd name="connsiteY90" fmla="*/ 585934 h 6858000"/>
              <a:gd name="connsiteX91" fmla="*/ 84 w 1342244"/>
              <a:gd name="connsiteY91" fmla="*/ 538948 h 6858000"/>
              <a:gd name="connsiteX92" fmla="*/ 3992 w 1342244"/>
              <a:gd name="connsiteY92" fmla="*/ 525163 h 6858000"/>
              <a:gd name="connsiteX93" fmla="*/ 30116 w 1342244"/>
              <a:gd name="connsiteY93" fmla="*/ 446567 h 6858000"/>
              <a:gd name="connsiteX94" fmla="*/ 29364 w 1342244"/>
              <a:gd name="connsiteY94" fmla="*/ 393828 h 6858000"/>
              <a:gd name="connsiteX95" fmla="*/ 29194 w 1342244"/>
              <a:gd name="connsiteY95" fmla="*/ 353137 h 6858000"/>
              <a:gd name="connsiteX96" fmla="*/ 34887 w 1342244"/>
              <a:gd name="connsiteY96" fmla="*/ 275771 h 6858000"/>
              <a:gd name="connsiteX97" fmla="*/ 44581 w 1342244"/>
              <a:gd name="connsiteY97" fmla="*/ 236673 h 6858000"/>
              <a:gd name="connsiteX98" fmla="*/ 43624 w 1342244"/>
              <a:gd name="connsiteY98" fmla="*/ 144983 h 6858000"/>
              <a:gd name="connsiteX99" fmla="*/ 33909 w 1342244"/>
              <a:gd name="connsiteY99" fmla="*/ 33857 h 6858000"/>
              <a:gd name="connsiteX100" fmla="*/ 15462 w 1342244"/>
              <a:gd name="connsiteY100" fmla="*/ 0 h 6858000"/>
              <a:gd name="connsiteX0" fmla="*/ 15462 w 1342244"/>
              <a:gd name="connsiteY0" fmla="*/ 0 h 6858000"/>
              <a:gd name="connsiteX1" fmla="*/ 1342244 w 1342244"/>
              <a:gd name="connsiteY1" fmla="*/ 0 h 6858000"/>
              <a:gd name="connsiteX2" fmla="*/ 1342244 w 1342244"/>
              <a:gd name="connsiteY2" fmla="*/ 6858000 h 6858000"/>
              <a:gd name="connsiteX3" fmla="*/ 78938 w 1342244"/>
              <a:gd name="connsiteY3" fmla="*/ 6857735 h 6858000"/>
              <a:gd name="connsiteX4" fmla="*/ 115531 w 1342244"/>
              <a:gd name="connsiteY4" fmla="*/ 6776847 h 6858000"/>
              <a:gd name="connsiteX5" fmla="*/ 127031 w 1342244"/>
              <a:gd name="connsiteY5" fmla="*/ 6737706 h 6858000"/>
              <a:gd name="connsiteX6" fmla="*/ 144438 w 1342244"/>
              <a:gd name="connsiteY6" fmla="*/ 6686827 h 6858000"/>
              <a:gd name="connsiteX7" fmla="*/ 156016 w 1342244"/>
              <a:gd name="connsiteY7" fmla="*/ 6633777 h 6858000"/>
              <a:gd name="connsiteX8" fmla="*/ 228859 w 1342244"/>
              <a:gd name="connsiteY8" fmla="*/ 6492130 h 6858000"/>
              <a:gd name="connsiteX9" fmla="*/ 244546 w 1342244"/>
              <a:gd name="connsiteY9" fmla="*/ 6431610 h 6858000"/>
              <a:gd name="connsiteX10" fmla="*/ 271474 w 1342244"/>
              <a:gd name="connsiteY10" fmla="*/ 6334727 h 6858000"/>
              <a:gd name="connsiteX11" fmla="*/ 263386 w 1342244"/>
              <a:gd name="connsiteY11" fmla="*/ 6294334 h 6858000"/>
              <a:gd name="connsiteX12" fmla="*/ 251160 w 1342244"/>
              <a:gd name="connsiteY12" fmla="*/ 6231403 h 6858000"/>
              <a:gd name="connsiteX13" fmla="*/ 243818 w 1342244"/>
              <a:gd name="connsiteY13" fmla="*/ 6202459 h 6858000"/>
              <a:gd name="connsiteX14" fmla="*/ 242616 w 1342244"/>
              <a:gd name="connsiteY14" fmla="*/ 6153037 h 6858000"/>
              <a:gd name="connsiteX15" fmla="*/ 255587 w 1342244"/>
              <a:gd name="connsiteY15" fmla="*/ 6061464 h 6858000"/>
              <a:gd name="connsiteX16" fmla="*/ 245418 w 1342244"/>
              <a:gd name="connsiteY16" fmla="*/ 6028119 h 6858000"/>
              <a:gd name="connsiteX17" fmla="*/ 230647 w 1342244"/>
              <a:gd name="connsiteY17" fmla="*/ 5926735 h 6858000"/>
              <a:gd name="connsiteX18" fmla="*/ 280159 w 1342244"/>
              <a:gd name="connsiteY18" fmla="*/ 5712857 h 6858000"/>
              <a:gd name="connsiteX19" fmla="*/ 309957 w 1342244"/>
              <a:gd name="connsiteY19" fmla="*/ 5660491 h 6858000"/>
              <a:gd name="connsiteX20" fmla="*/ 323969 w 1342244"/>
              <a:gd name="connsiteY20" fmla="*/ 5553910 h 6858000"/>
              <a:gd name="connsiteX21" fmla="*/ 348400 w 1342244"/>
              <a:gd name="connsiteY21" fmla="*/ 5449031 h 6858000"/>
              <a:gd name="connsiteX22" fmla="*/ 359524 w 1342244"/>
              <a:gd name="connsiteY22" fmla="*/ 5396260 h 6858000"/>
              <a:gd name="connsiteX23" fmla="*/ 375506 w 1342244"/>
              <a:gd name="connsiteY23" fmla="*/ 5344297 h 6858000"/>
              <a:gd name="connsiteX24" fmla="*/ 423664 w 1342244"/>
              <a:gd name="connsiteY24" fmla="*/ 5264214 h 6858000"/>
              <a:gd name="connsiteX25" fmla="*/ 429823 w 1342244"/>
              <a:gd name="connsiteY25" fmla="*/ 5225268 h 6858000"/>
              <a:gd name="connsiteX26" fmla="*/ 438105 w 1342244"/>
              <a:gd name="connsiteY26" fmla="*/ 5159961 h 6858000"/>
              <a:gd name="connsiteX27" fmla="*/ 441715 w 1342244"/>
              <a:gd name="connsiteY27" fmla="*/ 5125185 h 6858000"/>
              <a:gd name="connsiteX28" fmla="*/ 455581 w 1342244"/>
              <a:gd name="connsiteY28" fmla="*/ 5067850 h 6858000"/>
              <a:gd name="connsiteX29" fmla="*/ 458312 w 1342244"/>
              <a:gd name="connsiteY29" fmla="*/ 5060861 h 6858000"/>
              <a:gd name="connsiteX30" fmla="*/ 456570 w 1342244"/>
              <a:gd name="connsiteY30" fmla="*/ 4993030 h 6858000"/>
              <a:gd name="connsiteX31" fmla="*/ 463479 w 1342244"/>
              <a:gd name="connsiteY31" fmla="*/ 4946844 h 6858000"/>
              <a:gd name="connsiteX32" fmla="*/ 474738 w 1342244"/>
              <a:gd name="connsiteY32" fmla="*/ 4858827 h 6858000"/>
              <a:gd name="connsiteX33" fmla="*/ 480641 w 1342244"/>
              <a:gd name="connsiteY33" fmla="*/ 4821170 h 6858000"/>
              <a:gd name="connsiteX34" fmla="*/ 486667 w 1342244"/>
              <a:gd name="connsiteY34" fmla="*/ 4750867 h 6858000"/>
              <a:gd name="connsiteX35" fmla="*/ 484474 w 1342244"/>
              <a:gd name="connsiteY35" fmla="*/ 4690749 h 6858000"/>
              <a:gd name="connsiteX36" fmla="*/ 479954 w 1342244"/>
              <a:gd name="connsiteY36" fmla="*/ 4584173 h 6858000"/>
              <a:gd name="connsiteX37" fmla="*/ 475037 w 1342244"/>
              <a:gd name="connsiteY37" fmla="*/ 4444346 h 6858000"/>
              <a:gd name="connsiteX38" fmla="*/ 471602 w 1342244"/>
              <a:gd name="connsiteY38" fmla="*/ 4375228 h 6858000"/>
              <a:gd name="connsiteX39" fmla="*/ 452255 w 1342244"/>
              <a:gd name="connsiteY39" fmla="*/ 4214165 h 6858000"/>
              <a:gd name="connsiteX40" fmla="*/ 453884 w 1342244"/>
              <a:gd name="connsiteY40" fmla="*/ 4076008 h 6858000"/>
              <a:gd name="connsiteX41" fmla="*/ 441584 w 1342244"/>
              <a:gd name="connsiteY41" fmla="*/ 4033999 h 6858000"/>
              <a:gd name="connsiteX42" fmla="*/ 441309 w 1342244"/>
              <a:gd name="connsiteY42" fmla="*/ 4013953 h 6858000"/>
              <a:gd name="connsiteX43" fmla="*/ 427604 w 1342244"/>
              <a:gd name="connsiteY43" fmla="*/ 3974753 h 6858000"/>
              <a:gd name="connsiteX44" fmla="*/ 433387 w 1342244"/>
              <a:gd name="connsiteY44" fmla="*/ 3901461 h 6858000"/>
              <a:gd name="connsiteX45" fmla="*/ 455981 w 1342244"/>
              <a:gd name="connsiteY45" fmla="*/ 3813873 h 6858000"/>
              <a:gd name="connsiteX46" fmla="*/ 453239 w 1342244"/>
              <a:gd name="connsiteY46" fmla="*/ 3777135 h 6858000"/>
              <a:gd name="connsiteX47" fmla="*/ 454972 w 1342244"/>
              <a:gd name="connsiteY47" fmla="*/ 3771656 h 6858000"/>
              <a:gd name="connsiteX48" fmla="*/ 458715 w 1342244"/>
              <a:gd name="connsiteY48" fmla="*/ 3769007 h 6858000"/>
              <a:gd name="connsiteX49" fmla="*/ 466877 w 1342244"/>
              <a:gd name="connsiteY49" fmla="*/ 3738082 h 6858000"/>
              <a:gd name="connsiteX50" fmla="*/ 474223 w 1342244"/>
              <a:gd name="connsiteY50" fmla="*/ 3673397 h 6858000"/>
              <a:gd name="connsiteX51" fmla="*/ 473519 w 1342244"/>
              <a:gd name="connsiteY51" fmla="*/ 3637109 h 6858000"/>
              <a:gd name="connsiteX52" fmla="*/ 476962 w 1342244"/>
              <a:gd name="connsiteY52" fmla="*/ 3536883 h 6858000"/>
              <a:gd name="connsiteX53" fmla="*/ 484500 w 1342244"/>
              <a:gd name="connsiteY53" fmla="*/ 3435652 h 6858000"/>
              <a:gd name="connsiteX54" fmla="*/ 498392 w 1342244"/>
              <a:gd name="connsiteY54" fmla="*/ 3295862 h 6858000"/>
              <a:gd name="connsiteX55" fmla="*/ 504159 w 1342244"/>
              <a:gd name="connsiteY55" fmla="*/ 3229163 h 6858000"/>
              <a:gd name="connsiteX56" fmla="*/ 480918 w 1342244"/>
              <a:gd name="connsiteY56" fmla="*/ 3158586 h 6858000"/>
              <a:gd name="connsiteX57" fmla="*/ 456326 w 1342244"/>
              <a:gd name="connsiteY57" fmla="*/ 3112365 h 6858000"/>
              <a:gd name="connsiteX58" fmla="*/ 441801 w 1342244"/>
              <a:gd name="connsiteY58" fmla="*/ 3072935 h 6858000"/>
              <a:gd name="connsiteX59" fmla="*/ 416975 w 1342244"/>
              <a:gd name="connsiteY59" fmla="*/ 2958185 h 6858000"/>
              <a:gd name="connsiteX60" fmla="*/ 374255 w 1342244"/>
              <a:gd name="connsiteY60" fmla="*/ 2843952 h 6858000"/>
              <a:gd name="connsiteX61" fmla="*/ 308507 w 1342244"/>
              <a:gd name="connsiteY61" fmla="*/ 2554718 h 6858000"/>
              <a:gd name="connsiteX62" fmla="*/ 279324 w 1342244"/>
              <a:gd name="connsiteY62" fmla="*/ 2447068 h 6858000"/>
              <a:gd name="connsiteX63" fmla="*/ 283394 w 1342244"/>
              <a:gd name="connsiteY63" fmla="*/ 2423438 h 6858000"/>
              <a:gd name="connsiteX64" fmla="*/ 272284 w 1342244"/>
              <a:gd name="connsiteY64" fmla="*/ 2402874 h 6858000"/>
              <a:gd name="connsiteX65" fmla="*/ 274896 w 1342244"/>
              <a:gd name="connsiteY65" fmla="*/ 2381443 h 6858000"/>
              <a:gd name="connsiteX66" fmla="*/ 251225 w 1342244"/>
              <a:gd name="connsiteY66" fmla="*/ 2261920 h 6858000"/>
              <a:gd name="connsiteX67" fmla="*/ 241112 w 1342244"/>
              <a:gd name="connsiteY67" fmla="*/ 2195378 h 6858000"/>
              <a:gd name="connsiteX68" fmla="*/ 225329 w 1342244"/>
              <a:gd name="connsiteY68" fmla="*/ 2155135 h 6858000"/>
              <a:gd name="connsiteX69" fmla="*/ 222787 w 1342244"/>
              <a:gd name="connsiteY69" fmla="*/ 2118008 h 6858000"/>
              <a:gd name="connsiteX70" fmla="*/ 223780 w 1342244"/>
              <a:gd name="connsiteY70" fmla="*/ 2050531 h 6858000"/>
              <a:gd name="connsiteX71" fmla="*/ 196764 w 1342244"/>
              <a:gd name="connsiteY71" fmla="*/ 1906352 h 6858000"/>
              <a:gd name="connsiteX72" fmla="*/ 173321 w 1342244"/>
              <a:gd name="connsiteY72" fmla="*/ 1861531 h 6858000"/>
              <a:gd name="connsiteX73" fmla="*/ 127120 w 1342244"/>
              <a:gd name="connsiteY73" fmla="*/ 1732919 h 6858000"/>
              <a:gd name="connsiteX74" fmla="*/ 99431 w 1342244"/>
              <a:gd name="connsiteY74" fmla="*/ 1663540 h 6858000"/>
              <a:gd name="connsiteX75" fmla="*/ 98557 w 1342244"/>
              <a:gd name="connsiteY75" fmla="*/ 1615777 h 6858000"/>
              <a:gd name="connsiteX76" fmla="*/ 79352 w 1342244"/>
              <a:gd name="connsiteY76" fmla="*/ 1563678 h 6858000"/>
              <a:gd name="connsiteX77" fmla="*/ 85174 w 1342244"/>
              <a:gd name="connsiteY77" fmla="*/ 1477995 h 6858000"/>
              <a:gd name="connsiteX78" fmla="*/ 71259 w 1342244"/>
              <a:gd name="connsiteY78" fmla="*/ 1373769 h 6858000"/>
              <a:gd name="connsiteX79" fmla="*/ 79566 w 1342244"/>
              <a:gd name="connsiteY79" fmla="*/ 1307086 h 6858000"/>
              <a:gd name="connsiteX80" fmla="*/ 85439 w 1342244"/>
              <a:gd name="connsiteY80" fmla="*/ 1168288 h 6858000"/>
              <a:gd name="connsiteX81" fmla="*/ 77721 w 1342244"/>
              <a:gd name="connsiteY81" fmla="*/ 1142577 h 6858000"/>
              <a:gd name="connsiteX82" fmla="*/ 67027 w 1342244"/>
              <a:gd name="connsiteY82" fmla="*/ 1088484 h 6858000"/>
              <a:gd name="connsiteX83" fmla="*/ 55763 w 1342244"/>
              <a:gd name="connsiteY83" fmla="*/ 1016103 h 6858000"/>
              <a:gd name="connsiteX84" fmla="*/ 57219 w 1342244"/>
              <a:gd name="connsiteY84" fmla="*/ 954054 h 6858000"/>
              <a:gd name="connsiteX85" fmla="*/ 52084 w 1342244"/>
              <a:gd name="connsiteY85" fmla="*/ 896999 h 6858000"/>
              <a:gd name="connsiteX86" fmla="*/ 21492 w 1342244"/>
              <a:gd name="connsiteY86" fmla="*/ 821517 h 6858000"/>
              <a:gd name="connsiteX87" fmla="*/ 442 w 1342244"/>
              <a:gd name="connsiteY87" fmla="*/ 751353 h 6858000"/>
              <a:gd name="connsiteX88" fmla="*/ 0 w 1342244"/>
              <a:gd name="connsiteY88" fmla="*/ 721230 h 6858000"/>
              <a:gd name="connsiteX89" fmla="*/ 9132 w 1342244"/>
              <a:gd name="connsiteY89" fmla="*/ 619315 h 6858000"/>
              <a:gd name="connsiteX90" fmla="*/ 2788 w 1342244"/>
              <a:gd name="connsiteY90" fmla="*/ 585934 h 6858000"/>
              <a:gd name="connsiteX91" fmla="*/ 84 w 1342244"/>
              <a:gd name="connsiteY91" fmla="*/ 538948 h 6858000"/>
              <a:gd name="connsiteX92" fmla="*/ 3992 w 1342244"/>
              <a:gd name="connsiteY92" fmla="*/ 525163 h 6858000"/>
              <a:gd name="connsiteX93" fmla="*/ 30116 w 1342244"/>
              <a:gd name="connsiteY93" fmla="*/ 446567 h 6858000"/>
              <a:gd name="connsiteX94" fmla="*/ 29364 w 1342244"/>
              <a:gd name="connsiteY94" fmla="*/ 393828 h 6858000"/>
              <a:gd name="connsiteX95" fmla="*/ 29194 w 1342244"/>
              <a:gd name="connsiteY95" fmla="*/ 353137 h 6858000"/>
              <a:gd name="connsiteX96" fmla="*/ 34887 w 1342244"/>
              <a:gd name="connsiteY96" fmla="*/ 275771 h 6858000"/>
              <a:gd name="connsiteX97" fmla="*/ 44581 w 1342244"/>
              <a:gd name="connsiteY97" fmla="*/ 236673 h 6858000"/>
              <a:gd name="connsiteX98" fmla="*/ 43624 w 1342244"/>
              <a:gd name="connsiteY98" fmla="*/ 144983 h 6858000"/>
              <a:gd name="connsiteX99" fmla="*/ 33909 w 1342244"/>
              <a:gd name="connsiteY99" fmla="*/ 33857 h 6858000"/>
              <a:gd name="connsiteX100" fmla="*/ 15462 w 1342244"/>
              <a:gd name="connsiteY100" fmla="*/ 0 h 6858000"/>
              <a:gd name="connsiteX0" fmla="*/ 15462 w 1342244"/>
              <a:gd name="connsiteY0" fmla="*/ 0 h 6858000"/>
              <a:gd name="connsiteX1" fmla="*/ 1342244 w 1342244"/>
              <a:gd name="connsiteY1" fmla="*/ 0 h 6858000"/>
              <a:gd name="connsiteX2" fmla="*/ 1342244 w 1342244"/>
              <a:gd name="connsiteY2" fmla="*/ 6858000 h 6858000"/>
              <a:gd name="connsiteX3" fmla="*/ 78938 w 1342244"/>
              <a:gd name="connsiteY3" fmla="*/ 6857735 h 6858000"/>
              <a:gd name="connsiteX4" fmla="*/ 115531 w 1342244"/>
              <a:gd name="connsiteY4" fmla="*/ 6776847 h 6858000"/>
              <a:gd name="connsiteX5" fmla="*/ 127031 w 1342244"/>
              <a:gd name="connsiteY5" fmla="*/ 6737706 h 6858000"/>
              <a:gd name="connsiteX6" fmla="*/ 144438 w 1342244"/>
              <a:gd name="connsiteY6" fmla="*/ 6686827 h 6858000"/>
              <a:gd name="connsiteX7" fmla="*/ 156016 w 1342244"/>
              <a:gd name="connsiteY7" fmla="*/ 6633777 h 6858000"/>
              <a:gd name="connsiteX8" fmla="*/ 228859 w 1342244"/>
              <a:gd name="connsiteY8" fmla="*/ 6492130 h 6858000"/>
              <a:gd name="connsiteX9" fmla="*/ 244546 w 1342244"/>
              <a:gd name="connsiteY9" fmla="*/ 6431610 h 6858000"/>
              <a:gd name="connsiteX10" fmla="*/ 271474 w 1342244"/>
              <a:gd name="connsiteY10" fmla="*/ 6334727 h 6858000"/>
              <a:gd name="connsiteX11" fmla="*/ 263386 w 1342244"/>
              <a:gd name="connsiteY11" fmla="*/ 6294334 h 6858000"/>
              <a:gd name="connsiteX12" fmla="*/ 251160 w 1342244"/>
              <a:gd name="connsiteY12" fmla="*/ 6231403 h 6858000"/>
              <a:gd name="connsiteX13" fmla="*/ 243818 w 1342244"/>
              <a:gd name="connsiteY13" fmla="*/ 6202459 h 6858000"/>
              <a:gd name="connsiteX14" fmla="*/ 242616 w 1342244"/>
              <a:gd name="connsiteY14" fmla="*/ 6153037 h 6858000"/>
              <a:gd name="connsiteX15" fmla="*/ 255587 w 1342244"/>
              <a:gd name="connsiteY15" fmla="*/ 6061464 h 6858000"/>
              <a:gd name="connsiteX16" fmla="*/ 245418 w 1342244"/>
              <a:gd name="connsiteY16" fmla="*/ 6028119 h 6858000"/>
              <a:gd name="connsiteX17" fmla="*/ 230647 w 1342244"/>
              <a:gd name="connsiteY17" fmla="*/ 5926735 h 6858000"/>
              <a:gd name="connsiteX18" fmla="*/ 280159 w 1342244"/>
              <a:gd name="connsiteY18" fmla="*/ 5712857 h 6858000"/>
              <a:gd name="connsiteX19" fmla="*/ 309957 w 1342244"/>
              <a:gd name="connsiteY19" fmla="*/ 5660491 h 6858000"/>
              <a:gd name="connsiteX20" fmla="*/ 323969 w 1342244"/>
              <a:gd name="connsiteY20" fmla="*/ 5553910 h 6858000"/>
              <a:gd name="connsiteX21" fmla="*/ 348400 w 1342244"/>
              <a:gd name="connsiteY21" fmla="*/ 5449031 h 6858000"/>
              <a:gd name="connsiteX22" fmla="*/ 359524 w 1342244"/>
              <a:gd name="connsiteY22" fmla="*/ 5396260 h 6858000"/>
              <a:gd name="connsiteX23" fmla="*/ 375506 w 1342244"/>
              <a:gd name="connsiteY23" fmla="*/ 5344297 h 6858000"/>
              <a:gd name="connsiteX24" fmla="*/ 423664 w 1342244"/>
              <a:gd name="connsiteY24" fmla="*/ 5264214 h 6858000"/>
              <a:gd name="connsiteX25" fmla="*/ 429823 w 1342244"/>
              <a:gd name="connsiteY25" fmla="*/ 5225268 h 6858000"/>
              <a:gd name="connsiteX26" fmla="*/ 438105 w 1342244"/>
              <a:gd name="connsiteY26" fmla="*/ 5159961 h 6858000"/>
              <a:gd name="connsiteX27" fmla="*/ 441715 w 1342244"/>
              <a:gd name="connsiteY27" fmla="*/ 5125185 h 6858000"/>
              <a:gd name="connsiteX28" fmla="*/ 455581 w 1342244"/>
              <a:gd name="connsiteY28" fmla="*/ 5067850 h 6858000"/>
              <a:gd name="connsiteX29" fmla="*/ 458312 w 1342244"/>
              <a:gd name="connsiteY29" fmla="*/ 5060861 h 6858000"/>
              <a:gd name="connsiteX30" fmla="*/ 456570 w 1342244"/>
              <a:gd name="connsiteY30" fmla="*/ 4993030 h 6858000"/>
              <a:gd name="connsiteX31" fmla="*/ 463479 w 1342244"/>
              <a:gd name="connsiteY31" fmla="*/ 4946844 h 6858000"/>
              <a:gd name="connsiteX32" fmla="*/ 474738 w 1342244"/>
              <a:gd name="connsiteY32" fmla="*/ 4858827 h 6858000"/>
              <a:gd name="connsiteX33" fmla="*/ 480641 w 1342244"/>
              <a:gd name="connsiteY33" fmla="*/ 4821170 h 6858000"/>
              <a:gd name="connsiteX34" fmla="*/ 486667 w 1342244"/>
              <a:gd name="connsiteY34" fmla="*/ 4750867 h 6858000"/>
              <a:gd name="connsiteX35" fmla="*/ 484474 w 1342244"/>
              <a:gd name="connsiteY35" fmla="*/ 4690749 h 6858000"/>
              <a:gd name="connsiteX36" fmla="*/ 479954 w 1342244"/>
              <a:gd name="connsiteY36" fmla="*/ 4584173 h 6858000"/>
              <a:gd name="connsiteX37" fmla="*/ 475037 w 1342244"/>
              <a:gd name="connsiteY37" fmla="*/ 4444346 h 6858000"/>
              <a:gd name="connsiteX38" fmla="*/ 471602 w 1342244"/>
              <a:gd name="connsiteY38" fmla="*/ 4375228 h 6858000"/>
              <a:gd name="connsiteX39" fmla="*/ 452255 w 1342244"/>
              <a:gd name="connsiteY39" fmla="*/ 4214165 h 6858000"/>
              <a:gd name="connsiteX40" fmla="*/ 453884 w 1342244"/>
              <a:gd name="connsiteY40" fmla="*/ 4076008 h 6858000"/>
              <a:gd name="connsiteX41" fmla="*/ 441584 w 1342244"/>
              <a:gd name="connsiteY41" fmla="*/ 4033999 h 6858000"/>
              <a:gd name="connsiteX42" fmla="*/ 441309 w 1342244"/>
              <a:gd name="connsiteY42" fmla="*/ 4013953 h 6858000"/>
              <a:gd name="connsiteX43" fmla="*/ 427604 w 1342244"/>
              <a:gd name="connsiteY43" fmla="*/ 3974753 h 6858000"/>
              <a:gd name="connsiteX44" fmla="*/ 433387 w 1342244"/>
              <a:gd name="connsiteY44" fmla="*/ 3901461 h 6858000"/>
              <a:gd name="connsiteX45" fmla="*/ 455981 w 1342244"/>
              <a:gd name="connsiteY45" fmla="*/ 3813873 h 6858000"/>
              <a:gd name="connsiteX46" fmla="*/ 453239 w 1342244"/>
              <a:gd name="connsiteY46" fmla="*/ 3777135 h 6858000"/>
              <a:gd name="connsiteX47" fmla="*/ 454972 w 1342244"/>
              <a:gd name="connsiteY47" fmla="*/ 3771656 h 6858000"/>
              <a:gd name="connsiteX48" fmla="*/ 458715 w 1342244"/>
              <a:gd name="connsiteY48" fmla="*/ 3769007 h 6858000"/>
              <a:gd name="connsiteX49" fmla="*/ 466877 w 1342244"/>
              <a:gd name="connsiteY49" fmla="*/ 3738082 h 6858000"/>
              <a:gd name="connsiteX50" fmla="*/ 474223 w 1342244"/>
              <a:gd name="connsiteY50" fmla="*/ 3673397 h 6858000"/>
              <a:gd name="connsiteX51" fmla="*/ 473519 w 1342244"/>
              <a:gd name="connsiteY51" fmla="*/ 3637109 h 6858000"/>
              <a:gd name="connsiteX52" fmla="*/ 476962 w 1342244"/>
              <a:gd name="connsiteY52" fmla="*/ 3536883 h 6858000"/>
              <a:gd name="connsiteX53" fmla="*/ 484500 w 1342244"/>
              <a:gd name="connsiteY53" fmla="*/ 3435652 h 6858000"/>
              <a:gd name="connsiteX54" fmla="*/ 498392 w 1342244"/>
              <a:gd name="connsiteY54" fmla="*/ 3295862 h 6858000"/>
              <a:gd name="connsiteX55" fmla="*/ 504159 w 1342244"/>
              <a:gd name="connsiteY55" fmla="*/ 3229163 h 6858000"/>
              <a:gd name="connsiteX56" fmla="*/ 480918 w 1342244"/>
              <a:gd name="connsiteY56" fmla="*/ 3158586 h 6858000"/>
              <a:gd name="connsiteX57" fmla="*/ 456326 w 1342244"/>
              <a:gd name="connsiteY57" fmla="*/ 3112365 h 6858000"/>
              <a:gd name="connsiteX58" fmla="*/ 441801 w 1342244"/>
              <a:gd name="connsiteY58" fmla="*/ 3072935 h 6858000"/>
              <a:gd name="connsiteX59" fmla="*/ 416975 w 1342244"/>
              <a:gd name="connsiteY59" fmla="*/ 2958185 h 6858000"/>
              <a:gd name="connsiteX60" fmla="*/ 374255 w 1342244"/>
              <a:gd name="connsiteY60" fmla="*/ 2843952 h 6858000"/>
              <a:gd name="connsiteX61" fmla="*/ 308507 w 1342244"/>
              <a:gd name="connsiteY61" fmla="*/ 2554718 h 6858000"/>
              <a:gd name="connsiteX62" fmla="*/ 279324 w 1342244"/>
              <a:gd name="connsiteY62" fmla="*/ 2447068 h 6858000"/>
              <a:gd name="connsiteX63" fmla="*/ 283394 w 1342244"/>
              <a:gd name="connsiteY63" fmla="*/ 2423438 h 6858000"/>
              <a:gd name="connsiteX64" fmla="*/ 272284 w 1342244"/>
              <a:gd name="connsiteY64" fmla="*/ 2402874 h 6858000"/>
              <a:gd name="connsiteX65" fmla="*/ 274896 w 1342244"/>
              <a:gd name="connsiteY65" fmla="*/ 2381443 h 6858000"/>
              <a:gd name="connsiteX66" fmla="*/ 251225 w 1342244"/>
              <a:gd name="connsiteY66" fmla="*/ 2261920 h 6858000"/>
              <a:gd name="connsiteX67" fmla="*/ 241112 w 1342244"/>
              <a:gd name="connsiteY67" fmla="*/ 2195378 h 6858000"/>
              <a:gd name="connsiteX68" fmla="*/ 225329 w 1342244"/>
              <a:gd name="connsiteY68" fmla="*/ 2155135 h 6858000"/>
              <a:gd name="connsiteX69" fmla="*/ 222787 w 1342244"/>
              <a:gd name="connsiteY69" fmla="*/ 2118008 h 6858000"/>
              <a:gd name="connsiteX70" fmla="*/ 223780 w 1342244"/>
              <a:gd name="connsiteY70" fmla="*/ 2050531 h 6858000"/>
              <a:gd name="connsiteX71" fmla="*/ 196764 w 1342244"/>
              <a:gd name="connsiteY71" fmla="*/ 1906352 h 6858000"/>
              <a:gd name="connsiteX72" fmla="*/ 173321 w 1342244"/>
              <a:gd name="connsiteY72" fmla="*/ 1861531 h 6858000"/>
              <a:gd name="connsiteX73" fmla="*/ 127120 w 1342244"/>
              <a:gd name="connsiteY73" fmla="*/ 1732919 h 6858000"/>
              <a:gd name="connsiteX74" fmla="*/ 99431 w 1342244"/>
              <a:gd name="connsiteY74" fmla="*/ 1663540 h 6858000"/>
              <a:gd name="connsiteX75" fmla="*/ 98557 w 1342244"/>
              <a:gd name="connsiteY75" fmla="*/ 1615777 h 6858000"/>
              <a:gd name="connsiteX76" fmla="*/ 79352 w 1342244"/>
              <a:gd name="connsiteY76" fmla="*/ 1563678 h 6858000"/>
              <a:gd name="connsiteX77" fmla="*/ 85174 w 1342244"/>
              <a:gd name="connsiteY77" fmla="*/ 1477995 h 6858000"/>
              <a:gd name="connsiteX78" fmla="*/ 71259 w 1342244"/>
              <a:gd name="connsiteY78" fmla="*/ 1373769 h 6858000"/>
              <a:gd name="connsiteX79" fmla="*/ 79566 w 1342244"/>
              <a:gd name="connsiteY79" fmla="*/ 1307086 h 6858000"/>
              <a:gd name="connsiteX80" fmla="*/ 85439 w 1342244"/>
              <a:gd name="connsiteY80" fmla="*/ 1168288 h 6858000"/>
              <a:gd name="connsiteX81" fmla="*/ 77721 w 1342244"/>
              <a:gd name="connsiteY81" fmla="*/ 1142577 h 6858000"/>
              <a:gd name="connsiteX82" fmla="*/ 67027 w 1342244"/>
              <a:gd name="connsiteY82" fmla="*/ 1088484 h 6858000"/>
              <a:gd name="connsiteX83" fmla="*/ 55763 w 1342244"/>
              <a:gd name="connsiteY83" fmla="*/ 1016103 h 6858000"/>
              <a:gd name="connsiteX84" fmla="*/ 57219 w 1342244"/>
              <a:gd name="connsiteY84" fmla="*/ 954054 h 6858000"/>
              <a:gd name="connsiteX85" fmla="*/ 52084 w 1342244"/>
              <a:gd name="connsiteY85" fmla="*/ 896999 h 6858000"/>
              <a:gd name="connsiteX86" fmla="*/ 21492 w 1342244"/>
              <a:gd name="connsiteY86" fmla="*/ 821517 h 6858000"/>
              <a:gd name="connsiteX87" fmla="*/ 442 w 1342244"/>
              <a:gd name="connsiteY87" fmla="*/ 751353 h 6858000"/>
              <a:gd name="connsiteX88" fmla="*/ 0 w 1342244"/>
              <a:gd name="connsiteY88" fmla="*/ 721230 h 6858000"/>
              <a:gd name="connsiteX89" fmla="*/ 9132 w 1342244"/>
              <a:gd name="connsiteY89" fmla="*/ 619315 h 6858000"/>
              <a:gd name="connsiteX90" fmla="*/ 2788 w 1342244"/>
              <a:gd name="connsiteY90" fmla="*/ 585934 h 6858000"/>
              <a:gd name="connsiteX91" fmla="*/ 84 w 1342244"/>
              <a:gd name="connsiteY91" fmla="*/ 538948 h 6858000"/>
              <a:gd name="connsiteX92" fmla="*/ 3992 w 1342244"/>
              <a:gd name="connsiteY92" fmla="*/ 525163 h 6858000"/>
              <a:gd name="connsiteX93" fmla="*/ 30116 w 1342244"/>
              <a:gd name="connsiteY93" fmla="*/ 446567 h 6858000"/>
              <a:gd name="connsiteX94" fmla="*/ 29364 w 1342244"/>
              <a:gd name="connsiteY94" fmla="*/ 393828 h 6858000"/>
              <a:gd name="connsiteX95" fmla="*/ 29194 w 1342244"/>
              <a:gd name="connsiteY95" fmla="*/ 353137 h 6858000"/>
              <a:gd name="connsiteX96" fmla="*/ 34887 w 1342244"/>
              <a:gd name="connsiteY96" fmla="*/ 275771 h 6858000"/>
              <a:gd name="connsiteX97" fmla="*/ 44581 w 1342244"/>
              <a:gd name="connsiteY97" fmla="*/ 236673 h 6858000"/>
              <a:gd name="connsiteX98" fmla="*/ 43624 w 1342244"/>
              <a:gd name="connsiteY98" fmla="*/ 144983 h 6858000"/>
              <a:gd name="connsiteX99" fmla="*/ 33909 w 1342244"/>
              <a:gd name="connsiteY99" fmla="*/ 33857 h 6858000"/>
              <a:gd name="connsiteX100" fmla="*/ 15462 w 1342244"/>
              <a:gd name="connsiteY100" fmla="*/ 0 h 6858000"/>
              <a:gd name="connsiteX0" fmla="*/ 15462 w 1342244"/>
              <a:gd name="connsiteY0" fmla="*/ 0 h 6858000"/>
              <a:gd name="connsiteX1" fmla="*/ 1342244 w 1342244"/>
              <a:gd name="connsiteY1" fmla="*/ 0 h 6858000"/>
              <a:gd name="connsiteX2" fmla="*/ 1342244 w 1342244"/>
              <a:gd name="connsiteY2" fmla="*/ 6858000 h 6858000"/>
              <a:gd name="connsiteX3" fmla="*/ 78938 w 1342244"/>
              <a:gd name="connsiteY3" fmla="*/ 6857735 h 6858000"/>
              <a:gd name="connsiteX4" fmla="*/ 115531 w 1342244"/>
              <a:gd name="connsiteY4" fmla="*/ 6776847 h 6858000"/>
              <a:gd name="connsiteX5" fmla="*/ 127031 w 1342244"/>
              <a:gd name="connsiteY5" fmla="*/ 6737706 h 6858000"/>
              <a:gd name="connsiteX6" fmla="*/ 144438 w 1342244"/>
              <a:gd name="connsiteY6" fmla="*/ 6686827 h 6858000"/>
              <a:gd name="connsiteX7" fmla="*/ 156016 w 1342244"/>
              <a:gd name="connsiteY7" fmla="*/ 6633777 h 6858000"/>
              <a:gd name="connsiteX8" fmla="*/ 228859 w 1342244"/>
              <a:gd name="connsiteY8" fmla="*/ 6492130 h 6858000"/>
              <a:gd name="connsiteX9" fmla="*/ 244546 w 1342244"/>
              <a:gd name="connsiteY9" fmla="*/ 6431610 h 6858000"/>
              <a:gd name="connsiteX10" fmla="*/ 271474 w 1342244"/>
              <a:gd name="connsiteY10" fmla="*/ 6334727 h 6858000"/>
              <a:gd name="connsiteX11" fmla="*/ 263386 w 1342244"/>
              <a:gd name="connsiteY11" fmla="*/ 6294334 h 6858000"/>
              <a:gd name="connsiteX12" fmla="*/ 251160 w 1342244"/>
              <a:gd name="connsiteY12" fmla="*/ 6231403 h 6858000"/>
              <a:gd name="connsiteX13" fmla="*/ 243818 w 1342244"/>
              <a:gd name="connsiteY13" fmla="*/ 6202459 h 6858000"/>
              <a:gd name="connsiteX14" fmla="*/ 242616 w 1342244"/>
              <a:gd name="connsiteY14" fmla="*/ 6153037 h 6858000"/>
              <a:gd name="connsiteX15" fmla="*/ 255587 w 1342244"/>
              <a:gd name="connsiteY15" fmla="*/ 6061464 h 6858000"/>
              <a:gd name="connsiteX16" fmla="*/ 245418 w 1342244"/>
              <a:gd name="connsiteY16" fmla="*/ 6028119 h 6858000"/>
              <a:gd name="connsiteX17" fmla="*/ 230647 w 1342244"/>
              <a:gd name="connsiteY17" fmla="*/ 5926735 h 6858000"/>
              <a:gd name="connsiteX18" fmla="*/ 280159 w 1342244"/>
              <a:gd name="connsiteY18" fmla="*/ 5712857 h 6858000"/>
              <a:gd name="connsiteX19" fmla="*/ 309957 w 1342244"/>
              <a:gd name="connsiteY19" fmla="*/ 5660491 h 6858000"/>
              <a:gd name="connsiteX20" fmla="*/ 323969 w 1342244"/>
              <a:gd name="connsiteY20" fmla="*/ 5553910 h 6858000"/>
              <a:gd name="connsiteX21" fmla="*/ 348400 w 1342244"/>
              <a:gd name="connsiteY21" fmla="*/ 5449031 h 6858000"/>
              <a:gd name="connsiteX22" fmla="*/ 359524 w 1342244"/>
              <a:gd name="connsiteY22" fmla="*/ 5396260 h 6858000"/>
              <a:gd name="connsiteX23" fmla="*/ 385283 w 1342244"/>
              <a:gd name="connsiteY23" fmla="*/ 5341916 h 6858000"/>
              <a:gd name="connsiteX24" fmla="*/ 423664 w 1342244"/>
              <a:gd name="connsiteY24" fmla="*/ 5264214 h 6858000"/>
              <a:gd name="connsiteX25" fmla="*/ 429823 w 1342244"/>
              <a:gd name="connsiteY25" fmla="*/ 5225268 h 6858000"/>
              <a:gd name="connsiteX26" fmla="*/ 438105 w 1342244"/>
              <a:gd name="connsiteY26" fmla="*/ 5159961 h 6858000"/>
              <a:gd name="connsiteX27" fmla="*/ 441715 w 1342244"/>
              <a:gd name="connsiteY27" fmla="*/ 5125185 h 6858000"/>
              <a:gd name="connsiteX28" fmla="*/ 455581 w 1342244"/>
              <a:gd name="connsiteY28" fmla="*/ 5067850 h 6858000"/>
              <a:gd name="connsiteX29" fmla="*/ 458312 w 1342244"/>
              <a:gd name="connsiteY29" fmla="*/ 5060861 h 6858000"/>
              <a:gd name="connsiteX30" fmla="*/ 456570 w 1342244"/>
              <a:gd name="connsiteY30" fmla="*/ 4993030 h 6858000"/>
              <a:gd name="connsiteX31" fmla="*/ 463479 w 1342244"/>
              <a:gd name="connsiteY31" fmla="*/ 4946844 h 6858000"/>
              <a:gd name="connsiteX32" fmla="*/ 474738 w 1342244"/>
              <a:gd name="connsiteY32" fmla="*/ 4858827 h 6858000"/>
              <a:gd name="connsiteX33" fmla="*/ 480641 w 1342244"/>
              <a:gd name="connsiteY33" fmla="*/ 4821170 h 6858000"/>
              <a:gd name="connsiteX34" fmla="*/ 486667 w 1342244"/>
              <a:gd name="connsiteY34" fmla="*/ 4750867 h 6858000"/>
              <a:gd name="connsiteX35" fmla="*/ 484474 w 1342244"/>
              <a:gd name="connsiteY35" fmla="*/ 4690749 h 6858000"/>
              <a:gd name="connsiteX36" fmla="*/ 479954 w 1342244"/>
              <a:gd name="connsiteY36" fmla="*/ 4584173 h 6858000"/>
              <a:gd name="connsiteX37" fmla="*/ 475037 w 1342244"/>
              <a:gd name="connsiteY37" fmla="*/ 4444346 h 6858000"/>
              <a:gd name="connsiteX38" fmla="*/ 471602 w 1342244"/>
              <a:gd name="connsiteY38" fmla="*/ 4375228 h 6858000"/>
              <a:gd name="connsiteX39" fmla="*/ 452255 w 1342244"/>
              <a:gd name="connsiteY39" fmla="*/ 4214165 h 6858000"/>
              <a:gd name="connsiteX40" fmla="*/ 453884 w 1342244"/>
              <a:gd name="connsiteY40" fmla="*/ 4076008 h 6858000"/>
              <a:gd name="connsiteX41" fmla="*/ 441584 w 1342244"/>
              <a:gd name="connsiteY41" fmla="*/ 4033999 h 6858000"/>
              <a:gd name="connsiteX42" fmla="*/ 441309 w 1342244"/>
              <a:gd name="connsiteY42" fmla="*/ 4013953 h 6858000"/>
              <a:gd name="connsiteX43" fmla="*/ 427604 w 1342244"/>
              <a:gd name="connsiteY43" fmla="*/ 3974753 h 6858000"/>
              <a:gd name="connsiteX44" fmla="*/ 433387 w 1342244"/>
              <a:gd name="connsiteY44" fmla="*/ 3901461 h 6858000"/>
              <a:gd name="connsiteX45" fmla="*/ 455981 w 1342244"/>
              <a:gd name="connsiteY45" fmla="*/ 3813873 h 6858000"/>
              <a:gd name="connsiteX46" fmla="*/ 453239 w 1342244"/>
              <a:gd name="connsiteY46" fmla="*/ 3777135 h 6858000"/>
              <a:gd name="connsiteX47" fmla="*/ 454972 w 1342244"/>
              <a:gd name="connsiteY47" fmla="*/ 3771656 h 6858000"/>
              <a:gd name="connsiteX48" fmla="*/ 458715 w 1342244"/>
              <a:gd name="connsiteY48" fmla="*/ 3769007 h 6858000"/>
              <a:gd name="connsiteX49" fmla="*/ 466877 w 1342244"/>
              <a:gd name="connsiteY49" fmla="*/ 3738082 h 6858000"/>
              <a:gd name="connsiteX50" fmla="*/ 474223 w 1342244"/>
              <a:gd name="connsiteY50" fmla="*/ 3673397 h 6858000"/>
              <a:gd name="connsiteX51" fmla="*/ 473519 w 1342244"/>
              <a:gd name="connsiteY51" fmla="*/ 3637109 h 6858000"/>
              <a:gd name="connsiteX52" fmla="*/ 476962 w 1342244"/>
              <a:gd name="connsiteY52" fmla="*/ 3536883 h 6858000"/>
              <a:gd name="connsiteX53" fmla="*/ 484500 w 1342244"/>
              <a:gd name="connsiteY53" fmla="*/ 3435652 h 6858000"/>
              <a:gd name="connsiteX54" fmla="*/ 498392 w 1342244"/>
              <a:gd name="connsiteY54" fmla="*/ 3295862 h 6858000"/>
              <a:gd name="connsiteX55" fmla="*/ 504159 w 1342244"/>
              <a:gd name="connsiteY55" fmla="*/ 3229163 h 6858000"/>
              <a:gd name="connsiteX56" fmla="*/ 480918 w 1342244"/>
              <a:gd name="connsiteY56" fmla="*/ 3158586 h 6858000"/>
              <a:gd name="connsiteX57" fmla="*/ 456326 w 1342244"/>
              <a:gd name="connsiteY57" fmla="*/ 3112365 h 6858000"/>
              <a:gd name="connsiteX58" fmla="*/ 441801 w 1342244"/>
              <a:gd name="connsiteY58" fmla="*/ 3072935 h 6858000"/>
              <a:gd name="connsiteX59" fmla="*/ 416975 w 1342244"/>
              <a:gd name="connsiteY59" fmla="*/ 2958185 h 6858000"/>
              <a:gd name="connsiteX60" fmla="*/ 374255 w 1342244"/>
              <a:gd name="connsiteY60" fmla="*/ 2843952 h 6858000"/>
              <a:gd name="connsiteX61" fmla="*/ 308507 w 1342244"/>
              <a:gd name="connsiteY61" fmla="*/ 2554718 h 6858000"/>
              <a:gd name="connsiteX62" fmla="*/ 279324 w 1342244"/>
              <a:gd name="connsiteY62" fmla="*/ 2447068 h 6858000"/>
              <a:gd name="connsiteX63" fmla="*/ 283394 w 1342244"/>
              <a:gd name="connsiteY63" fmla="*/ 2423438 h 6858000"/>
              <a:gd name="connsiteX64" fmla="*/ 272284 w 1342244"/>
              <a:gd name="connsiteY64" fmla="*/ 2402874 h 6858000"/>
              <a:gd name="connsiteX65" fmla="*/ 274896 w 1342244"/>
              <a:gd name="connsiteY65" fmla="*/ 2381443 h 6858000"/>
              <a:gd name="connsiteX66" fmla="*/ 251225 w 1342244"/>
              <a:gd name="connsiteY66" fmla="*/ 2261920 h 6858000"/>
              <a:gd name="connsiteX67" fmla="*/ 241112 w 1342244"/>
              <a:gd name="connsiteY67" fmla="*/ 2195378 h 6858000"/>
              <a:gd name="connsiteX68" fmla="*/ 225329 w 1342244"/>
              <a:gd name="connsiteY68" fmla="*/ 2155135 h 6858000"/>
              <a:gd name="connsiteX69" fmla="*/ 222787 w 1342244"/>
              <a:gd name="connsiteY69" fmla="*/ 2118008 h 6858000"/>
              <a:gd name="connsiteX70" fmla="*/ 223780 w 1342244"/>
              <a:gd name="connsiteY70" fmla="*/ 2050531 h 6858000"/>
              <a:gd name="connsiteX71" fmla="*/ 196764 w 1342244"/>
              <a:gd name="connsiteY71" fmla="*/ 1906352 h 6858000"/>
              <a:gd name="connsiteX72" fmla="*/ 173321 w 1342244"/>
              <a:gd name="connsiteY72" fmla="*/ 1861531 h 6858000"/>
              <a:gd name="connsiteX73" fmla="*/ 127120 w 1342244"/>
              <a:gd name="connsiteY73" fmla="*/ 1732919 h 6858000"/>
              <a:gd name="connsiteX74" fmla="*/ 99431 w 1342244"/>
              <a:gd name="connsiteY74" fmla="*/ 1663540 h 6858000"/>
              <a:gd name="connsiteX75" fmla="*/ 98557 w 1342244"/>
              <a:gd name="connsiteY75" fmla="*/ 1615777 h 6858000"/>
              <a:gd name="connsiteX76" fmla="*/ 79352 w 1342244"/>
              <a:gd name="connsiteY76" fmla="*/ 1563678 h 6858000"/>
              <a:gd name="connsiteX77" fmla="*/ 85174 w 1342244"/>
              <a:gd name="connsiteY77" fmla="*/ 1477995 h 6858000"/>
              <a:gd name="connsiteX78" fmla="*/ 71259 w 1342244"/>
              <a:gd name="connsiteY78" fmla="*/ 1373769 h 6858000"/>
              <a:gd name="connsiteX79" fmla="*/ 79566 w 1342244"/>
              <a:gd name="connsiteY79" fmla="*/ 1307086 h 6858000"/>
              <a:gd name="connsiteX80" fmla="*/ 85439 w 1342244"/>
              <a:gd name="connsiteY80" fmla="*/ 1168288 h 6858000"/>
              <a:gd name="connsiteX81" fmla="*/ 77721 w 1342244"/>
              <a:gd name="connsiteY81" fmla="*/ 1142577 h 6858000"/>
              <a:gd name="connsiteX82" fmla="*/ 67027 w 1342244"/>
              <a:gd name="connsiteY82" fmla="*/ 1088484 h 6858000"/>
              <a:gd name="connsiteX83" fmla="*/ 55763 w 1342244"/>
              <a:gd name="connsiteY83" fmla="*/ 1016103 h 6858000"/>
              <a:gd name="connsiteX84" fmla="*/ 57219 w 1342244"/>
              <a:gd name="connsiteY84" fmla="*/ 954054 h 6858000"/>
              <a:gd name="connsiteX85" fmla="*/ 52084 w 1342244"/>
              <a:gd name="connsiteY85" fmla="*/ 896999 h 6858000"/>
              <a:gd name="connsiteX86" fmla="*/ 21492 w 1342244"/>
              <a:gd name="connsiteY86" fmla="*/ 821517 h 6858000"/>
              <a:gd name="connsiteX87" fmla="*/ 442 w 1342244"/>
              <a:gd name="connsiteY87" fmla="*/ 751353 h 6858000"/>
              <a:gd name="connsiteX88" fmla="*/ 0 w 1342244"/>
              <a:gd name="connsiteY88" fmla="*/ 721230 h 6858000"/>
              <a:gd name="connsiteX89" fmla="*/ 9132 w 1342244"/>
              <a:gd name="connsiteY89" fmla="*/ 619315 h 6858000"/>
              <a:gd name="connsiteX90" fmla="*/ 2788 w 1342244"/>
              <a:gd name="connsiteY90" fmla="*/ 585934 h 6858000"/>
              <a:gd name="connsiteX91" fmla="*/ 84 w 1342244"/>
              <a:gd name="connsiteY91" fmla="*/ 538948 h 6858000"/>
              <a:gd name="connsiteX92" fmla="*/ 3992 w 1342244"/>
              <a:gd name="connsiteY92" fmla="*/ 525163 h 6858000"/>
              <a:gd name="connsiteX93" fmla="*/ 30116 w 1342244"/>
              <a:gd name="connsiteY93" fmla="*/ 446567 h 6858000"/>
              <a:gd name="connsiteX94" fmla="*/ 29364 w 1342244"/>
              <a:gd name="connsiteY94" fmla="*/ 393828 h 6858000"/>
              <a:gd name="connsiteX95" fmla="*/ 29194 w 1342244"/>
              <a:gd name="connsiteY95" fmla="*/ 353137 h 6858000"/>
              <a:gd name="connsiteX96" fmla="*/ 34887 w 1342244"/>
              <a:gd name="connsiteY96" fmla="*/ 275771 h 6858000"/>
              <a:gd name="connsiteX97" fmla="*/ 44581 w 1342244"/>
              <a:gd name="connsiteY97" fmla="*/ 236673 h 6858000"/>
              <a:gd name="connsiteX98" fmla="*/ 43624 w 1342244"/>
              <a:gd name="connsiteY98" fmla="*/ 144983 h 6858000"/>
              <a:gd name="connsiteX99" fmla="*/ 33909 w 1342244"/>
              <a:gd name="connsiteY99" fmla="*/ 33857 h 6858000"/>
              <a:gd name="connsiteX100" fmla="*/ 15462 w 1342244"/>
              <a:gd name="connsiteY100" fmla="*/ 0 h 6858000"/>
              <a:gd name="connsiteX0" fmla="*/ 15462 w 1342244"/>
              <a:gd name="connsiteY0" fmla="*/ 0 h 6858000"/>
              <a:gd name="connsiteX1" fmla="*/ 1342244 w 1342244"/>
              <a:gd name="connsiteY1" fmla="*/ 0 h 6858000"/>
              <a:gd name="connsiteX2" fmla="*/ 1342244 w 1342244"/>
              <a:gd name="connsiteY2" fmla="*/ 6858000 h 6858000"/>
              <a:gd name="connsiteX3" fmla="*/ 78938 w 1342244"/>
              <a:gd name="connsiteY3" fmla="*/ 6857735 h 6858000"/>
              <a:gd name="connsiteX4" fmla="*/ 115531 w 1342244"/>
              <a:gd name="connsiteY4" fmla="*/ 6776847 h 6858000"/>
              <a:gd name="connsiteX5" fmla="*/ 127031 w 1342244"/>
              <a:gd name="connsiteY5" fmla="*/ 6737706 h 6858000"/>
              <a:gd name="connsiteX6" fmla="*/ 144438 w 1342244"/>
              <a:gd name="connsiteY6" fmla="*/ 6686827 h 6858000"/>
              <a:gd name="connsiteX7" fmla="*/ 156016 w 1342244"/>
              <a:gd name="connsiteY7" fmla="*/ 6633777 h 6858000"/>
              <a:gd name="connsiteX8" fmla="*/ 228859 w 1342244"/>
              <a:gd name="connsiteY8" fmla="*/ 6492130 h 6858000"/>
              <a:gd name="connsiteX9" fmla="*/ 244546 w 1342244"/>
              <a:gd name="connsiteY9" fmla="*/ 6431610 h 6858000"/>
              <a:gd name="connsiteX10" fmla="*/ 271474 w 1342244"/>
              <a:gd name="connsiteY10" fmla="*/ 6334727 h 6858000"/>
              <a:gd name="connsiteX11" fmla="*/ 263386 w 1342244"/>
              <a:gd name="connsiteY11" fmla="*/ 6294334 h 6858000"/>
              <a:gd name="connsiteX12" fmla="*/ 251160 w 1342244"/>
              <a:gd name="connsiteY12" fmla="*/ 6231403 h 6858000"/>
              <a:gd name="connsiteX13" fmla="*/ 243818 w 1342244"/>
              <a:gd name="connsiteY13" fmla="*/ 6202459 h 6858000"/>
              <a:gd name="connsiteX14" fmla="*/ 242616 w 1342244"/>
              <a:gd name="connsiteY14" fmla="*/ 6153037 h 6858000"/>
              <a:gd name="connsiteX15" fmla="*/ 255587 w 1342244"/>
              <a:gd name="connsiteY15" fmla="*/ 6061464 h 6858000"/>
              <a:gd name="connsiteX16" fmla="*/ 245418 w 1342244"/>
              <a:gd name="connsiteY16" fmla="*/ 6028119 h 6858000"/>
              <a:gd name="connsiteX17" fmla="*/ 230647 w 1342244"/>
              <a:gd name="connsiteY17" fmla="*/ 5926735 h 6858000"/>
              <a:gd name="connsiteX18" fmla="*/ 280159 w 1342244"/>
              <a:gd name="connsiteY18" fmla="*/ 5712857 h 6858000"/>
              <a:gd name="connsiteX19" fmla="*/ 309957 w 1342244"/>
              <a:gd name="connsiteY19" fmla="*/ 5660491 h 6858000"/>
              <a:gd name="connsiteX20" fmla="*/ 323969 w 1342244"/>
              <a:gd name="connsiteY20" fmla="*/ 5553910 h 6858000"/>
              <a:gd name="connsiteX21" fmla="*/ 348400 w 1342244"/>
              <a:gd name="connsiteY21" fmla="*/ 5449031 h 6858000"/>
              <a:gd name="connsiteX22" fmla="*/ 359524 w 1342244"/>
              <a:gd name="connsiteY22" fmla="*/ 5396260 h 6858000"/>
              <a:gd name="connsiteX23" fmla="*/ 385283 w 1342244"/>
              <a:gd name="connsiteY23" fmla="*/ 5341916 h 6858000"/>
              <a:gd name="connsiteX24" fmla="*/ 423664 w 1342244"/>
              <a:gd name="connsiteY24" fmla="*/ 5264214 h 6858000"/>
              <a:gd name="connsiteX25" fmla="*/ 429823 w 1342244"/>
              <a:gd name="connsiteY25" fmla="*/ 5225268 h 6858000"/>
              <a:gd name="connsiteX26" fmla="*/ 438105 w 1342244"/>
              <a:gd name="connsiteY26" fmla="*/ 5159961 h 6858000"/>
              <a:gd name="connsiteX27" fmla="*/ 441715 w 1342244"/>
              <a:gd name="connsiteY27" fmla="*/ 5125185 h 6858000"/>
              <a:gd name="connsiteX28" fmla="*/ 455581 w 1342244"/>
              <a:gd name="connsiteY28" fmla="*/ 5067850 h 6858000"/>
              <a:gd name="connsiteX29" fmla="*/ 458312 w 1342244"/>
              <a:gd name="connsiteY29" fmla="*/ 5060861 h 6858000"/>
              <a:gd name="connsiteX30" fmla="*/ 456570 w 1342244"/>
              <a:gd name="connsiteY30" fmla="*/ 4993030 h 6858000"/>
              <a:gd name="connsiteX31" fmla="*/ 463479 w 1342244"/>
              <a:gd name="connsiteY31" fmla="*/ 4946844 h 6858000"/>
              <a:gd name="connsiteX32" fmla="*/ 474738 w 1342244"/>
              <a:gd name="connsiteY32" fmla="*/ 4858827 h 6858000"/>
              <a:gd name="connsiteX33" fmla="*/ 480641 w 1342244"/>
              <a:gd name="connsiteY33" fmla="*/ 4821170 h 6858000"/>
              <a:gd name="connsiteX34" fmla="*/ 486667 w 1342244"/>
              <a:gd name="connsiteY34" fmla="*/ 4750867 h 6858000"/>
              <a:gd name="connsiteX35" fmla="*/ 484474 w 1342244"/>
              <a:gd name="connsiteY35" fmla="*/ 4690749 h 6858000"/>
              <a:gd name="connsiteX36" fmla="*/ 479954 w 1342244"/>
              <a:gd name="connsiteY36" fmla="*/ 4584173 h 6858000"/>
              <a:gd name="connsiteX37" fmla="*/ 475037 w 1342244"/>
              <a:gd name="connsiteY37" fmla="*/ 4444346 h 6858000"/>
              <a:gd name="connsiteX38" fmla="*/ 471602 w 1342244"/>
              <a:gd name="connsiteY38" fmla="*/ 4375228 h 6858000"/>
              <a:gd name="connsiteX39" fmla="*/ 452255 w 1342244"/>
              <a:gd name="connsiteY39" fmla="*/ 4214165 h 6858000"/>
              <a:gd name="connsiteX40" fmla="*/ 453884 w 1342244"/>
              <a:gd name="connsiteY40" fmla="*/ 4076008 h 6858000"/>
              <a:gd name="connsiteX41" fmla="*/ 441584 w 1342244"/>
              <a:gd name="connsiteY41" fmla="*/ 4033999 h 6858000"/>
              <a:gd name="connsiteX42" fmla="*/ 441309 w 1342244"/>
              <a:gd name="connsiteY42" fmla="*/ 4013953 h 6858000"/>
              <a:gd name="connsiteX43" fmla="*/ 433387 w 1342244"/>
              <a:gd name="connsiteY43" fmla="*/ 3901461 h 6858000"/>
              <a:gd name="connsiteX44" fmla="*/ 455981 w 1342244"/>
              <a:gd name="connsiteY44" fmla="*/ 3813873 h 6858000"/>
              <a:gd name="connsiteX45" fmla="*/ 453239 w 1342244"/>
              <a:gd name="connsiteY45" fmla="*/ 3777135 h 6858000"/>
              <a:gd name="connsiteX46" fmla="*/ 454972 w 1342244"/>
              <a:gd name="connsiteY46" fmla="*/ 3771656 h 6858000"/>
              <a:gd name="connsiteX47" fmla="*/ 458715 w 1342244"/>
              <a:gd name="connsiteY47" fmla="*/ 3769007 h 6858000"/>
              <a:gd name="connsiteX48" fmla="*/ 466877 w 1342244"/>
              <a:gd name="connsiteY48" fmla="*/ 3738082 h 6858000"/>
              <a:gd name="connsiteX49" fmla="*/ 474223 w 1342244"/>
              <a:gd name="connsiteY49" fmla="*/ 3673397 h 6858000"/>
              <a:gd name="connsiteX50" fmla="*/ 473519 w 1342244"/>
              <a:gd name="connsiteY50" fmla="*/ 3637109 h 6858000"/>
              <a:gd name="connsiteX51" fmla="*/ 476962 w 1342244"/>
              <a:gd name="connsiteY51" fmla="*/ 3536883 h 6858000"/>
              <a:gd name="connsiteX52" fmla="*/ 484500 w 1342244"/>
              <a:gd name="connsiteY52" fmla="*/ 3435652 h 6858000"/>
              <a:gd name="connsiteX53" fmla="*/ 498392 w 1342244"/>
              <a:gd name="connsiteY53" fmla="*/ 3295862 h 6858000"/>
              <a:gd name="connsiteX54" fmla="*/ 504159 w 1342244"/>
              <a:gd name="connsiteY54" fmla="*/ 3229163 h 6858000"/>
              <a:gd name="connsiteX55" fmla="*/ 480918 w 1342244"/>
              <a:gd name="connsiteY55" fmla="*/ 3158586 h 6858000"/>
              <a:gd name="connsiteX56" fmla="*/ 456326 w 1342244"/>
              <a:gd name="connsiteY56" fmla="*/ 3112365 h 6858000"/>
              <a:gd name="connsiteX57" fmla="*/ 441801 w 1342244"/>
              <a:gd name="connsiteY57" fmla="*/ 3072935 h 6858000"/>
              <a:gd name="connsiteX58" fmla="*/ 416975 w 1342244"/>
              <a:gd name="connsiteY58" fmla="*/ 2958185 h 6858000"/>
              <a:gd name="connsiteX59" fmla="*/ 374255 w 1342244"/>
              <a:gd name="connsiteY59" fmla="*/ 2843952 h 6858000"/>
              <a:gd name="connsiteX60" fmla="*/ 308507 w 1342244"/>
              <a:gd name="connsiteY60" fmla="*/ 2554718 h 6858000"/>
              <a:gd name="connsiteX61" fmla="*/ 279324 w 1342244"/>
              <a:gd name="connsiteY61" fmla="*/ 2447068 h 6858000"/>
              <a:gd name="connsiteX62" fmla="*/ 283394 w 1342244"/>
              <a:gd name="connsiteY62" fmla="*/ 2423438 h 6858000"/>
              <a:gd name="connsiteX63" fmla="*/ 272284 w 1342244"/>
              <a:gd name="connsiteY63" fmla="*/ 2402874 h 6858000"/>
              <a:gd name="connsiteX64" fmla="*/ 274896 w 1342244"/>
              <a:gd name="connsiteY64" fmla="*/ 2381443 h 6858000"/>
              <a:gd name="connsiteX65" fmla="*/ 251225 w 1342244"/>
              <a:gd name="connsiteY65" fmla="*/ 2261920 h 6858000"/>
              <a:gd name="connsiteX66" fmla="*/ 241112 w 1342244"/>
              <a:gd name="connsiteY66" fmla="*/ 2195378 h 6858000"/>
              <a:gd name="connsiteX67" fmla="*/ 225329 w 1342244"/>
              <a:gd name="connsiteY67" fmla="*/ 2155135 h 6858000"/>
              <a:gd name="connsiteX68" fmla="*/ 222787 w 1342244"/>
              <a:gd name="connsiteY68" fmla="*/ 2118008 h 6858000"/>
              <a:gd name="connsiteX69" fmla="*/ 223780 w 1342244"/>
              <a:gd name="connsiteY69" fmla="*/ 2050531 h 6858000"/>
              <a:gd name="connsiteX70" fmla="*/ 196764 w 1342244"/>
              <a:gd name="connsiteY70" fmla="*/ 1906352 h 6858000"/>
              <a:gd name="connsiteX71" fmla="*/ 173321 w 1342244"/>
              <a:gd name="connsiteY71" fmla="*/ 1861531 h 6858000"/>
              <a:gd name="connsiteX72" fmla="*/ 127120 w 1342244"/>
              <a:gd name="connsiteY72" fmla="*/ 1732919 h 6858000"/>
              <a:gd name="connsiteX73" fmla="*/ 99431 w 1342244"/>
              <a:gd name="connsiteY73" fmla="*/ 1663540 h 6858000"/>
              <a:gd name="connsiteX74" fmla="*/ 98557 w 1342244"/>
              <a:gd name="connsiteY74" fmla="*/ 1615777 h 6858000"/>
              <a:gd name="connsiteX75" fmla="*/ 79352 w 1342244"/>
              <a:gd name="connsiteY75" fmla="*/ 1563678 h 6858000"/>
              <a:gd name="connsiteX76" fmla="*/ 85174 w 1342244"/>
              <a:gd name="connsiteY76" fmla="*/ 1477995 h 6858000"/>
              <a:gd name="connsiteX77" fmla="*/ 71259 w 1342244"/>
              <a:gd name="connsiteY77" fmla="*/ 1373769 h 6858000"/>
              <a:gd name="connsiteX78" fmla="*/ 79566 w 1342244"/>
              <a:gd name="connsiteY78" fmla="*/ 1307086 h 6858000"/>
              <a:gd name="connsiteX79" fmla="*/ 85439 w 1342244"/>
              <a:gd name="connsiteY79" fmla="*/ 1168288 h 6858000"/>
              <a:gd name="connsiteX80" fmla="*/ 77721 w 1342244"/>
              <a:gd name="connsiteY80" fmla="*/ 1142577 h 6858000"/>
              <a:gd name="connsiteX81" fmla="*/ 67027 w 1342244"/>
              <a:gd name="connsiteY81" fmla="*/ 1088484 h 6858000"/>
              <a:gd name="connsiteX82" fmla="*/ 55763 w 1342244"/>
              <a:gd name="connsiteY82" fmla="*/ 1016103 h 6858000"/>
              <a:gd name="connsiteX83" fmla="*/ 57219 w 1342244"/>
              <a:gd name="connsiteY83" fmla="*/ 954054 h 6858000"/>
              <a:gd name="connsiteX84" fmla="*/ 52084 w 1342244"/>
              <a:gd name="connsiteY84" fmla="*/ 896999 h 6858000"/>
              <a:gd name="connsiteX85" fmla="*/ 21492 w 1342244"/>
              <a:gd name="connsiteY85" fmla="*/ 821517 h 6858000"/>
              <a:gd name="connsiteX86" fmla="*/ 442 w 1342244"/>
              <a:gd name="connsiteY86" fmla="*/ 751353 h 6858000"/>
              <a:gd name="connsiteX87" fmla="*/ 0 w 1342244"/>
              <a:gd name="connsiteY87" fmla="*/ 721230 h 6858000"/>
              <a:gd name="connsiteX88" fmla="*/ 9132 w 1342244"/>
              <a:gd name="connsiteY88" fmla="*/ 619315 h 6858000"/>
              <a:gd name="connsiteX89" fmla="*/ 2788 w 1342244"/>
              <a:gd name="connsiteY89" fmla="*/ 585934 h 6858000"/>
              <a:gd name="connsiteX90" fmla="*/ 84 w 1342244"/>
              <a:gd name="connsiteY90" fmla="*/ 538948 h 6858000"/>
              <a:gd name="connsiteX91" fmla="*/ 3992 w 1342244"/>
              <a:gd name="connsiteY91" fmla="*/ 525163 h 6858000"/>
              <a:gd name="connsiteX92" fmla="*/ 30116 w 1342244"/>
              <a:gd name="connsiteY92" fmla="*/ 446567 h 6858000"/>
              <a:gd name="connsiteX93" fmla="*/ 29364 w 1342244"/>
              <a:gd name="connsiteY93" fmla="*/ 393828 h 6858000"/>
              <a:gd name="connsiteX94" fmla="*/ 29194 w 1342244"/>
              <a:gd name="connsiteY94" fmla="*/ 353137 h 6858000"/>
              <a:gd name="connsiteX95" fmla="*/ 34887 w 1342244"/>
              <a:gd name="connsiteY95" fmla="*/ 275771 h 6858000"/>
              <a:gd name="connsiteX96" fmla="*/ 44581 w 1342244"/>
              <a:gd name="connsiteY96" fmla="*/ 236673 h 6858000"/>
              <a:gd name="connsiteX97" fmla="*/ 43624 w 1342244"/>
              <a:gd name="connsiteY97" fmla="*/ 144983 h 6858000"/>
              <a:gd name="connsiteX98" fmla="*/ 33909 w 1342244"/>
              <a:gd name="connsiteY98" fmla="*/ 33857 h 6858000"/>
              <a:gd name="connsiteX99" fmla="*/ 15462 w 1342244"/>
              <a:gd name="connsiteY99" fmla="*/ 0 h 6858000"/>
              <a:gd name="connsiteX0" fmla="*/ 15462 w 1342244"/>
              <a:gd name="connsiteY0" fmla="*/ 0 h 6858000"/>
              <a:gd name="connsiteX1" fmla="*/ 1342244 w 1342244"/>
              <a:gd name="connsiteY1" fmla="*/ 0 h 6858000"/>
              <a:gd name="connsiteX2" fmla="*/ 1342244 w 1342244"/>
              <a:gd name="connsiteY2" fmla="*/ 6858000 h 6858000"/>
              <a:gd name="connsiteX3" fmla="*/ 78938 w 1342244"/>
              <a:gd name="connsiteY3" fmla="*/ 6857735 h 6858000"/>
              <a:gd name="connsiteX4" fmla="*/ 115531 w 1342244"/>
              <a:gd name="connsiteY4" fmla="*/ 6776847 h 6858000"/>
              <a:gd name="connsiteX5" fmla="*/ 127031 w 1342244"/>
              <a:gd name="connsiteY5" fmla="*/ 6737706 h 6858000"/>
              <a:gd name="connsiteX6" fmla="*/ 144438 w 1342244"/>
              <a:gd name="connsiteY6" fmla="*/ 6686827 h 6858000"/>
              <a:gd name="connsiteX7" fmla="*/ 156016 w 1342244"/>
              <a:gd name="connsiteY7" fmla="*/ 6633777 h 6858000"/>
              <a:gd name="connsiteX8" fmla="*/ 228859 w 1342244"/>
              <a:gd name="connsiteY8" fmla="*/ 6492130 h 6858000"/>
              <a:gd name="connsiteX9" fmla="*/ 244546 w 1342244"/>
              <a:gd name="connsiteY9" fmla="*/ 6431610 h 6858000"/>
              <a:gd name="connsiteX10" fmla="*/ 271474 w 1342244"/>
              <a:gd name="connsiteY10" fmla="*/ 6334727 h 6858000"/>
              <a:gd name="connsiteX11" fmla="*/ 263386 w 1342244"/>
              <a:gd name="connsiteY11" fmla="*/ 6294334 h 6858000"/>
              <a:gd name="connsiteX12" fmla="*/ 251160 w 1342244"/>
              <a:gd name="connsiteY12" fmla="*/ 6231403 h 6858000"/>
              <a:gd name="connsiteX13" fmla="*/ 243818 w 1342244"/>
              <a:gd name="connsiteY13" fmla="*/ 6202459 h 6858000"/>
              <a:gd name="connsiteX14" fmla="*/ 242616 w 1342244"/>
              <a:gd name="connsiteY14" fmla="*/ 6153037 h 6858000"/>
              <a:gd name="connsiteX15" fmla="*/ 255587 w 1342244"/>
              <a:gd name="connsiteY15" fmla="*/ 6061464 h 6858000"/>
              <a:gd name="connsiteX16" fmla="*/ 245418 w 1342244"/>
              <a:gd name="connsiteY16" fmla="*/ 6028119 h 6858000"/>
              <a:gd name="connsiteX17" fmla="*/ 230647 w 1342244"/>
              <a:gd name="connsiteY17" fmla="*/ 5926735 h 6858000"/>
              <a:gd name="connsiteX18" fmla="*/ 280159 w 1342244"/>
              <a:gd name="connsiteY18" fmla="*/ 5712857 h 6858000"/>
              <a:gd name="connsiteX19" fmla="*/ 309957 w 1342244"/>
              <a:gd name="connsiteY19" fmla="*/ 5660491 h 6858000"/>
              <a:gd name="connsiteX20" fmla="*/ 323969 w 1342244"/>
              <a:gd name="connsiteY20" fmla="*/ 5553910 h 6858000"/>
              <a:gd name="connsiteX21" fmla="*/ 348400 w 1342244"/>
              <a:gd name="connsiteY21" fmla="*/ 5449031 h 6858000"/>
              <a:gd name="connsiteX22" fmla="*/ 359524 w 1342244"/>
              <a:gd name="connsiteY22" fmla="*/ 5396260 h 6858000"/>
              <a:gd name="connsiteX23" fmla="*/ 385283 w 1342244"/>
              <a:gd name="connsiteY23" fmla="*/ 5341916 h 6858000"/>
              <a:gd name="connsiteX24" fmla="*/ 423664 w 1342244"/>
              <a:gd name="connsiteY24" fmla="*/ 5264214 h 6858000"/>
              <a:gd name="connsiteX25" fmla="*/ 429823 w 1342244"/>
              <a:gd name="connsiteY25" fmla="*/ 5225268 h 6858000"/>
              <a:gd name="connsiteX26" fmla="*/ 438105 w 1342244"/>
              <a:gd name="connsiteY26" fmla="*/ 5159961 h 6858000"/>
              <a:gd name="connsiteX27" fmla="*/ 441715 w 1342244"/>
              <a:gd name="connsiteY27" fmla="*/ 5125185 h 6858000"/>
              <a:gd name="connsiteX28" fmla="*/ 455581 w 1342244"/>
              <a:gd name="connsiteY28" fmla="*/ 5067850 h 6858000"/>
              <a:gd name="connsiteX29" fmla="*/ 458312 w 1342244"/>
              <a:gd name="connsiteY29" fmla="*/ 5060861 h 6858000"/>
              <a:gd name="connsiteX30" fmla="*/ 456570 w 1342244"/>
              <a:gd name="connsiteY30" fmla="*/ 4993030 h 6858000"/>
              <a:gd name="connsiteX31" fmla="*/ 463479 w 1342244"/>
              <a:gd name="connsiteY31" fmla="*/ 4946844 h 6858000"/>
              <a:gd name="connsiteX32" fmla="*/ 474738 w 1342244"/>
              <a:gd name="connsiteY32" fmla="*/ 4858827 h 6858000"/>
              <a:gd name="connsiteX33" fmla="*/ 480641 w 1342244"/>
              <a:gd name="connsiteY33" fmla="*/ 4821170 h 6858000"/>
              <a:gd name="connsiteX34" fmla="*/ 486667 w 1342244"/>
              <a:gd name="connsiteY34" fmla="*/ 4750867 h 6858000"/>
              <a:gd name="connsiteX35" fmla="*/ 484474 w 1342244"/>
              <a:gd name="connsiteY35" fmla="*/ 4690749 h 6858000"/>
              <a:gd name="connsiteX36" fmla="*/ 479954 w 1342244"/>
              <a:gd name="connsiteY36" fmla="*/ 4584173 h 6858000"/>
              <a:gd name="connsiteX37" fmla="*/ 475037 w 1342244"/>
              <a:gd name="connsiteY37" fmla="*/ 4444346 h 6858000"/>
              <a:gd name="connsiteX38" fmla="*/ 471602 w 1342244"/>
              <a:gd name="connsiteY38" fmla="*/ 4375228 h 6858000"/>
              <a:gd name="connsiteX39" fmla="*/ 452255 w 1342244"/>
              <a:gd name="connsiteY39" fmla="*/ 4214165 h 6858000"/>
              <a:gd name="connsiteX40" fmla="*/ 453884 w 1342244"/>
              <a:gd name="connsiteY40" fmla="*/ 4076008 h 6858000"/>
              <a:gd name="connsiteX41" fmla="*/ 441584 w 1342244"/>
              <a:gd name="connsiteY41" fmla="*/ 4033999 h 6858000"/>
              <a:gd name="connsiteX42" fmla="*/ 441309 w 1342244"/>
              <a:gd name="connsiteY42" fmla="*/ 4013953 h 6858000"/>
              <a:gd name="connsiteX43" fmla="*/ 433387 w 1342244"/>
              <a:gd name="connsiteY43" fmla="*/ 3901461 h 6858000"/>
              <a:gd name="connsiteX44" fmla="*/ 455981 w 1342244"/>
              <a:gd name="connsiteY44" fmla="*/ 3813873 h 6858000"/>
              <a:gd name="connsiteX45" fmla="*/ 453239 w 1342244"/>
              <a:gd name="connsiteY45" fmla="*/ 3777135 h 6858000"/>
              <a:gd name="connsiteX46" fmla="*/ 454972 w 1342244"/>
              <a:gd name="connsiteY46" fmla="*/ 3771656 h 6858000"/>
              <a:gd name="connsiteX47" fmla="*/ 466877 w 1342244"/>
              <a:gd name="connsiteY47" fmla="*/ 3738082 h 6858000"/>
              <a:gd name="connsiteX48" fmla="*/ 474223 w 1342244"/>
              <a:gd name="connsiteY48" fmla="*/ 3673397 h 6858000"/>
              <a:gd name="connsiteX49" fmla="*/ 473519 w 1342244"/>
              <a:gd name="connsiteY49" fmla="*/ 3637109 h 6858000"/>
              <a:gd name="connsiteX50" fmla="*/ 476962 w 1342244"/>
              <a:gd name="connsiteY50" fmla="*/ 3536883 h 6858000"/>
              <a:gd name="connsiteX51" fmla="*/ 484500 w 1342244"/>
              <a:gd name="connsiteY51" fmla="*/ 3435652 h 6858000"/>
              <a:gd name="connsiteX52" fmla="*/ 498392 w 1342244"/>
              <a:gd name="connsiteY52" fmla="*/ 3295862 h 6858000"/>
              <a:gd name="connsiteX53" fmla="*/ 504159 w 1342244"/>
              <a:gd name="connsiteY53" fmla="*/ 3229163 h 6858000"/>
              <a:gd name="connsiteX54" fmla="*/ 480918 w 1342244"/>
              <a:gd name="connsiteY54" fmla="*/ 3158586 h 6858000"/>
              <a:gd name="connsiteX55" fmla="*/ 456326 w 1342244"/>
              <a:gd name="connsiteY55" fmla="*/ 3112365 h 6858000"/>
              <a:gd name="connsiteX56" fmla="*/ 441801 w 1342244"/>
              <a:gd name="connsiteY56" fmla="*/ 3072935 h 6858000"/>
              <a:gd name="connsiteX57" fmla="*/ 416975 w 1342244"/>
              <a:gd name="connsiteY57" fmla="*/ 2958185 h 6858000"/>
              <a:gd name="connsiteX58" fmla="*/ 374255 w 1342244"/>
              <a:gd name="connsiteY58" fmla="*/ 2843952 h 6858000"/>
              <a:gd name="connsiteX59" fmla="*/ 308507 w 1342244"/>
              <a:gd name="connsiteY59" fmla="*/ 2554718 h 6858000"/>
              <a:gd name="connsiteX60" fmla="*/ 279324 w 1342244"/>
              <a:gd name="connsiteY60" fmla="*/ 2447068 h 6858000"/>
              <a:gd name="connsiteX61" fmla="*/ 283394 w 1342244"/>
              <a:gd name="connsiteY61" fmla="*/ 2423438 h 6858000"/>
              <a:gd name="connsiteX62" fmla="*/ 272284 w 1342244"/>
              <a:gd name="connsiteY62" fmla="*/ 2402874 h 6858000"/>
              <a:gd name="connsiteX63" fmla="*/ 274896 w 1342244"/>
              <a:gd name="connsiteY63" fmla="*/ 2381443 h 6858000"/>
              <a:gd name="connsiteX64" fmla="*/ 251225 w 1342244"/>
              <a:gd name="connsiteY64" fmla="*/ 2261920 h 6858000"/>
              <a:gd name="connsiteX65" fmla="*/ 241112 w 1342244"/>
              <a:gd name="connsiteY65" fmla="*/ 2195378 h 6858000"/>
              <a:gd name="connsiteX66" fmla="*/ 225329 w 1342244"/>
              <a:gd name="connsiteY66" fmla="*/ 2155135 h 6858000"/>
              <a:gd name="connsiteX67" fmla="*/ 222787 w 1342244"/>
              <a:gd name="connsiteY67" fmla="*/ 2118008 h 6858000"/>
              <a:gd name="connsiteX68" fmla="*/ 223780 w 1342244"/>
              <a:gd name="connsiteY68" fmla="*/ 2050531 h 6858000"/>
              <a:gd name="connsiteX69" fmla="*/ 196764 w 1342244"/>
              <a:gd name="connsiteY69" fmla="*/ 1906352 h 6858000"/>
              <a:gd name="connsiteX70" fmla="*/ 173321 w 1342244"/>
              <a:gd name="connsiteY70" fmla="*/ 1861531 h 6858000"/>
              <a:gd name="connsiteX71" fmla="*/ 127120 w 1342244"/>
              <a:gd name="connsiteY71" fmla="*/ 1732919 h 6858000"/>
              <a:gd name="connsiteX72" fmla="*/ 99431 w 1342244"/>
              <a:gd name="connsiteY72" fmla="*/ 1663540 h 6858000"/>
              <a:gd name="connsiteX73" fmla="*/ 98557 w 1342244"/>
              <a:gd name="connsiteY73" fmla="*/ 1615777 h 6858000"/>
              <a:gd name="connsiteX74" fmla="*/ 79352 w 1342244"/>
              <a:gd name="connsiteY74" fmla="*/ 1563678 h 6858000"/>
              <a:gd name="connsiteX75" fmla="*/ 85174 w 1342244"/>
              <a:gd name="connsiteY75" fmla="*/ 1477995 h 6858000"/>
              <a:gd name="connsiteX76" fmla="*/ 71259 w 1342244"/>
              <a:gd name="connsiteY76" fmla="*/ 1373769 h 6858000"/>
              <a:gd name="connsiteX77" fmla="*/ 79566 w 1342244"/>
              <a:gd name="connsiteY77" fmla="*/ 1307086 h 6858000"/>
              <a:gd name="connsiteX78" fmla="*/ 85439 w 1342244"/>
              <a:gd name="connsiteY78" fmla="*/ 1168288 h 6858000"/>
              <a:gd name="connsiteX79" fmla="*/ 77721 w 1342244"/>
              <a:gd name="connsiteY79" fmla="*/ 1142577 h 6858000"/>
              <a:gd name="connsiteX80" fmla="*/ 67027 w 1342244"/>
              <a:gd name="connsiteY80" fmla="*/ 1088484 h 6858000"/>
              <a:gd name="connsiteX81" fmla="*/ 55763 w 1342244"/>
              <a:gd name="connsiteY81" fmla="*/ 1016103 h 6858000"/>
              <a:gd name="connsiteX82" fmla="*/ 57219 w 1342244"/>
              <a:gd name="connsiteY82" fmla="*/ 954054 h 6858000"/>
              <a:gd name="connsiteX83" fmla="*/ 52084 w 1342244"/>
              <a:gd name="connsiteY83" fmla="*/ 896999 h 6858000"/>
              <a:gd name="connsiteX84" fmla="*/ 21492 w 1342244"/>
              <a:gd name="connsiteY84" fmla="*/ 821517 h 6858000"/>
              <a:gd name="connsiteX85" fmla="*/ 442 w 1342244"/>
              <a:gd name="connsiteY85" fmla="*/ 751353 h 6858000"/>
              <a:gd name="connsiteX86" fmla="*/ 0 w 1342244"/>
              <a:gd name="connsiteY86" fmla="*/ 721230 h 6858000"/>
              <a:gd name="connsiteX87" fmla="*/ 9132 w 1342244"/>
              <a:gd name="connsiteY87" fmla="*/ 619315 h 6858000"/>
              <a:gd name="connsiteX88" fmla="*/ 2788 w 1342244"/>
              <a:gd name="connsiteY88" fmla="*/ 585934 h 6858000"/>
              <a:gd name="connsiteX89" fmla="*/ 84 w 1342244"/>
              <a:gd name="connsiteY89" fmla="*/ 538948 h 6858000"/>
              <a:gd name="connsiteX90" fmla="*/ 3992 w 1342244"/>
              <a:gd name="connsiteY90" fmla="*/ 525163 h 6858000"/>
              <a:gd name="connsiteX91" fmla="*/ 30116 w 1342244"/>
              <a:gd name="connsiteY91" fmla="*/ 446567 h 6858000"/>
              <a:gd name="connsiteX92" fmla="*/ 29364 w 1342244"/>
              <a:gd name="connsiteY92" fmla="*/ 393828 h 6858000"/>
              <a:gd name="connsiteX93" fmla="*/ 29194 w 1342244"/>
              <a:gd name="connsiteY93" fmla="*/ 353137 h 6858000"/>
              <a:gd name="connsiteX94" fmla="*/ 34887 w 1342244"/>
              <a:gd name="connsiteY94" fmla="*/ 275771 h 6858000"/>
              <a:gd name="connsiteX95" fmla="*/ 44581 w 1342244"/>
              <a:gd name="connsiteY95" fmla="*/ 236673 h 6858000"/>
              <a:gd name="connsiteX96" fmla="*/ 43624 w 1342244"/>
              <a:gd name="connsiteY96" fmla="*/ 144983 h 6858000"/>
              <a:gd name="connsiteX97" fmla="*/ 33909 w 1342244"/>
              <a:gd name="connsiteY97" fmla="*/ 33857 h 6858000"/>
              <a:gd name="connsiteX98" fmla="*/ 15462 w 1342244"/>
              <a:gd name="connsiteY98" fmla="*/ 0 h 6858000"/>
              <a:gd name="connsiteX0" fmla="*/ 15462 w 1342244"/>
              <a:gd name="connsiteY0" fmla="*/ 0 h 6858000"/>
              <a:gd name="connsiteX1" fmla="*/ 1342244 w 1342244"/>
              <a:gd name="connsiteY1" fmla="*/ 0 h 6858000"/>
              <a:gd name="connsiteX2" fmla="*/ 1342244 w 1342244"/>
              <a:gd name="connsiteY2" fmla="*/ 6858000 h 6858000"/>
              <a:gd name="connsiteX3" fmla="*/ 78938 w 1342244"/>
              <a:gd name="connsiteY3" fmla="*/ 6857735 h 6858000"/>
              <a:gd name="connsiteX4" fmla="*/ 115531 w 1342244"/>
              <a:gd name="connsiteY4" fmla="*/ 6776847 h 6858000"/>
              <a:gd name="connsiteX5" fmla="*/ 127031 w 1342244"/>
              <a:gd name="connsiteY5" fmla="*/ 6737706 h 6858000"/>
              <a:gd name="connsiteX6" fmla="*/ 144438 w 1342244"/>
              <a:gd name="connsiteY6" fmla="*/ 6686827 h 6858000"/>
              <a:gd name="connsiteX7" fmla="*/ 156016 w 1342244"/>
              <a:gd name="connsiteY7" fmla="*/ 6633777 h 6858000"/>
              <a:gd name="connsiteX8" fmla="*/ 228859 w 1342244"/>
              <a:gd name="connsiteY8" fmla="*/ 6492130 h 6858000"/>
              <a:gd name="connsiteX9" fmla="*/ 244546 w 1342244"/>
              <a:gd name="connsiteY9" fmla="*/ 6431610 h 6858000"/>
              <a:gd name="connsiteX10" fmla="*/ 271474 w 1342244"/>
              <a:gd name="connsiteY10" fmla="*/ 6334727 h 6858000"/>
              <a:gd name="connsiteX11" fmla="*/ 263386 w 1342244"/>
              <a:gd name="connsiteY11" fmla="*/ 6294334 h 6858000"/>
              <a:gd name="connsiteX12" fmla="*/ 251160 w 1342244"/>
              <a:gd name="connsiteY12" fmla="*/ 6231403 h 6858000"/>
              <a:gd name="connsiteX13" fmla="*/ 243818 w 1342244"/>
              <a:gd name="connsiteY13" fmla="*/ 6202459 h 6858000"/>
              <a:gd name="connsiteX14" fmla="*/ 242616 w 1342244"/>
              <a:gd name="connsiteY14" fmla="*/ 6153037 h 6858000"/>
              <a:gd name="connsiteX15" fmla="*/ 255587 w 1342244"/>
              <a:gd name="connsiteY15" fmla="*/ 6061464 h 6858000"/>
              <a:gd name="connsiteX16" fmla="*/ 245418 w 1342244"/>
              <a:gd name="connsiteY16" fmla="*/ 6028119 h 6858000"/>
              <a:gd name="connsiteX17" fmla="*/ 230647 w 1342244"/>
              <a:gd name="connsiteY17" fmla="*/ 5926735 h 6858000"/>
              <a:gd name="connsiteX18" fmla="*/ 280159 w 1342244"/>
              <a:gd name="connsiteY18" fmla="*/ 5712857 h 6858000"/>
              <a:gd name="connsiteX19" fmla="*/ 309957 w 1342244"/>
              <a:gd name="connsiteY19" fmla="*/ 5660491 h 6858000"/>
              <a:gd name="connsiteX20" fmla="*/ 323969 w 1342244"/>
              <a:gd name="connsiteY20" fmla="*/ 5553910 h 6858000"/>
              <a:gd name="connsiteX21" fmla="*/ 348400 w 1342244"/>
              <a:gd name="connsiteY21" fmla="*/ 5449031 h 6858000"/>
              <a:gd name="connsiteX22" fmla="*/ 359524 w 1342244"/>
              <a:gd name="connsiteY22" fmla="*/ 5396260 h 6858000"/>
              <a:gd name="connsiteX23" fmla="*/ 385283 w 1342244"/>
              <a:gd name="connsiteY23" fmla="*/ 5341916 h 6858000"/>
              <a:gd name="connsiteX24" fmla="*/ 423664 w 1342244"/>
              <a:gd name="connsiteY24" fmla="*/ 5264214 h 6858000"/>
              <a:gd name="connsiteX25" fmla="*/ 429823 w 1342244"/>
              <a:gd name="connsiteY25" fmla="*/ 5225268 h 6858000"/>
              <a:gd name="connsiteX26" fmla="*/ 438105 w 1342244"/>
              <a:gd name="connsiteY26" fmla="*/ 5159961 h 6858000"/>
              <a:gd name="connsiteX27" fmla="*/ 441715 w 1342244"/>
              <a:gd name="connsiteY27" fmla="*/ 5125185 h 6858000"/>
              <a:gd name="connsiteX28" fmla="*/ 455581 w 1342244"/>
              <a:gd name="connsiteY28" fmla="*/ 5067850 h 6858000"/>
              <a:gd name="connsiteX29" fmla="*/ 458312 w 1342244"/>
              <a:gd name="connsiteY29" fmla="*/ 5060861 h 6858000"/>
              <a:gd name="connsiteX30" fmla="*/ 456570 w 1342244"/>
              <a:gd name="connsiteY30" fmla="*/ 4993030 h 6858000"/>
              <a:gd name="connsiteX31" fmla="*/ 463479 w 1342244"/>
              <a:gd name="connsiteY31" fmla="*/ 4946844 h 6858000"/>
              <a:gd name="connsiteX32" fmla="*/ 474738 w 1342244"/>
              <a:gd name="connsiteY32" fmla="*/ 4858827 h 6858000"/>
              <a:gd name="connsiteX33" fmla="*/ 480641 w 1342244"/>
              <a:gd name="connsiteY33" fmla="*/ 4821170 h 6858000"/>
              <a:gd name="connsiteX34" fmla="*/ 486667 w 1342244"/>
              <a:gd name="connsiteY34" fmla="*/ 4750867 h 6858000"/>
              <a:gd name="connsiteX35" fmla="*/ 484474 w 1342244"/>
              <a:gd name="connsiteY35" fmla="*/ 4690749 h 6858000"/>
              <a:gd name="connsiteX36" fmla="*/ 479954 w 1342244"/>
              <a:gd name="connsiteY36" fmla="*/ 4584173 h 6858000"/>
              <a:gd name="connsiteX37" fmla="*/ 475037 w 1342244"/>
              <a:gd name="connsiteY37" fmla="*/ 4444346 h 6858000"/>
              <a:gd name="connsiteX38" fmla="*/ 471602 w 1342244"/>
              <a:gd name="connsiteY38" fmla="*/ 4375228 h 6858000"/>
              <a:gd name="connsiteX39" fmla="*/ 452255 w 1342244"/>
              <a:gd name="connsiteY39" fmla="*/ 4214165 h 6858000"/>
              <a:gd name="connsiteX40" fmla="*/ 453884 w 1342244"/>
              <a:gd name="connsiteY40" fmla="*/ 4076008 h 6858000"/>
              <a:gd name="connsiteX41" fmla="*/ 441584 w 1342244"/>
              <a:gd name="connsiteY41" fmla="*/ 4033999 h 6858000"/>
              <a:gd name="connsiteX42" fmla="*/ 441309 w 1342244"/>
              <a:gd name="connsiteY42" fmla="*/ 4013953 h 6858000"/>
              <a:gd name="connsiteX43" fmla="*/ 433387 w 1342244"/>
              <a:gd name="connsiteY43" fmla="*/ 3901461 h 6858000"/>
              <a:gd name="connsiteX44" fmla="*/ 455981 w 1342244"/>
              <a:gd name="connsiteY44" fmla="*/ 3813873 h 6858000"/>
              <a:gd name="connsiteX45" fmla="*/ 453239 w 1342244"/>
              <a:gd name="connsiteY45" fmla="*/ 3777135 h 6858000"/>
              <a:gd name="connsiteX46" fmla="*/ 466877 w 1342244"/>
              <a:gd name="connsiteY46" fmla="*/ 3738082 h 6858000"/>
              <a:gd name="connsiteX47" fmla="*/ 474223 w 1342244"/>
              <a:gd name="connsiteY47" fmla="*/ 3673397 h 6858000"/>
              <a:gd name="connsiteX48" fmla="*/ 473519 w 1342244"/>
              <a:gd name="connsiteY48" fmla="*/ 3637109 h 6858000"/>
              <a:gd name="connsiteX49" fmla="*/ 476962 w 1342244"/>
              <a:gd name="connsiteY49" fmla="*/ 3536883 h 6858000"/>
              <a:gd name="connsiteX50" fmla="*/ 484500 w 1342244"/>
              <a:gd name="connsiteY50" fmla="*/ 3435652 h 6858000"/>
              <a:gd name="connsiteX51" fmla="*/ 498392 w 1342244"/>
              <a:gd name="connsiteY51" fmla="*/ 3295862 h 6858000"/>
              <a:gd name="connsiteX52" fmla="*/ 504159 w 1342244"/>
              <a:gd name="connsiteY52" fmla="*/ 3229163 h 6858000"/>
              <a:gd name="connsiteX53" fmla="*/ 480918 w 1342244"/>
              <a:gd name="connsiteY53" fmla="*/ 3158586 h 6858000"/>
              <a:gd name="connsiteX54" fmla="*/ 456326 w 1342244"/>
              <a:gd name="connsiteY54" fmla="*/ 3112365 h 6858000"/>
              <a:gd name="connsiteX55" fmla="*/ 441801 w 1342244"/>
              <a:gd name="connsiteY55" fmla="*/ 3072935 h 6858000"/>
              <a:gd name="connsiteX56" fmla="*/ 416975 w 1342244"/>
              <a:gd name="connsiteY56" fmla="*/ 2958185 h 6858000"/>
              <a:gd name="connsiteX57" fmla="*/ 374255 w 1342244"/>
              <a:gd name="connsiteY57" fmla="*/ 2843952 h 6858000"/>
              <a:gd name="connsiteX58" fmla="*/ 308507 w 1342244"/>
              <a:gd name="connsiteY58" fmla="*/ 2554718 h 6858000"/>
              <a:gd name="connsiteX59" fmla="*/ 279324 w 1342244"/>
              <a:gd name="connsiteY59" fmla="*/ 2447068 h 6858000"/>
              <a:gd name="connsiteX60" fmla="*/ 283394 w 1342244"/>
              <a:gd name="connsiteY60" fmla="*/ 2423438 h 6858000"/>
              <a:gd name="connsiteX61" fmla="*/ 272284 w 1342244"/>
              <a:gd name="connsiteY61" fmla="*/ 2402874 h 6858000"/>
              <a:gd name="connsiteX62" fmla="*/ 274896 w 1342244"/>
              <a:gd name="connsiteY62" fmla="*/ 2381443 h 6858000"/>
              <a:gd name="connsiteX63" fmla="*/ 251225 w 1342244"/>
              <a:gd name="connsiteY63" fmla="*/ 2261920 h 6858000"/>
              <a:gd name="connsiteX64" fmla="*/ 241112 w 1342244"/>
              <a:gd name="connsiteY64" fmla="*/ 2195378 h 6858000"/>
              <a:gd name="connsiteX65" fmla="*/ 225329 w 1342244"/>
              <a:gd name="connsiteY65" fmla="*/ 2155135 h 6858000"/>
              <a:gd name="connsiteX66" fmla="*/ 222787 w 1342244"/>
              <a:gd name="connsiteY66" fmla="*/ 2118008 h 6858000"/>
              <a:gd name="connsiteX67" fmla="*/ 223780 w 1342244"/>
              <a:gd name="connsiteY67" fmla="*/ 2050531 h 6858000"/>
              <a:gd name="connsiteX68" fmla="*/ 196764 w 1342244"/>
              <a:gd name="connsiteY68" fmla="*/ 1906352 h 6858000"/>
              <a:gd name="connsiteX69" fmla="*/ 173321 w 1342244"/>
              <a:gd name="connsiteY69" fmla="*/ 1861531 h 6858000"/>
              <a:gd name="connsiteX70" fmla="*/ 127120 w 1342244"/>
              <a:gd name="connsiteY70" fmla="*/ 1732919 h 6858000"/>
              <a:gd name="connsiteX71" fmla="*/ 99431 w 1342244"/>
              <a:gd name="connsiteY71" fmla="*/ 1663540 h 6858000"/>
              <a:gd name="connsiteX72" fmla="*/ 98557 w 1342244"/>
              <a:gd name="connsiteY72" fmla="*/ 1615777 h 6858000"/>
              <a:gd name="connsiteX73" fmla="*/ 79352 w 1342244"/>
              <a:gd name="connsiteY73" fmla="*/ 1563678 h 6858000"/>
              <a:gd name="connsiteX74" fmla="*/ 85174 w 1342244"/>
              <a:gd name="connsiteY74" fmla="*/ 1477995 h 6858000"/>
              <a:gd name="connsiteX75" fmla="*/ 71259 w 1342244"/>
              <a:gd name="connsiteY75" fmla="*/ 1373769 h 6858000"/>
              <a:gd name="connsiteX76" fmla="*/ 79566 w 1342244"/>
              <a:gd name="connsiteY76" fmla="*/ 1307086 h 6858000"/>
              <a:gd name="connsiteX77" fmla="*/ 85439 w 1342244"/>
              <a:gd name="connsiteY77" fmla="*/ 1168288 h 6858000"/>
              <a:gd name="connsiteX78" fmla="*/ 77721 w 1342244"/>
              <a:gd name="connsiteY78" fmla="*/ 1142577 h 6858000"/>
              <a:gd name="connsiteX79" fmla="*/ 67027 w 1342244"/>
              <a:gd name="connsiteY79" fmla="*/ 1088484 h 6858000"/>
              <a:gd name="connsiteX80" fmla="*/ 55763 w 1342244"/>
              <a:gd name="connsiteY80" fmla="*/ 1016103 h 6858000"/>
              <a:gd name="connsiteX81" fmla="*/ 57219 w 1342244"/>
              <a:gd name="connsiteY81" fmla="*/ 954054 h 6858000"/>
              <a:gd name="connsiteX82" fmla="*/ 52084 w 1342244"/>
              <a:gd name="connsiteY82" fmla="*/ 896999 h 6858000"/>
              <a:gd name="connsiteX83" fmla="*/ 21492 w 1342244"/>
              <a:gd name="connsiteY83" fmla="*/ 821517 h 6858000"/>
              <a:gd name="connsiteX84" fmla="*/ 442 w 1342244"/>
              <a:gd name="connsiteY84" fmla="*/ 751353 h 6858000"/>
              <a:gd name="connsiteX85" fmla="*/ 0 w 1342244"/>
              <a:gd name="connsiteY85" fmla="*/ 721230 h 6858000"/>
              <a:gd name="connsiteX86" fmla="*/ 9132 w 1342244"/>
              <a:gd name="connsiteY86" fmla="*/ 619315 h 6858000"/>
              <a:gd name="connsiteX87" fmla="*/ 2788 w 1342244"/>
              <a:gd name="connsiteY87" fmla="*/ 585934 h 6858000"/>
              <a:gd name="connsiteX88" fmla="*/ 84 w 1342244"/>
              <a:gd name="connsiteY88" fmla="*/ 538948 h 6858000"/>
              <a:gd name="connsiteX89" fmla="*/ 3992 w 1342244"/>
              <a:gd name="connsiteY89" fmla="*/ 525163 h 6858000"/>
              <a:gd name="connsiteX90" fmla="*/ 30116 w 1342244"/>
              <a:gd name="connsiteY90" fmla="*/ 446567 h 6858000"/>
              <a:gd name="connsiteX91" fmla="*/ 29364 w 1342244"/>
              <a:gd name="connsiteY91" fmla="*/ 393828 h 6858000"/>
              <a:gd name="connsiteX92" fmla="*/ 29194 w 1342244"/>
              <a:gd name="connsiteY92" fmla="*/ 353137 h 6858000"/>
              <a:gd name="connsiteX93" fmla="*/ 34887 w 1342244"/>
              <a:gd name="connsiteY93" fmla="*/ 275771 h 6858000"/>
              <a:gd name="connsiteX94" fmla="*/ 44581 w 1342244"/>
              <a:gd name="connsiteY94" fmla="*/ 236673 h 6858000"/>
              <a:gd name="connsiteX95" fmla="*/ 43624 w 1342244"/>
              <a:gd name="connsiteY95" fmla="*/ 144983 h 6858000"/>
              <a:gd name="connsiteX96" fmla="*/ 33909 w 1342244"/>
              <a:gd name="connsiteY96" fmla="*/ 33857 h 6858000"/>
              <a:gd name="connsiteX97" fmla="*/ 15462 w 1342244"/>
              <a:gd name="connsiteY97" fmla="*/ 0 h 6858000"/>
              <a:gd name="connsiteX0" fmla="*/ 15462 w 1342244"/>
              <a:gd name="connsiteY0" fmla="*/ 0 h 6858000"/>
              <a:gd name="connsiteX1" fmla="*/ 1342244 w 1342244"/>
              <a:gd name="connsiteY1" fmla="*/ 0 h 6858000"/>
              <a:gd name="connsiteX2" fmla="*/ 1342244 w 1342244"/>
              <a:gd name="connsiteY2" fmla="*/ 6858000 h 6858000"/>
              <a:gd name="connsiteX3" fmla="*/ 78938 w 1342244"/>
              <a:gd name="connsiteY3" fmla="*/ 6857735 h 6858000"/>
              <a:gd name="connsiteX4" fmla="*/ 115531 w 1342244"/>
              <a:gd name="connsiteY4" fmla="*/ 6776847 h 6858000"/>
              <a:gd name="connsiteX5" fmla="*/ 127031 w 1342244"/>
              <a:gd name="connsiteY5" fmla="*/ 6737706 h 6858000"/>
              <a:gd name="connsiteX6" fmla="*/ 144438 w 1342244"/>
              <a:gd name="connsiteY6" fmla="*/ 6686827 h 6858000"/>
              <a:gd name="connsiteX7" fmla="*/ 156016 w 1342244"/>
              <a:gd name="connsiteY7" fmla="*/ 6633777 h 6858000"/>
              <a:gd name="connsiteX8" fmla="*/ 228859 w 1342244"/>
              <a:gd name="connsiteY8" fmla="*/ 6492130 h 6858000"/>
              <a:gd name="connsiteX9" fmla="*/ 244546 w 1342244"/>
              <a:gd name="connsiteY9" fmla="*/ 6431610 h 6858000"/>
              <a:gd name="connsiteX10" fmla="*/ 271474 w 1342244"/>
              <a:gd name="connsiteY10" fmla="*/ 6334727 h 6858000"/>
              <a:gd name="connsiteX11" fmla="*/ 263386 w 1342244"/>
              <a:gd name="connsiteY11" fmla="*/ 6294334 h 6858000"/>
              <a:gd name="connsiteX12" fmla="*/ 251160 w 1342244"/>
              <a:gd name="connsiteY12" fmla="*/ 6231403 h 6858000"/>
              <a:gd name="connsiteX13" fmla="*/ 243818 w 1342244"/>
              <a:gd name="connsiteY13" fmla="*/ 6202459 h 6858000"/>
              <a:gd name="connsiteX14" fmla="*/ 242616 w 1342244"/>
              <a:gd name="connsiteY14" fmla="*/ 6153037 h 6858000"/>
              <a:gd name="connsiteX15" fmla="*/ 255587 w 1342244"/>
              <a:gd name="connsiteY15" fmla="*/ 6061464 h 6858000"/>
              <a:gd name="connsiteX16" fmla="*/ 245418 w 1342244"/>
              <a:gd name="connsiteY16" fmla="*/ 6028119 h 6858000"/>
              <a:gd name="connsiteX17" fmla="*/ 230647 w 1342244"/>
              <a:gd name="connsiteY17" fmla="*/ 5926735 h 6858000"/>
              <a:gd name="connsiteX18" fmla="*/ 280159 w 1342244"/>
              <a:gd name="connsiteY18" fmla="*/ 5712857 h 6858000"/>
              <a:gd name="connsiteX19" fmla="*/ 309957 w 1342244"/>
              <a:gd name="connsiteY19" fmla="*/ 5660491 h 6858000"/>
              <a:gd name="connsiteX20" fmla="*/ 323969 w 1342244"/>
              <a:gd name="connsiteY20" fmla="*/ 5553910 h 6858000"/>
              <a:gd name="connsiteX21" fmla="*/ 348400 w 1342244"/>
              <a:gd name="connsiteY21" fmla="*/ 5449031 h 6858000"/>
              <a:gd name="connsiteX22" fmla="*/ 359524 w 1342244"/>
              <a:gd name="connsiteY22" fmla="*/ 5396260 h 6858000"/>
              <a:gd name="connsiteX23" fmla="*/ 385283 w 1342244"/>
              <a:gd name="connsiteY23" fmla="*/ 5341916 h 6858000"/>
              <a:gd name="connsiteX24" fmla="*/ 423664 w 1342244"/>
              <a:gd name="connsiteY24" fmla="*/ 5264214 h 6858000"/>
              <a:gd name="connsiteX25" fmla="*/ 429823 w 1342244"/>
              <a:gd name="connsiteY25" fmla="*/ 5225268 h 6858000"/>
              <a:gd name="connsiteX26" fmla="*/ 438105 w 1342244"/>
              <a:gd name="connsiteY26" fmla="*/ 5159961 h 6858000"/>
              <a:gd name="connsiteX27" fmla="*/ 441715 w 1342244"/>
              <a:gd name="connsiteY27" fmla="*/ 5125185 h 6858000"/>
              <a:gd name="connsiteX28" fmla="*/ 455581 w 1342244"/>
              <a:gd name="connsiteY28" fmla="*/ 5067850 h 6858000"/>
              <a:gd name="connsiteX29" fmla="*/ 458312 w 1342244"/>
              <a:gd name="connsiteY29" fmla="*/ 5060861 h 6858000"/>
              <a:gd name="connsiteX30" fmla="*/ 456570 w 1342244"/>
              <a:gd name="connsiteY30" fmla="*/ 4993030 h 6858000"/>
              <a:gd name="connsiteX31" fmla="*/ 463479 w 1342244"/>
              <a:gd name="connsiteY31" fmla="*/ 4946844 h 6858000"/>
              <a:gd name="connsiteX32" fmla="*/ 474738 w 1342244"/>
              <a:gd name="connsiteY32" fmla="*/ 4858827 h 6858000"/>
              <a:gd name="connsiteX33" fmla="*/ 480641 w 1342244"/>
              <a:gd name="connsiteY33" fmla="*/ 4821170 h 6858000"/>
              <a:gd name="connsiteX34" fmla="*/ 486667 w 1342244"/>
              <a:gd name="connsiteY34" fmla="*/ 4750867 h 6858000"/>
              <a:gd name="connsiteX35" fmla="*/ 484474 w 1342244"/>
              <a:gd name="connsiteY35" fmla="*/ 4690749 h 6858000"/>
              <a:gd name="connsiteX36" fmla="*/ 479954 w 1342244"/>
              <a:gd name="connsiteY36" fmla="*/ 4584173 h 6858000"/>
              <a:gd name="connsiteX37" fmla="*/ 475037 w 1342244"/>
              <a:gd name="connsiteY37" fmla="*/ 4444346 h 6858000"/>
              <a:gd name="connsiteX38" fmla="*/ 471602 w 1342244"/>
              <a:gd name="connsiteY38" fmla="*/ 4375228 h 6858000"/>
              <a:gd name="connsiteX39" fmla="*/ 452255 w 1342244"/>
              <a:gd name="connsiteY39" fmla="*/ 4214165 h 6858000"/>
              <a:gd name="connsiteX40" fmla="*/ 453884 w 1342244"/>
              <a:gd name="connsiteY40" fmla="*/ 4076008 h 6858000"/>
              <a:gd name="connsiteX41" fmla="*/ 441584 w 1342244"/>
              <a:gd name="connsiteY41" fmla="*/ 4033999 h 6858000"/>
              <a:gd name="connsiteX42" fmla="*/ 441309 w 1342244"/>
              <a:gd name="connsiteY42" fmla="*/ 4013953 h 6858000"/>
              <a:gd name="connsiteX43" fmla="*/ 433387 w 1342244"/>
              <a:gd name="connsiteY43" fmla="*/ 3901461 h 6858000"/>
              <a:gd name="connsiteX44" fmla="*/ 455981 w 1342244"/>
              <a:gd name="connsiteY44" fmla="*/ 3813873 h 6858000"/>
              <a:gd name="connsiteX45" fmla="*/ 466877 w 1342244"/>
              <a:gd name="connsiteY45" fmla="*/ 3738082 h 6858000"/>
              <a:gd name="connsiteX46" fmla="*/ 474223 w 1342244"/>
              <a:gd name="connsiteY46" fmla="*/ 3673397 h 6858000"/>
              <a:gd name="connsiteX47" fmla="*/ 473519 w 1342244"/>
              <a:gd name="connsiteY47" fmla="*/ 3637109 h 6858000"/>
              <a:gd name="connsiteX48" fmla="*/ 476962 w 1342244"/>
              <a:gd name="connsiteY48" fmla="*/ 3536883 h 6858000"/>
              <a:gd name="connsiteX49" fmla="*/ 484500 w 1342244"/>
              <a:gd name="connsiteY49" fmla="*/ 3435652 h 6858000"/>
              <a:gd name="connsiteX50" fmla="*/ 498392 w 1342244"/>
              <a:gd name="connsiteY50" fmla="*/ 3295862 h 6858000"/>
              <a:gd name="connsiteX51" fmla="*/ 504159 w 1342244"/>
              <a:gd name="connsiteY51" fmla="*/ 3229163 h 6858000"/>
              <a:gd name="connsiteX52" fmla="*/ 480918 w 1342244"/>
              <a:gd name="connsiteY52" fmla="*/ 3158586 h 6858000"/>
              <a:gd name="connsiteX53" fmla="*/ 456326 w 1342244"/>
              <a:gd name="connsiteY53" fmla="*/ 3112365 h 6858000"/>
              <a:gd name="connsiteX54" fmla="*/ 441801 w 1342244"/>
              <a:gd name="connsiteY54" fmla="*/ 3072935 h 6858000"/>
              <a:gd name="connsiteX55" fmla="*/ 416975 w 1342244"/>
              <a:gd name="connsiteY55" fmla="*/ 2958185 h 6858000"/>
              <a:gd name="connsiteX56" fmla="*/ 374255 w 1342244"/>
              <a:gd name="connsiteY56" fmla="*/ 2843952 h 6858000"/>
              <a:gd name="connsiteX57" fmla="*/ 308507 w 1342244"/>
              <a:gd name="connsiteY57" fmla="*/ 2554718 h 6858000"/>
              <a:gd name="connsiteX58" fmla="*/ 279324 w 1342244"/>
              <a:gd name="connsiteY58" fmla="*/ 2447068 h 6858000"/>
              <a:gd name="connsiteX59" fmla="*/ 283394 w 1342244"/>
              <a:gd name="connsiteY59" fmla="*/ 2423438 h 6858000"/>
              <a:gd name="connsiteX60" fmla="*/ 272284 w 1342244"/>
              <a:gd name="connsiteY60" fmla="*/ 2402874 h 6858000"/>
              <a:gd name="connsiteX61" fmla="*/ 274896 w 1342244"/>
              <a:gd name="connsiteY61" fmla="*/ 2381443 h 6858000"/>
              <a:gd name="connsiteX62" fmla="*/ 251225 w 1342244"/>
              <a:gd name="connsiteY62" fmla="*/ 2261920 h 6858000"/>
              <a:gd name="connsiteX63" fmla="*/ 241112 w 1342244"/>
              <a:gd name="connsiteY63" fmla="*/ 2195378 h 6858000"/>
              <a:gd name="connsiteX64" fmla="*/ 225329 w 1342244"/>
              <a:gd name="connsiteY64" fmla="*/ 2155135 h 6858000"/>
              <a:gd name="connsiteX65" fmla="*/ 222787 w 1342244"/>
              <a:gd name="connsiteY65" fmla="*/ 2118008 h 6858000"/>
              <a:gd name="connsiteX66" fmla="*/ 223780 w 1342244"/>
              <a:gd name="connsiteY66" fmla="*/ 2050531 h 6858000"/>
              <a:gd name="connsiteX67" fmla="*/ 196764 w 1342244"/>
              <a:gd name="connsiteY67" fmla="*/ 1906352 h 6858000"/>
              <a:gd name="connsiteX68" fmla="*/ 173321 w 1342244"/>
              <a:gd name="connsiteY68" fmla="*/ 1861531 h 6858000"/>
              <a:gd name="connsiteX69" fmla="*/ 127120 w 1342244"/>
              <a:gd name="connsiteY69" fmla="*/ 1732919 h 6858000"/>
              <a:gd name="connsiteX70" fmla="*/ 99431 w 1342244"/>
              <a:gd name="connsiteY70" fmla="*/ 1663540 h 6858000"/>
              <a:gd name="connsiteX71" fmla="*/ 98557 w 1342244"/>
              <a:gd name="connsiteY71" fmla="*/ 1615777 h 6858000"/>
              <a:gd name="connsiteX72" fmla="*/ 79352 w 1342244"/>
              <a:gd name="connsiteY72" fmla="*/ 1563678 h 6858000"/>
              <a:gd name="connsiteX73" fmla="*/ 85174 w 1342244"/>
              <a:gd name="connsiteY73" fmla="*/ 1477995 h 6858000"/>
              <a:gd name="connsiteX74" fmla="*/ 71259 w 1342244"/>
              <a:gd name="connsiteY74" fmla="*/ 1373769 h 6858000"/>
              <a:gd name="connsiteX75" fmla="*/ 79566 w 1342244"/>
              <a:gd name="connsiteY75" fmla="*/ 1307086 h 6858000"/>
              <a:gd name="connsiteX76" fmla="*/ 85439 w 1342244"/>
              <a:gd name="connsiteY76" fmla="*/ 1168288 h 6858000"/>
              <a:gd name="connsiteX77" fmla="*/ 77721 w 1342244"/>
              <a:gd name="connsiteY77" fmla="*/ 1142577 h 6858000"/>
              <a:gd name="connsiteX78" fmla="*/ 67027 w 1342244"/>
              <a:gd name="connsiteY78" fmla="*/ 1088484 h 6858000"/>
              <a:gd name="connsiteX79" fmla="*/ 55763 w 1342244"/>
              <a:gd name="connsiteY79" fmla="*/ 1016103 h 6858000"/>
              <a:gd name="connsiteX80" fmla="*/ 57219 w 1342244"/>
              <a:gd name="connsiteY80" fmla="*/ 954054 h 6858000"/>
              <a:gd name="connsiteX81" fmla="*/ 52084 w 1342244"/>
              <a:gd name="connsiteY81" fmla="*/ 896999 h 6858000"/>
              <a:gd name="connsiteX82" fmla="*/ 21492 w 1342244"/>
              <a:gd name="connsiteY82" fmla="*/ 821517 h 6858000"/>
              <a:gd name="connsiteX83" fmla="*/ 442 w 1342244"/>
              <a:gd name="connsiteY83" fmla="*/ 751353 h 6858000"/>
              <a:gd name="connsiteX84" fmla="*/ 0 w 1342244"/>
              <a:gd name="connsiteY84" fmla="*/ 721230 h 6858000"/>
              <a:gd name="connsiteX85" fmla="*/ 9132 w 1342244"/>
              <a:gd name="connsiteY85" fmla="*/ 619315 h 6858000"/>
              <a:gd name="connsiteX86" fmla="*/ 2788 w 1342244"/>
              <a:gd name="connsiteY86" fmla="*/ 585934 h 6858000"/>
              <a:gd name="connsiteX87" fmla="*/ 84 w 1342244"/>
              <a:gd name="connsiteY87" fmla="*/ 538948 h 6858000"/>
              <a:gd name="connsiteX88" fmla="*/ 3992 w 1342244"/>
              <a:gd name="connsiteY88" fmla="*/ 525163 h 6858000"/>
              <a:gd name="connsiteX89" fmla="*/ 30116 w 1342244"/>
              <a:gd name="connsiteY89" fmla="*/ 446567 h 6858000"/>
              <a:gd name="connsiteX90" fmla="*/ 29364 w 1342244"/>
              <a:gd name="connsiteY90" fmla="*/ 393828 h 6858000"/>
              <a:gd name="connsiteX91" fmla="*/ 29194 w 1342244"/>
              <a:gd name="connsiteY91" fmla="*/ 353137 h 6858000"/>
              <a:gd name="connsiteX92" fmla="*/ 34887 w 1342244"/>
              <a:gd name="connsiteY92" fmla="*/ 275771 h 6858000"/>
              <a:gd name="connsiteX93" fmla="*/ 44581 w 1342244"/>
              <a:gd name="connsiteY93" fmla="*/ 236673 h 6858000"/>
              <a:gd name="connsiteX94" fmla="*/ 43624 w 1342244"/>
              <a:gd name="connsiteY94" fmla="*/ 144983 h 6858000"/>
              <a:gd name="connsiteX95" fmla="*/ 33909 w 1342244"/>
              <a:gd name="connsiteY95" fmla="*/ 33857 h 6858000"/>
              <a:gd name="connsiteX96" fmla="*/ 15462 w 1342244"/>
              <a:gd name="connsiteY96" fmla="*/ 0 h 6858000"/>
              <a:gd name="connsiteX0" fmla="*/ 15462 w 1342244"/>
              <a:gd name="connsiteY0" fmla="*/ 0 h 6858000"/>
              <a:gd name="connsiteX1" fmla="*/ 1342244 w 1342244"/>
              <a:gd name="connsiteY1" fmla="*/ 0 h 6858000"/>
              <a:gd name="connsiteX2" fmla="*/ 1342244 w 1342244"/>
              <a:gd name="connsiteY2" fmla="*/ 6858000 h 6858000"/>
              <a:gd name="connsiteX3" fmla="*/ 78938 w 1342244"/>
              <a:gd name="connsiteY3" fmla="*/ 6857735 h 6858000"/>
              <a:gd name="connsiteX4" fmla="*/ 115531 w 1342244"/>
              <a:gd name="connsiteY4" fmla="*/ 6776847 h 6858000"/>
              <a:gd name="connsiteX5" fmla="*/ 127031 w 1342244"/>
              <a:gd name="connsiteY5" fmla="*/ 6737706 h 6858000"/>
              <a:gd name="connsiteX6" fmla="*/ 144438 w 1342244"/>
              <a:gd name="connsiteY6" fmla="*/ 6686827 h 6858000"/>
              <a:gd name="connsiteX7" fmla="*/ 156016 w 1342244"/>
              <a:gd name="connsiteY7" fmla="*/ 6633777 h 6858000"/>
              <a:gd name="connsiteX8" fmla="*/ 228859 w 1342244"/>
              <a:gd name="connsiteY8" fmla="*/ 6492130 h 6858000"/>
              <a:gd name="connsiteX9" fmla="*/ 244546 w 1342244"/>
              <a:gd name="connsiteY9" fmla="*/ 6431610 h 6858000"/>
              <a:gd name="connsiteX10" fmla="*/ 271474 w 1342244"/>
              <a:gd name="connsiteY10" fmla="*/ 6334727 h 6858000"/>
              <a:gd name="connsiteX11" fmla="*/ 263386 w 1342244"/>
              <a:gd name="connsiteY11" fmla="*/ 6294334 h 6858000"/>
              <a:gd name="connsiteX12" fmla="*/ 251160 w 1342244"/>
              <a:gd name="connsiteY12" fmla="*/ 6231403 h 6858000"/>
              <a:gd name="connsiteX13" fmla="*/ 243818 w 1342244"/>
              <a:gd name="connsiteY13" fmla="*/ 6202459 h 6858000"/>
              <a:gd name="connsiteX14" fmla="*/ 242616 w 1342244"/>
              <a:gd name="connsiteY14" fmla="*/ 6153037 h 6858000"/>
              <a:gd name="connsiteX15" fmla="*/ 255587 w 1342244"/>
              <a:gd name="connsiteY15" fmla="*/ 6061464 h 6858000"/>
              <a:gd name="connsiteX16" fmla="*/ 245418 w 1342244"/>
              <a:gd name="connsiteY16" fmla="*/ 6028119 h 6858000"/>
              <a:gd name="connsiteX17" fmla="*/ 230647 w 1342244"/>
              <a:gd name="connsiteY17" fmla="*/ 5926735 h 6858000"/>
              <a:gd name="connsiteX18" fmla="*/ 280159 w 1342244"/>
              <a:gd name="connsiteY18" fmla="*/ 5712857 h 6858000"/>
              <a:gd name="connsiteX19" fmla="*/ 309957 w 1342244"/>
              <a:gd name="connsiteY19" fmla="*/ 5660491 h 6858000"/>
              <a:gd name="connsiteX20" fmla="*/ 323969 w 1342244"/>
              <a:gd name="connsiteY20" fmla="*/ 5553910 h 6858000"/>
              <a:gd name="connsiteX21" fmla="*/ 348400 w 1342244"/>
              <a:gd name="connsiteY21" fmla="*/ 5449031 h 6858000"/>
              <a:gd name="connsiteX22" fmla="*/ 359524 w 1342244"/>
              <a:gd name="connsiteY22" fmla="*/ 5396260 h 6858000"/>
              <a:gd name="connsiteX23" fmla="*/ 385283 w 1342244"/>
              <a:gd name="connsiteY23" fmla="*/ 5341916 h 6858000"/>
              <a:gd name="connsiteX24" fmla="*/ 423664 w 1342244"/>
              <a:gd name="connsiteY24" fmla="*/ 5264214 h 6858000"/>
              <a:gd name="connsiteX25" fmla="*/ 429823 w 1342244"/>
              <a:gd name="connsiteY25" fmla="*/ 5225268 h 6858000"/>
              <a:gd name="connsiteX26" fmla="*/ 438105 w 1342244"/>
              <a:gd name="connsiteY26" fmla="*/ 5159961 h 6858000"/>
              <a:gd name="connsiteX27" fmla="*/ 441715 w 1342244"/>
              <a:gd name="connsiteY27" fmla="*/ 5125185 h 6858000"/>
              <a:gd name="connsiteX28" fmla="*/ 455581 w 1342244"/>
              <a:gd name="connsiteY28" fmla="*/ 5067850 h 6858000"/>
              <a:gd name="connsiteX29" fmla="*/ 458312 w 1342244"/>
              <a:gd name="connsiteY29" fmla="*/ 5060861 h 6858000"/>
              <a:gd name="connsiteX30" fmla="*/ 456570 w 1342244"/>
              <a:gd name="connsiteY30" fmla="*/ 4993030 h 6858000"/>
              <a:gd name="connsiteX31" fmla="*/ 463479 w 1342244"/>
              <a:gd name="connsiteY31" fmla="*/ 4946844 h 6858000"/>
              <a:gd name="connsiteX32" fmla="*/ 474738 w 1342244"/>
              <a:gd name="connsiteY32" fmla="*/ 4858827 h 6858000"/>
              <a:gd name="connsiteX33" fmla="*/ 480641 w 1342244"/>
              <a:gd name="connsiteY33" fmla="*/ 4821170 h 6858000"/>
              <a:gd name="connsiteX34" fmla="*/ 486667 w 1342244"/>
              <a:gd name="connsiteY34" fmla="*/ 4750867 h 6858000"/>
              <a:gd name="connsiteX35" fmla="*/ 484474 w 1342244"/>
              <a:gd name="connsiteY35" fmla="*/ 4690749 h 6858000"/>
              <a:gd name="connsiteX36" fmla="*/ 479954 w 1342244"/>
              <a:gd name="connsiteY36" fmla="*/ 4584173 h 6858000"/>
              <a:gd name="connsiteX37" fmla="*/ 475037 w 1342244"/>
              <a:gd name="connsiteY37" fmla="*/ 4444346 h 6858000"/>
              <a:gd name="connsiteX38" fmla="*/ 471602 w 1342244"/>
              <a:gd name="connsiteY38" fmla="*/ 4375228 h 6858000"/>
              <a:gd name="connsiteX39" fmla="*/ 452255 w 1342244"/>
              <a:gd name="connsiteY39" fmla="*/ 4214165 h 6858000"/>
              <a:gd name="connsiteX40" fmla="*/ 453884 w 1342244"/>
              <a:gd name="connsiteY40" fmla="*/ 4076008 h 6858000"/>
              <a:gd name="connsiteX41" fmla="*/ 441584 w 1342244"/>
              <a:gd name="connsiteY41" fmla="*/ 4033999 h 6858000"/>
              <a:gd name="connsiteX42" fmla="*/ 441309 w 1342244"/>
              <a:gd name="connsiteY42" fmla="*/ 4013953 h 6858000"/>
              <a:gd name="connsiteX43" fmla="*/ 433387 w 1342244"/>
              <a:gd name="connsiteY43" fmla="*/ 3901461 h 6858000"/>
              <a:gd name="connsiteX44" fmla="*/ 455981 w 1342244"/>
              <a:gd name="connsiteY44" fmla="*/ 3813873 h 6858000"/>
              <a:gd name="connsiteX45" fmla="*/ 466877 w 1342244"/>
              <a:gd name="connsiteY45" fmla="*/ 3738082 h 6858000"/>
              <a:gd name="connsiteX46" fmla="*/ 474223 w 1342244"/>
              <a:gd name="connsiteY46" fmla="*/ 3673397 h 6858000"/>
              <a:gd name="connsiteX47" fmla="*/ 473519 w 1342244"/>
              <a:gd name="connsiteY47" fmla="*/ 3637109 h 6858000"/>
              <a:gd name="connsiteX48" fmla="*/ 476962 w 1342244"/>
              <a:gd name="connsiteY48" fmla="*/ 3536883 h 6858000"/>
              <a:gd name="connsiteX49" fmla="*/ 484500 w 1342244"/>
              <a:gd name="connsiteY49" fmla="*/ 3435652 h 6858000"/>
              <a:gd name="connsiteX50" fmla="*/ 498392 w 1342244"/>
              <a:gd name="connsiteY50" fmla="*/ 3295862 h 6858000"/>
              <a:gd name="connsiteX51" fmla="*/ 480918 w 1342244"/>
              <a:gd name="connsiteY51" fmla="*/ 3158586 h 6858000"/>
              <a:gd name="connsiteX52" fmla="*/ 456326 w 1342244"/>
              <a:gd name="connsiteY52" fmla="*/ 3112365 h 6858000"/>
              <a:gd name="connsiteX53" fmla="*/ 441801 w 1342244"/>
              <a:gd name="connsiteY53" fmla="*/ 3072935 h 6858000"/>
              <a:gd name="connsiteX54" fmla="*/ 416975 w 1342244"/>
              <a:gd name="connsiteY54" fmla="*/ 2958185 h 6858000"/>
              <a:gd name="connsiteX55" fmla="*/ 374255 w 1342244"/>
              <a:gd name="connsiteY55" fmla="*/ 2843952 h 6858000"/>
              <a:gd name="connsiteX56" fmla="*/ 308507 w 1342244"/>
              <a:gd name="connsiteY56" fmla="*/ 2554718 h 6858000"/>
              <a:gd name="connsiteX57" fmla="*/ 279324 w 1342244"/>
              <a:gd name="connsiteY57" fmla="*/ 2447068 h 6858000"/>
              <a:gd name="connsiteX58" fmla="*/ 283394 w 1342244"/>
              <a:gd name="connsiteY58" fmla="*/ 2423438 h 6858000"/>
              <a:gd name="connsiteX59" fmla="*/ 272284 w 1342244"/>
              <a:gd name="connsiteY59" fmla="*/ 2402874 h 6858000"/>
              <a:gd name="connsiteX60" fmla="*/ 274896 w 1342244"/>
              <a:gd name="connsiteY60" fmla="*/ 2381443 h 6858000"/>
              <a:gd name="connsiteX61" fmla="*/ 251225 w 1342244"/>
              <a:gd name="connsiteY61" fmla="*/ 2261920 h 6858000"/>
              <a:gd name="connsiteX62" fmla="*/ 241112 w 1342244"/>
              <a:gd name="connsiteY62" fmla="*/ 2195378 h 6858000"/>
              <a:gd name="connsiteX63" fmla="*/ 225329 w 1342244"/>
              <a:gd name="connsiteY63" fmla="*/ 2155135 h 6858000"/>
              <a:gd name="connsiteX64" fmla="*/ 222787 w 1342244"/>
              <a:gd name="connsiteY64" fmla="*/ 2118008 h 6858000"/>
              <a:gd name="connsiteX65" fmla="*/ 223780 w 1342244"/>
              <a:gd name="connsiteY65" fmla="*/ 2050531 h 6858000"/>
              <a:gd name="connsiteX66" fmla="*/ 196764 w 1342244"/>
              <a:gd name="connsiteY66" fmla="*/ 1906352 h 6858000"/>
              <a:gd name="connsiteX67" fmla="*/ 173321 w 1342244"/>
              <a:gd name="connsiteY67" fmla="*/ 1861531 h 6858000"/>
              <a:gd name="connsiteX68" fmla="*/ 127120 w 1342244"/>
              <a:gd name="connsiteY68" fmla="*/ 1732919 h 6858000"/>
              <a:gd name="connsiteX69" fmla="*/ 99431 w 1342244"/>
              <a:gd name="connsiteY69" fmla="*/ 1663540 h 6858000"/>
              <a:gd name="connsiteX70" fmla="*/ 98557 w 1342244"/>
              <a:gd name="connsiteY70" fmla="*/ 1615777 h 6858000"/>
              <a:gd name="connsiteX71" fmla="*/ 79352 w 1342244"/>
              <a:gd name="connsiteY71" fmla="*/ 1563678 h 6858000"/>
              <a:gd name="connsiteX72" fmla="*/ 85174 w 1342244"/>
              <a:gd name="connsiteY72" fmla="*/ 1477995 h 6858000"/>
              <a:gd name="connsiteX73" fmla="*/ 71259 w 1342244"/>
              <a:gd name="connsiteY73" fmla="*/ 1373769 h 6858000"/>
              <a:gd name="connsiteX74" fmla="*/ 79566 w 1342244"/>
              <a:gd name="connsiteY74" fmla="*/ 1307086 h 6858000"/>
              <a:gd name="connsiteX75" fmla="*/ 85439 w 1342244"/>
              <a:gd name="connsiteY75" fmla="*/ 1168288 h 6858000"/>
              <a:gd name="connsiteX76" fmla="*/ 77721 w 1342244"/>
              <a:gd name="connsiteY76" fmla="*/ 1142577 h 6858000"/>
              <a:gd name="connsiteX77" fmla="*/ 67027 w 1342244"/>
              <a:gd name="connsiteY77" fmla="*/ 1088484 h 6858000"/>
              <a:gd name="connsiteX78" fmla="*/ 55763 w 1342244"/>
              <a:gd name="connsiteY78" fmla="*/ 1016103 h 6858000"/>
              <a:gd name="connsiteX79" fmla="*/ 57219 w 1342244"/>
              <a:gd name="connsiteY79" fmla="*/ 954054 h 6858000"/>
              <a:gd name="connsiteX80" fmla="*/ 52084 w 1342244"/>
              <a:gd name="connsiteY80" fmla="*/ 896999 h 6858000"/>
              <a:gd name="connsiteX81" fmla="*/ 21492 w 1342244"/>
              <a:gd name="connsiteY81" fmla="*/ 821517 h 6858000"/>
              <a:gd name="connsiteX82" fmla="*/ 442 w 1342244"/>
              <a:gd name="connsiteY82" fmla="*/ 751353 h 6858000"/>
              <a:gd name="connsiteX83" fmla="*/ 0 w 1342244"/>
              <a:gd name="connsiteY83" fmla="*/ 721230 h 6858000"/>
              <a:gd name="connsiteX84" fmla="*/ 9132 w 1342244"/>
              <a:gd name="connsiteY84" fmla="*/ 619315 h 6858000"/>
              <a:gd name="connsiteX85" fmla="*/ 2788 w 1342244"/>
              <a:gd name="connsiteY85" fmla="*/ 585934 h 6858000"/>
              <a:gd name="connsiteX86" fmla="*/ 84 w 1342244"/>
              <a:gd name="connsiteY86" fmla="*/ 538948 h 6858000"/>
              <a:gd name="connsiteX87" fmla="*/ 3992 w 1342244"/>
              <a:gd name="connsiteY87" fmla="*/ 525163 h 6858000"/>
              <a:gd name="connsiteX88" fmla="*/ 30116 w 1342244"/>
              <a:gd name="connsiteY88" fmla="*/ 446567 h 6858000"/>
              <a:gd name="connsiteX89" fmla="*/ 29364 w 1342244"/>
              <a:gd name="connsiteY89" fmla="*/ 393828 h 6858000"/>
              <a:gd name="connsiteX90" fmla="*/ 29194 w 1342244"/>
              <a:gd name="connsiteY90" fmla="*/ 353137 h 6858000"/>
              <a:gd name="connsiteX91" fmla="*/ 34887 w 1342244"/>
              <a:gd name="connsiteY91" fmla="*/ 275771 h 6858000"/>
              <a:gd name="connsiteX92" fmla="*/ 44581 w 1342244"/>
              <a:gd name="connsiteY92" fmla="*/ 236673 h 6858000"/>
              <a:gd name="connsiteX93" fmla="*/ 43624 w 1342244"/>
              <a:gd name="connsiteY93" fmla="*/ 144983 h 6858000"/>
              <a:gd name="connsiteX94" fmla="*/ 33909 w 1342244"/>
              <a:gd name="connsiteY94" fmla="*/ 33857 h 6858000"/>
              <a:gd name="connsiteX95" fmla="*/ 15462 w 1342244"/>
              <a:gd name="connsiteY95" fmla="*/ 0 h 6858000"/>
              <a:gd name="connsiteX0" fmla="*/ 15462 w 1342244"/>
              <a:gd name="connsiteY0" fmla="*/ 0 h 6858000"/>
              <a:gd name="connsiteX1" fmla="*/ 1342244 w 1342244"/>
              <a:gd name="connsiteY1" fmla="*/ 0 h 6858000"/>
              <a:gd name="connsiteX2" fmla="*/ 1342244 w 1342244"/>
              <a:gd name="connsiteY2" fmla="*/ 6858000 h 6858000"/>
              <a:gd name="connsiteX3" fmla="*/ 78938 w 1342244"/>
              <a:gd name="connsiteY3" fmla="*/ 6857735 h 6858000"/>
              <a:gd name="connsiteX4" fmla="*/ 115531 w 1342244"/>
              <a:gd name="connsiteY4" fmla="*/ 6776847 h 6858000"/>
              <a:gd name="connsiteX5" fmla="*/ 127031 w 1342244"/>
              <a:gd name="connsiteY5" fmla="*/ 6737706 h 6858000"/>
              <a:gd name="connsiteX6" fmla="*/ 144438 w 1342244"/>
              <a:gd name="connsiteY6" fmla="*/ 6686827 h 6858000"/>
              <a:gd name="connsiteX7" fmla="*/ 156016 w 1342244"/>
              <a:gd name="connsiteY7" fmla="*/ 6633777 h 6858000"/>
              <a:gd name="connsiteX8" fmla="*/ 228859 w 1342244"/>
              <a:gd name="connsiteY8" fmla="*/ 6492130 h 6858000"/>
              <a:gd name="connsiteX9" fmla="*/ 244546 w 1342244"/>
              <a:gd name="connsiteY9" fmla="*/ 6431610 h 6858000"/>
              <a:gd name="connsiteX10" fmla="*/ 271474 w 1342244"/>
              <a:gd name="connsiteY10" fmla="*/ 6334727 h 6858000"/>
              <a:gd name="connsiteX11" fmla="*/ 263386 w 1342244"/>
              <a:gd name="connsiteY11" fmla="*/ 6294334 h 6858000"/>
              <a:gd name="connsiteX12" fmla="*/ 251160 w 1342244"/>
              <a:gd name="connsiteY12" fmla="*/ 6231403 h 6858000"/>
              <a:gd name="connsiteX13" fmla="*/ 243818 w 1342244"/>
              <a:gd name="connsiteY13" fmla="*/ 6202459 h 6858000"/>
              <a:gd name="connsiteX14" fmla="*/ 242616 w 1342244"/>
              <a:gd name="connsiteY14" fmla="*/ 6153037 h 6858000"/>
              <a:gd name="connsiteX15" fmla="*/ 255587 w 1342244"/>
              <a:gd name="connsiteY15" fmla="*/ 6061464 h 6858000"/>
              <a:gd name="connsiteX16" fmla="*/ 245418 w 1342244"/>
              <a:gd name="connsiteY16" fmla="*/ 6028119 h 6858000"/>
              <a:gd name="connsiteX17" fmla="*/ 230647 w 1342244"/>
              <a:gd name="connsiteY17" fmla="*/ 5926735 h 6858000"/>
              <a:gd name="connsiteX18" fmla="*/ 280159 w 1342244"/>
              <a:gd name="connsiteY18" fmla="*/ 5712857 h 6858000"/>
              <a:gd name="connsiteX19" fmla="*/ 309957 w 1342244"/>
              <a:gd name="connsiteY19" fmla="*/ 5660491 h 6858000"/>
              <a:gd name="connsiteX20" fmla="*/ 323969 w 1342244"/>
              <a:gd name="connsiteY20" fmla="*/ 5553910 h 6858000"/>
              <a:gd name="connsiteX21" fmla="*/ 348400 w 1342244"/>
              <a:gd name="connsiteY21" fmla="*/ 5449031 h 6858000"/>
              <a:gd name="connsiteX22" fmla="*/ 359524 w 1342244"/>
              <a:gd name="connsiteY22" fmla="*/ 5396260 h 6858000"/>
              <a:gd name="connsiteX23" fmla="*/ 385283 w 1342244"/>
              <a:gd name="connsiteY23" fmla="*/ 5341916 h 6858000"/>
              <a:gd name="connsiteX24" fmla="*/ 423664 w 1342244"/>
              <a:gd name="connsiteY24" fmla="*/ 5264214 h 6858000"/>
              <a:gd name="connsiteX25" fmla="*/ 429823 w 1342244"/>
              <a:gd name="connsiteY25" fmla="*/ 5225268 h 6858000"/>
              <a:gd name="connsiteX26" fmla="*/ 438105 w 1342244"/>
              <a:gd name="connsiteY26" fmla="*/ 5159961 h 6858000"/>
              <a:gd name="connsiteX27" fmla="*/ 441715 w 1342244"/>
              <a:gd name="connsiteY27" fmla="*/ 5125185 h 6858000"/>
              <a:gd name="connsiteX28" fmla="*/ 455581 w 1342244"/>
              <a:gd name="connsiteY28" fmla="*/ 5067850 h 6858000"/>
              <a:gd name="connsiteX29" fmla="*/ 458312 w 1342244"/>
              <a:gd name="connsiteY29" fmla="*/ 5060861 h 6858000"/>
              <a:gd name="connsiteX30" fmla="*/ 456570 w 1342244"/>
              <a:gd name="connsiteY30" fmla="*/ 4993030 h 6858000"/>
              <a:gd name="connsiteX31" fmla="*/ 463479 w 1342244"/>
              <a:gd name="connsiteY31" fmla="*/ 4946844 h 6858000"/>
              <a:gd name="connsiteX32" fmla="*/ 474738 w 1342244"/>
              <a:gd name="connsiteY32" fmla="*/ 4858827 h 6858000"/>
              <a:gd name="connsiteX33" fmla="*/ 480641 w 1342244"/>
              <a:gd name="connsiteY33" fmla="*/ 4821170 h 6858000"/>
              <a:gd name="connsiteX34" fmla="*/ 486667 w 1342244"/>
              <a:gd name="connsiteY34" fmla="*/ 4750867 h 6858000"/>
              <a:gd name="connsiteX35" fmla="*/ 484474 w 1342244"/>
              <a:gd name="connsiteY35" fmla="*/ 4690749 h 6858000"/>
              <a:gd name="connsiteX36" fmla="*/ 479954 w 1342244"/>
              <a:gd name="connsiteY36" fmla="*/ 4584173 h 6858000"/>
              <a:gd name="connsiteX37" fmla="*/ 475037 w 1342244"/>
              <a:gd name="connsiteY37" fmla="*/ 4444346 h 6858000"/>
              <a:gd name="connsiteX38" fmla="*/ 471602 w 1342244"/>
              <a:gd name="connsiteY38" fmla="*/ 4375228 h 6858000"/>
              <a:gd name="connsiteX39" fmla="*/ 452255 w 1342244"/>
              <a:gd name="connsiteY39" fmla="*/ 4214165 h 6858000"/>
              <a:gd name="connsiteX40" fmla="*/ 453884 w 1342244"/>
              <a:gd name="connsiteY40" fmla="*/ 4076008 h 6858000"/>
              <a:gd name="connsiteX41" fmla="*/ 441584 w 1342244"/>
              <a:gd name="connsiteY41" fmla="*/ 4033999 h 6858000"/>
              <a:gd name="connsiteX42" fmla="*/ 441309 w 1342244"/>
              <a:gd name="connsiteY42" fmla="*/ 4013953 h 6858000"/>
              <a:gd name="connsiteX43" fmla="*/ 433387 w 1342244"/>
              <a:gd name="connsiteY43" fmla="*/ 3901461 h 6858000"/>
              <a:gd name="connsiteX44" fmla="*/ 455981 w 1342244"/>
              <a:gd name="connsiteY44" fmla="*/ 3813873 h 6858000"/>
              <a:gd name="connsiteX45" fmla="*/ 466877 w 1342244"/>
              <a:gd name="connsiteY45" fmla="*/ 3738082 h 6858000"/>
              <a:gd name="connsiteX46" fmla="*/ 474223 w 1342244"/>
              <a:gd name="connsiteY46" fmla="*/ 3673397 h 6858000"/>
              <a:gd name="connsiteX47" fmla="*/ 473519 w 1342244"/>
              <a:gd name="connsiteY47" fmla="*/ 3637109 h 6858000"/>
              <a:gd name="connsiteX48" fmla="*/ 476962 w 1342244"/>
              <a:gd name="connsiteY48" fmla="*/ 3536883 h 6858000"/>
              <a:gd name="connsiteX49" fmla="*/ 484500 w 1342244"/>
              <a:gd name="connsiteY49" fmla="*/ 3435652 h 6858000"/>
              <a:gd name="connsiteX50" fmla="*/ 498392 w 1342244"/>
              <a:gd name="connsiteY50" fmla="*/ 3295862 h 6858000"/>
              <a:gd name="connsiteX51" fmla="*/ 480918 w 1342244"/>
              <a:gd name="connsiteY51" fmla="*/ 3158586 h 6858000"/>
              <a:gd name="connsiteX52" fmla="*/ 456326 w 1342244"/>
              <a:gd name="connsiteY52" fmla="*/ 3112365 h 6858000"/>
              <a:gd name="connsiteX53" fmla="*/ 441801 w 1342244"/>
              <a:gd name="connsiteY53" fmla="*/ 3072935 h 6858000"/>
              <a:gd name="connsiteX54" fmla="*/ 416975 w 1342244"/>
              <a:gd name="connsiteY54" fmla="*/ 2958185 h 6858000"/>
              <a:gd name="connsiteX55" fmla="*/ 374255 w 1342244"/>
              <a:gd name="connsiteY55" fmla="*/ 2843952 h 6858000"/>
              <a:gd name="connsiteX56" fmla="*/ 308507 w 1342244"/>
              <a:gd name="connsiteY56" fmla="*/ 2554718 h 6858000"/>
              <a:gd name="connsiteX57" fmla="*/ 279324 w 1342244"/>
              <a:gd name="connsiteY57" fmla="*/ 2447068 h 6858000"/>
              <a:gd name="connsiteX58" fmla="*/ 283394 w 1342244"/>
              <a:gd name="connsiteY58" fmla="*/ 2423438 h 6858000"/>
              <a:gd name="connsiteX59" fmla="*/ 272284 w 1342244"/>
              <a:gd name="connsiteY59" fmla="*/ 2402874 h 6858000"/>
              <a:gd name="connsiteX60" fmla="*/ 251225 w 1342244"/>
              <a:gd name="connsiteY60" fmla="*/ 2261920 h 6858000"/>
              <a:gd name="connsiteX61" fmla="*/ 241112 w 1342244"/>
              <a:gd name="connsiteY61" fmla="*/ 2195378 h 6858000"/>
              <a:gd name="connsiteX62" fmla="*/ 225329 w 1342244"/>
              <a:gd name="connsiteY62" fmla="*/ 2155135 h 6858000"/>
              <a:gd name="connsiteX63" fmla="*/ 222787 w 1342244"/>
              <a:gd name="connsiteY63" fmla="*/ 2118008 h 6858000"/>
              <a:gd name="connsiteX64" fmla="*/ 223780 w 1342244"/>
              <a:gd name="connsiteY64" fmla="*/ 2050531 h 6858000"/>
              <a:gd name="connsiteX65" fmla="*/ 196764 w 1342244"/>
              <a:gd name="connsiteY65" fmla="*/ 1906352 h 6858000"/>
              <a:gd name="connsiteX66" fmla="*/ 173321 w 1342244"/>
              <a:gd name="connsiteY66" fmla="*/ 1861531 h 6858000"/>
              <a:gd name="connsiteX67" fmla="*/ 127120 w 1342244"/>
              <a:gd name="connsiteY67" fmla="*/ 1732919 h 6858000"/>
              <a:gd name="connsiteX68" fmla="*/ 99431 w 1342244"/>
              <a:gd name="connsiteY68" fmla="*/ 1663540 h 6858000"/>
              <a:gd name="connsiteX69" fmla="*/ 98557 w 1342244"/>
              <a:gd name="connsiteY69" fmla="*/ 1615777 h 6858000"/>
              <a:gd name="connsiteX70" fmla="*/ 79352 w 1342244"/>
              <a:gd name="connsiteY70" fmla="*/ 1563678 h 6858000"/>
              <a:gd name="connsiteX71" fmla="*/ 85174 w 1342244"/>
              <a:gd name="connsiteY71" fmla="*/ 1477995 h 6858000"/>
              <a:gd name="connsiteX72" fmla="*/ 71259 w 1342244"/>
              <a:gd name="connsiteY72" fmla="*/ 1373769 h 6858000"/>
              <a:gd name="connsiteX73" fmla="*/ 79566 w 1342244"/>
              <a:gd name="connsiteY73" fmla="*/ 1307086 h 6858000"/>
              <a:gd name="connsiteX74" fmla="*/ 85439 w 1342244"/>
              <a:gd name="connsiteY74" fmla="*/ 1168288 h 6858000"/>
              <a:gd name="connsiteX75" fmla="*/ 77721 w 1342244"/>
              <a:gd name="connsiteY75" fmla="*/ 1142577 h 6858000"/>
              <a:gd name="connsiteX76" fmla="*/ 67027 w 1342244"/>
              <a:gd name="connsiteY76" fmla="*/ 1088484 h 6858000"/>
              <a:gd name="connsiteX77" fmla="*/ 55763 w 1342244"/>
              <a:gd name="connsiteY77" fmla="*/ 1016103 h 6858000"/>
              <a:gd name="connsiteX78" fmla="*/ 57219 w 1342244"/>
              <a:gd name="connsiteY78" fmla="*/ 954054 h 6858000"/>
              <a:gd name="connsiteX79" fmla="*/ 52084 w 1342244"/>
              <a:gd name="connsiteY79" fmla="*/ 896999 h 6858000"/>
              <a:gd name="connsiteX80" fmla="*/ 21492 w 1342244"/>
              <a:gd name="connsiteY80" fmla="*/ 821517 h 6858000"/>
              <a:gd name="connsiteX81" fmla="*/ 442 w 1342244"/>
              <a:gd name="connsiteY81" fmla="*/ 751353 h 6858000"/>
              <a:gd name="connsiteX82" fmla="*/ 0 w 1342244"/>
              <a:gd name="connsiteY82" fmla="*/ 721230 h 6858000"/>
              <a:gd name="connsiteX83" fmla="*/ 9132 w 1342244"/>
              <a:gd name="connsiteY83" fmla="*/ 619315 h 6858000"/>
              <a:gd name="connsiteX84" fmla="*/ 2788 w 1342244"/>
              <a:gd name="connsiteY84" fmla="*/ 585934 h 6858000"/>
              <a:gd name="connsiteX85" fmla="*/ 84 w 1342244"/>
              <a:gd name="connsiteY85" fmla="*/ 538948 h 6858000"/>
              <a:gd name="connsiteX86" fmla="*/ 3992 w 1342244"/>
              <a:gd name="connsiteY86" fmla="*/ 525163 h 6858000"/>
              <a:gd name="connsiteX87" fmla="*/ 30116 w 1342244"/>
              <a:gd name="connsiteY87" fmla="*/ 446567 h 6858000"/>
              <a:gd name="connsiteX88" fmla="*/ 29364 w 1342244"/>
              <a:gd name="connsiteY88" fmla="*/ 393828 h 6858000"/>
              <a:gd name="connsiteX89" fmla="*/ 29194 w 1342244"/>
              <a:gd name="connsiteY89" fmla="*/ 353137 h 6858000"/>
              <a:gd name="connsiteX90" fmla="*/ 34887 w 1342244"/>
              <a:gd name="connsiteY90" fmla="*/ 275771 h 6858000"/>
              <a:gd name="connsiteX91" fmla="*/ 44581 w 1342244"/>
              <a:gd name="connsiteY91" fmla="*/ 236673 h 6858000"/>
              <a:gd name="connsiteX92" fmla="*/ 43624 w 1342244"/>
              <a:gd name="connsiteY92" fmla="*/ 144983 h 6858000"/>
              <a:gd name="connsiteX93" fmla="*/ 33909 w 1342244"/>
              <a:gd name="connsiteY93" fmla="*/ 33857 h 6858000"/>
              <a:gd name="connsiteX94" fmla="*/ 15462 w 1342244"/>
              <a:gd name="connsiteY94" fmla="*/ 0 h 6858000"/>
              <a:gd name="connsiteX0" fmla="*/ 15462 w 1342244"/>
              <a:gd name="connsiteY0" fmla="*/ 0 h 6858000"/>
              <a:gd name="connsiteX1" fmla="*/ 1342244 w 1342244"/>
              <a:gd name="connsiteY1" fmla="*/ 0 h 6858000"/>
              <a:gd name="connsiteX2" fmla="*/ 1342244 w 1342244"/>
              <a:gd name="connsiteY2" fmla="*/ 6858000 h 6858000"/>
              <a:gd name="connsiteX3" fmla="*/ 78938 w 1342244"/>
              <a:gd name="connsiteY3" fmla="*/ 6857735 h 6858000"/>
              <a:gd name="connsiteX4" fmla="*/ 115531 w 1342244"/>
              <a:gd name="connsiteY4" fmla="*/ 6776847 h 6858000"/>
              <a:gd name="connsiteX5" fmla="*/ 127031 w 1342244"/>
              <a:gd name="connsiteY5" fmla="*/ 6737706 h 6858000"/>
              <a:gd name="connsiteX6" fmla="*/ 144438 w 1342244"/>
              <a:gd name="connsiteY6" fmla="*/ 6686827 h 6858000"/>
              <a:gd name="connsiteX7" fmla="*/ 156016 w 1342244"/>
              <a:gd name="connsiteY7" fmla="*/ 6633777 h 6858000"/>
              <a:gd name="connsiteX8" fmla="*/ 228859 w 1342244"/>
              <a:gd name="connsiteY8" fmla="*/ 6492130 h 6858000"/>
              <a:gd name="connsiteX9" fmla="*/ 244546 w 1342244"/>
              <a:gd name="connsiteY9" fmla="*/ 6431610 h 6858000"/>
              <a:gd name="connsiteX10" fmla="*/ 271474 w 1342244"/>
              <a:gd name="connsiteY10" fmla="*/ 6334727 h 6858000"/>
              <a:gd name="connsiteX11" fmla="*/ 263386 w 1342244"/>
              <a:gd name="connsiteY11" fmla="*/ 6294334 h 6858000"/>
              <a:gd name="connsiteX12" fmla="*/ 251160 w 1342244"/>
              <a:gd name="connsiteY12" fmla="*/ 6231403 h 6858000"/>
              <a:gd name="connsiteX13" fmla="*/ 243818 w 1342244"/>
              <a:gd name="connsiteY13" fmla="*/ 6202459 h 6858000"/>
              <a:gd name="connsiteX14" fmla="*/ 242616 w 1342244"/>
              <a:gd name="connsiteY14" fmla="*/ 6153037 h 6858000"/>
              <a:gd name="connsiteX15" fmla="*/ 255587 w 1342244"/>
              <a:gd name="connsiteY15" fmla="*/ 6061464 h 6858000"/>
              <a:gd name="connsiteX16" fmla="*/ 245418 w 1342244"/>
              <a:gd name="connsiteY16" fmla="*/ 6028119 h 6858000"/>
              <a:gd name="connsiteX17" fmla="*/ 230647 w 1342244"/>
              <a:gd name="connsiteY17" fmla="*/ 5926735 h 6858000"/>
              <a:gd name="connsiteX18" fmla="*/ 280159 w 1342244"/>
              <a:gd name="connsiteY18" fmla="*/ 5712857 h 6858000"/>
              <a:gd name="connsiteX19" fmla="*/ 309957 w 1342244"/>
              <a:gd name="connsiteY19" fmla="*/ 5660491 h 6858000"/>
              <a:gd name="connsiteX20" fmla="*/ 323969 w 1342244"/>
              <a:gd name="connsiteY20" fmla="*/ 5553910 h 6858000"/>
              <a:gd name="connsiteX21" fmla="*/ 348400 w 1342244"/>
              <a:gd name="connsiteY21" fmla="*/ 5449031 h 6858000"/>
              <a:gd name="connsiteX22" fmla="*/ 359524 w 1342244"/>
              <a:gd name="connsiteY22" fmla="*/ 5396260 h 6858000"/>
              <a:gd name="connsiteX23" fmla="*/ 385283 w 1342244"/>
              <a:gd name="connsiteY23" fmla="*/ 5341916 h 6858000"/>
              <a:gd name="connsiteX24" fmla="*/ 423664 w 1342244"/>
              <a:gd name="connsiteY24" fmla="*/ 5264214 h 6858000"/>
              <a:gd name="connsiteX25" fmla="*/ 429823 w 1342244"/>
              <a:gd name="connsiteY25" fmla="*/ 5225268 h 6858000"/>
              <a:gd name="connsiteX26" fmla="*/ 438105 w 1342244"/>
              <a:gd name="connsiteY26" fmla="*/ 5159961 h 6858000"/>
              <a:gd name="connsiteX27" fmla="*/ 441715 w 1342244"/>
              <a:gd name="connsiteY27" fmla="*/ 5125185 h 6858000"/>
              <a:gd name="connsiteX28" fmla="*/ 455581 w 1342244"/>
              <a:gd name="connsiteY28" fmla="*/ 5067850 h 6858000"/>
              <a:gd name="connsiteX29" fmla="*/ 458312 w 1342244"/>
              <a:gd name="connsiteY29" fmla="*/ 5060861 h 6858000"/>
              <a:gd name="connsiteX30" fmla="*/ 456570 w 1342244"/>
              <a:gd name="connsiteY30" fmla="*/ 4993030 h 6858000"/>
              <a:gd name="connsiteX31" fmla="*/ 463479 w 1342244"/>
              <a:gd name="connsiteY31" fmla="*/ 4946844 h 6858000"/>
              <a:gd name="connsiteX32" fmla="*/ 474738 w 1342244"/>
              <a:gd name="connsiteY32" fmla="*/ 4858827 h 6858000"/>
              <a:gd name="connsiteX33" fmla="*/ 480641 w 1342244"/>
              <a:gd name="connsiteY33" fmla="*/ 4821170 h 6858000"/>
              <a:gd name="connsiteX34" fmla="*/ 486667 w 1342244"/>
              <a:gd name="connsiteY34" fmla="*/ 4750867 h 6858000"/>
              <a:gd name="connsiteX35" fmla="*/ 484474 w 1342244"/>
              <a:gd name="connsiteY35" fmla="*/ 4690749 h 6858000"/>
              <a:gd name="connsiteX36" fmla="*/ 479954 w 1342244"/>
              <a:gd name="connsiteY36" fmla="*/ 4584173 h 6858000"/>
              <a:gd name="connsiteX37" fmla="*/ 475037 w 1342244"/>
              <a:gd name="connsiteY37" fmla="*/ 4444346 h 6858000"/>
              <a:gd name="connsiteX38" fmla="*/ 471602 w 1342244"/>
              <a:gd name="connsiteY38" fmla="*/ 4375228 h 6858000"/>
              <a:gd name="connsiteX39" fmla="*/ 452255 w 1342244"/>
              <a:gd name="connsiteY39" fmla="*/ 4214165 h 6858000"/>
              <a:gd name="connsiteX40" fmla="*/ 453884 w 1342244"/>
              <a:gd name="connsiteY40" fmla="*/ 4076008 h 6858000"/>
              <a:gd name="connsiteX41" fmla="*/ 441584 w 1342244"/>
              <a:gd name="connsiteY41" fmla="*/ 4033999 h 6858000"/>
              <a:gd name="connsiteX42" fmla="*/ 441309 w 1342244"/>
              <a:gd name="connsiteY42" fmla="*/ 4013953 h 6858000"/>
              <a:gd name="connsiteX43" fmla="*/ 433387 w 1342244"/>
              <a:gd name="connsiteY43" fmla="*/ 3901461 h 6858000"/>
              <a:gd name="connsiteX44" fmla="*/ 455981 w 1342244"/>
              <a:gd name="connsiteY44" fmla="*/ 3813873 h 6858000"/>
              <a:gd name="connsiteX45" fmla="*/ 466877 w 1342244"/>
              <a:gd name="connsiteY45" fmla="*/ 3738082 h 6858000"/>
              <a:gd name="connsiteX46" fmla="*/ 474223 w 1342244"/>
              <a:gd name="connsiteY46" fmla="*/ 3673397 h 6858000"/>
              <a:gd name="connsiteX47" fmla="*/ 473519 w 1342244"/>
              <a:gd name="connsiteY47" fmla="*/ 3637109 h 6858000"/>
              <a:gd name="connsiteX48" fmla="*/ 476962 w 1342244"/>
              <a:gd name="connsiteY48" fmla="*/ 3536883 h 6858000"/>
              <a:gd name="connsiteX49" fmla="*/ 484500 w 1342244"/>
              <a:gd name="connsiteY49" fmla="*/ 3435652 h 6858000"/>
              <a:gd name="connsiteX50" fmla="*/ 498392 w 1342244"/>
              <a:gd name="connsiteY50" fmla="*/ 3295862 h 6858000"/>
              <a:gd name="connsiteX51" fmla="*/ 480918 w 1342244"/>
              <a:gd name="connsiteY51" fmla="*/ 3158586 h 6858000"/>
              <a:gd name="connsiteX52" fmla="*/ 456326 w 1342244"/>
              <a:gd name="connsiteY52" fmla="*/ 3112365 h 6858000"/>
              <a:gd name="connsiteX53" fmla="*/ 441801 w 1342244"/>
              <a:gd name="connsiteY53" fmla="*/ 3072935 h 6858000"/>
              <a:gd name="connsiteX54" fmla="*/ 416975 w 1342244"/>
              <a:gd name="connsiteY54" fmla="*/ 2958185 h 6858000"/>
              <a:gd name="connsiteX55" fmla="*/ 374255 w 1342244"/>
              <a:gd name="connsiteY55" fmla="*/ 2843952 h 6858000"/>
              <a:gd name="connsiteX56" fmla="*/ 308507 w 1342244"/>
              <a:gd name="connsiteY56" fmla="*/ 2554718 h 6858000"/>
              <a:gd name="connsiteX57" fmla="*/ 279324 w 1342244"/>
              <a:gd name="connsiteY57" fmla="*/ 2447068 h 6858000"/>
              <a:gd name="connsiteX58" fmla="*/ 283394 w 1342244"/>
              <a:gd name="connsiteY58" fmla="*/ 2423438 h 6858000"/>
              <a:gd name="connsiteX59" fmla="*/ 272284 w 1342244"/>
              <a:gd name="connsiteY59" fmla="*/ 2402874 h 6858000"/>
              <a:gd name="connsiteX60" fmla="*/ 251225 w 1342244"/>
              <a:gd name="connsiteY60" fmla="*/ 2261920 h 6858000"/>
              <a:gd name="connsiteX61" fmla="*/ 241112 w 1342244"/>
              <a:gd name="connsiteY61" fmla="*/ 2195378 h 6858000"/>
              <a:gd name="connsiteX62" fmla="*/ 225329 w 1342244"/>
              <a:gd name="connsiteY62" fmla="*/ 2155135 h 6858000"/>
              <a:gd name="connsiteX63" fmla="*/ 222787 w 1342244"/>
              <a:gd name="connsiteY63" fmla="*/ 2118008 h 6858000"/>
              <a:gd name="connsiteX64" fmla="*/ 223780 w 1342244"/>
              <a:gd name="connsiteY64" fmla="*/ 2050531 h 6858000"/>
              <a:gd name="connsiteX65" fmla="*/ 196764 w 1342244"/>
              <a:gd name="connsiteY65" fmla="*/ 1906352 h 6858000"/>
              <a:gd name="connsiteX66" fmla="*/ 173321 w 1342244"/>
              <a:gd name="connsiteY66" fmla="*/ 1861531 h 6858000"/>
              <a:gd name="connsiteX67" fmla="*/ 127120 w 1342244"/>
              <a:gd name="connsiteY67" fmla="*/ 1732919 h 6858000"/>
              <a:gd name="connsiteX68" fmla="*/ 98557 w 1342244"/>
              <a:gd name="connsiteY68" fmla="*/ 1615777 h 6858000"/>
              <a:gd name="connsiteX69" fmla="*/ 79352 w 1342244"/>
              <a:gd name="connsiteY69" fmla="*/ 1563678 h 6858000"/>
              <a:gd name="connsiteX70" fmla="*/ 85174 w 1342244"/>
              <a:gd name="connsiteY70" fmla="*/ 1477995 h 6858000"/>
              <a:gd name="connsiteX71" fmla="*/ 71259 w 1342244"/>
              <a:gd name="connsiteY71" fmla="*/ 1373769 h 6858000"/>
              <a:gd name="connsiteX72" fmla="*/ 79566 w 1342244"/>
              <a:gd name="connsiteY72" fmla="*/ 1307086 h 6858000"/>
              <a:gd name="connsiteX73" fmla="*/ 85439 w 1342244"/>
              <a:gd name="connsiteY73" fmla="*/ 1168288 h 6858000"/>
              <a:gd name="connsiteX74" fmla="*/ 77721 w 1342244"/>
              <a:gd name="connsiteY74" fmla="*/ 1142577 h 6858000"/>
              <a:gd name="connsiteX75" fmla="*/ 67027 w 1342244"/>
              <a:gd name="connsiteY75" fmla="*/ 1088484 h 6858000"/>
              <a:gd name="connsiteX76" fmla="*/ 55763 w 1342244"/>
              <a:gd name="connsiteY76" fmla="*/ 1016103 h 6858000"/>
              <a:gd name="connsiteX77" fmla="*/ 57219 w 1342244"/>
              <a:gd name="connsiteY77" fmla="*/ 954054 h 6858000"/>
              <a:gd name="connsiteX78" fmla="*/ 52084 w 1342244"/>
              <a:gd name="connsiteY78" fmla="*/ 896999 h 6858000"/>
              <a:gd name="connsiteX79" fmla="*/ 21492 w 1342244"/>
              <a:gd name="connsiteY79" fmla="*/ 821517 h 6858000"/>
              <a:gd name="connsiteX80" fmla="*/ 442 w 1342244"/>
              <a:gd name="connsiteY80" fmla="*/ 751353 h 6858000"/>
              <a:gd name="connsiteX81" fmla="*/ 0 w 1342244"/>
              <a:gd name="connsiteY81" fmla="*/ 721230 h 6858000"/>
              <a:gd name="connsiteX82" fmla="*/ 9132 w 1342244"/>
              <a:gd name="connsiteY82" fmla="*/ 619315 h 6858000"/>
              <a:gd name="connsiteX83" fmla="*/ 2788 w 1342244"/>
              <a:gd name="connsiteY83" fmla="*/ 585934 h 6858000"/>
              <a:gd name="connsiteX84" fmla="*/ 84 w 1342244"/>
              <a:gd name="connsiteY84" fmla="*/ 538948 h 6858000"/>
              <a:gd name="connsiteX85" fmla="*/ 3992 w 1342244"/>
              <a:gd name="connsiteY85" fmla="*/ 525163 h 6858000"/>
              <a:gd name="connsiteX86" fmla="*/ 30116 w 1342244"/>
              <a:gd name="connsiteY86" fmla="*/ 446567 h 6858000"/>
              <a:gd name="connsiteX87" fmla="*/ 29364 w 1342244"/>
              <a:gd name="connsiteY87" fmla="*/ 393828 h 6858000"/>
              <a:gd name="connsiteX88" fmla="*/ 29194 w 1342244"/>
              <a:gd name="connsiteY88" fmla="*/ 353137 h 6858000"/>
              <a:gd name="connsiteX89" fmla="*/ 34887 w 1342244"/>
              <a:gd name="connsiteY89" fmla="*/ 275771 h 6858000"/>
              <a:gd name="connsiteX90" fmla="*/ 44581 w 1342244"/>
              <a:gd name="connsiteY90" fmla="*/ 236673 h 6858000"/>
              <a:gd name="connsiteX91" fmla="*/ 43624 w 1342244"/>
              <a:gd name="connsiteY91" fmla="*/ 144983 h 6858000"/>
              <a:gd name="connsiteX92" fmla="*/ 33909 w 1342244"/>
              <a:gd name="connsiteY92" fmla="*/ 33857 h 6858000"/>
              <a:gd name="connsiteX93" fmla="*/ 15462 w 1342244"/>
              <a:gd name="connsiteY93" fmla="*/ 0 h 6858000"/>
              <a:gd name="connsiteX0" fmla="*/ 15462 w 1342244"/>
              <a:gd name="connsiteY0" fmla="*/ 0 h 6858000"/>
              <a:gd name="connsiteX1" fmla="*/ 1342244 w 1342244"/>
              <a:gd name="connsiteY1" fmla="*/ 0 h 6858000"/>
              <a:gd name="connsiteX2" fmla="*/ 1342244 w 1342244"/>
              <a:gd name="connsiteY2" fmla="*/ 6858000 h 6858000"/>
              <a:gd name="connsiteX3" fmla="*/ 78938 w 1342244"/>
              <a:gd name="connsiteY3" fmla="*/ 6857735 h 6858000"/>
              <a:gd name="connsiteX4" fmla="*/ 115531 w 1342244"/>
              <a:gd name="connsiteY4" fmla="*/ 6776847 h 6858000"/>
              <a:gd name="connsiteX5" fmla="*/ 127031 w 1342244"/>
              <a:gd name="connsiteY5" fmla="*/ 6737706 h 6858000"/>
              <a:gd name="connsiteX6" fmla="*/ 144438 w 1342244"/>
              <a:gd name="connsiteY6" fmla="*/ 6686827 h 6858000"/>
              <a:gd name="connsiteX7" fmla="*/ 156016 w 1342244"/>
              <a:gd name="connsiteY7" fmla="*/ 6633777 h 6858000"/>
              <a:gd name="connsiteX8" fmla="*/ 228859 w 1342244"/>
              <a:gd name="connsiteY8" fmla="*/ 6492130 h 6858000"/>
              <a:gd name="connsiteX9" fmla="*/ 244546 w 1342244"/>
              <a:gd name="connsiteY9" fmla="*/ 6431610 h 6858000"/>
              <a:gd name="connsiteX10" fmla="*/ 271474 w 1342244"/>
              <a:gd name="connsiteY10" fmla="*/ 6334727 h 6858000"/>
              <a:gd name="connsiteX11" fmla="*/ 263386 w 1342244"/>
              <a:gd name="connsiteY11" fmla="*/ 6294334 h 6858000"/>
              <a:gd name="connsiteX12" fmla="*/ 251160 w 1342244"/>
              <a:gd name="connsiteY12" fmla="*/ 6231403 h 6858000"/>
              <a:gd name="connsiteX13" fmla="*/ 243818 w 1342244"/>
              <a:gd name="connsiteY13" fmla="*/ 6202459 h 6858000"/>
              <a:gd name="connsiteX14" fmla="*/ 242616 w 1342244"/>
              <a:gd name="connsiteY14" fmla="*/ 6153037 h 6858000"/>
              <a:gd name="connsiteX15" fmla="*/ 255587 w 1342244"/>
              <a:gd name="connsiteY15" fmla="*/ 6061464 h 6858000"/>
              <a:gd name="connsiteX16" fmla="*/ 245418 w 1342244"/>
              <a:gd name="connsiteY16" fmla="*/ 6028119 h 6858000"/>
              <a:gd name="connsiteX17" fmla="*/ 230647 w 1342244"/>
              <a:gd name="connsiteY17" fmla="*/ 5926735 h 6858000"/>
              <a:gd name="connsiteX18" fmla="*/ 280159 w 1342244"/>
              <a:gd name="connsiteY18" fmla="*/ 5712857 h 6858000"/>
              <a:gd name="connsiteX19" fmla="*/ 309957 w 1342244"/>
              <a:gd name="connsiteY19" fmla="*/ 5660491 h 6858000"/>
              <a:gd name="connsiteX20" fmla="*/ 323969 w 1342244"/>
              <a:gd name="connsiteY20" fmla="*/ 5553910 h 6858000"/>
              <a:gd name="connsiteX21" fmla="*/ 348400 w 1342244"/>
              <a:gd name="connsiteY21" fmla="*/ 5449031 h 6858000"/>
              <a:gd name="connsiteX22" fmla="*/ 359524 w 1342244"/>
              <a:gd name="connsiteY22" fmla="*/ 5396260 h 6858000"/>
              <a:gd name="connsiteX23" fmla="*/ 385283 w 1342244"/>
              <a:gd name="connsiteY23" fmla="*/ 5341916 h 6858000"/>
              <a:gd name="connsiteX24" fmla="*/ 423664 w 1342244"/>
              <a:gd name="connsiteY24" fmla="*/ 5264214 h 6858000"/>
              <a:gd name="connsiteX25" fmla="*/ 429823 w 1342244"/>
              <a:gd name="connsiteY25" fmla="*/ 5225268 h 6858000"/>
              <a:gd name="connsiteX26" fmla="*/ 438105 w 1342244"/>
              <a:gd name="connsiteY26" fmla="*/ 5159961 h 6858000"/>
              <a:gd name="connsiteX27" fmla="*/ 441715 w 1342244"/>
              <a:gd name="connsiteY27" fmla="*/ 5125185 h 6858000"/>
              <a:gd name="connsiteX28" fmla="*/ 455581 w 1342244"/>
              <a:gd name="connsiteY28" fmla="*/ 5067850 h 6858000"/>
              <a:gd name="connsiteX29" fmla="*/ 458312 w 1342244"/>
              <a:gd name="connsiteY29" fmla="*/ 5060861 h 6858000"/>
              <a:gd name="connsiteX30" fmla="*/ 456570 w 1342244"/>
              <a:gd name="connsiteY30" fmla="*/ 4993030 h 6858000"/>
              <a:gd name="connsiteX31" fmla="*/ 463479 w 1342244"/>
              <a:gd name="connsiteY31" fmla="*/ 4946844 h 6858000"/>
              <a:gd name="connsiteX32" fmla="*/ 474738 w 1342244"/>
              <a:gd name="connsiteY32" fmla="*/ 4858827 h 6858000"/>
              <a:gd name="connsiteX33" fmla="*/ 480641 w 1342244"/>
              <a:gd name="connsiteY33" fmla="*/ 4821170 h 6858000"/>
              <a:gd name="connsiteX34" fmla="*/ 486667 w 1342244"/>
              <a:gd name="connsiteY34" fmla="*/ 4750867 h 6858000"/>
              <a:gd name="connsiteX35" fmla="*/ 484474 w 1342244"/>
              <a:gd name="connsiteY35" fmla="*/ 4690749 h 6858000"/>
              <a:gd name="connsiteX36" fmla="*/ 479954 w 1342244"/>
              <a:gd name="connsiteY36" fmla="*/ 4584173 h 6858000"/>
              <a:gd name="connsiteX37" fmla="*/ 475037 w 1342244"/>
              <a:gd name="connsiteY37" fmla="*/ 4444346 h 6858000"/>
              <a:gd name="connsiteX38" fmla="*/ 471602 w 1342244"/>
              <a:gd name="connsiteY38" fmla="*/ 4375228 h 6858000"/>
              <a:gd name="connsiteX39" fmla="*/ 452255 w 1342244"/>
              <a:gd name="connsiteY39" fmla="*/ 4214165 h 6858000"/>
              <a:gd name="connsiteX40" fmla="*/ 453884 w 1342244"/>
              <a:gd name="connsiteY40" fmla="*/ 4076008 h 6858000"/>
              <a:gd name="connsiteX41" fmla="*/ 441584 w 1342244"/>
              <a:gd name="connsiteY41" fmla="*/ 4033999 h 6858000"/>
              <a:gd name="connsiteX42" fmla="*/ 441309 w 1342244"/>
              <a:gd name="connsiteY42" fmla="*/ 4013953 h 6858000"/>
              <a:gd name="connsiteX43" fmla="*/ 433387 w 1342244"/>
              <a:gd name="connsiteY43" fmla="*/ 3901461 h 6858000"/>
              <a:gd name="connsiteX44" fmla="*/ 455981 w 1342244"/>
              <a:gd name="connsiteY44" fmla="*/ 3813873 h 6858000"/>
              <a:gd name="connsiteX45" fmla="*/ 466877 w 1342244"/>
              <a:gd name="connsiteY45" fmla="*/ 3738082 h 6858000"/>
              <a:gd name="connsiteX46" fmla="*/ 474223 w 1342244"/>
              <a:gd name="connsiteY46" fmla="*/ 3673397 h 6858000"/>
              <a:gd name="connsiteX47" fmla="*/ 473519 w 1342244"/>
              <a:gd name="connsiteY47" fmla="*/ 3637109 h 6858000"/>
              <a:gd name="connsiteX48" fmla="*/ 476962 w 1342244"/>
              <a:gd name="connsiteY48" fmla="*/ 3536883 h 6858000"/>
              <a:gd name="connsiteX49" fmla="*/ 484500 w 1342244"/>
              <a:gd name="connsiteY49" fmla="*/ 3435652 h 6858000"/>
              <a:gd name="connsiteX50" fmla="*/ 498392 w 1342244"/>
              <a:gd name="connsiteY50" fmla="*/ 3295862 h 6858000"/>
              <a:gd name="connsiteX51" fmla="*/ 480918 w 1342244"/>
              <a:gd name="connsiteY51" fmla="*/ 3158586 h 6858000"/>
              <a:gd name="connsiteX52" fmla="*/ 456326 w 1342244"/>
              <a:gd name="connsiteY52" fmla="*/ 3112365 h 6858000"/>
              <a:gd name="connsiteX53" fmla="*/ 441801 w 1342244"/>
              <a:gd name="connsiteY53" fmla="*/ 3072935 h 6858000"/>
              <a:gd name="connsiteX54" fmla="*/ 416975 w 1342244"/>
              <a:gd name="connsiteY54" fmla="*/ 2958185 h 6858000"/>
              <a:gd name="connsiteX55" fmla="*/ 374255 w 1342244"/>
              <a:gd name="connsiteY55" fmla="*/ 2843952 h 6858000"/>
              <a:gd name="connsiteX56" fmla="*/ 308507 w 1342244"/>
              <a:gd name="connsiteY56" fmla="*/ 2554718 h 6858000"/>
              <a:gd name="connsiteX57" fmla="*/ 279324 w 1342244"/>
              <a:gd name="connsiteY57" fmla="*/ 2447068 h 6858000"/>
              <a:gd name="connsiteX58" fmla="*/ 283394 w 1342244"/>
              <a:gd name="connsiteY58" fmla="*/ 2423438 h 6858000"/>
              <a:gd name="connsiteX59" fmla="*/ 272284 w 1342244"/>
              <a:gd name="connsiteY59" fmla="*/ 2402874 h 6858000"/>
              <a:gd name="connsiteX60" fmla="*/ 251225 w 1342244"/>
              <a:gd name="connsiteY60" fmla="*/ 2261920 h 6858000"/>
              <a:gd name="connsiteX61" fmla="*/ 241112 w 1342244"/>
              <a:gd name="connsiteY61" fmla="*/ 2195378 h 6858000"/>
              <a:gd name="connsiteX62" fmla="*/ 225329 w 1342244"/>
              <a:gd name="connsiteY62" fmla="*/ 2155135 h 6858000"/>
              <a:gd name="connsiteX63" fmla="*/ 222787 w 1342244"/>
              <a:gd name="connsiteY63" fmla="*/ 2118008 h 6858000"/>
              <a:gd name="connsiteX64" fmla="*/ 223780 w 1342244"/>
              <a:gd name="connsiteY64" fmla="*/ 2050531 h 6858000"/>
              <a:gd name="connsiteX65" fmla="*/ 196764 w 1342244"/>
              <a:gd name="connsiteY65" fmla="*/ 1906352 h 6858000"/>
              <a:gd name="connsiteX66" fmla="*/ 173321 w 1342244"/>
              <a:gd name="connsiteY66" fmla="*/ 1861531 h 6858000"/>
              <a:gd name="connsiteX67" fmla="*/ 127120 w 1342244"/>
              <a:gd name="connsiteY67" fmla="*/ 1732919 h 6858000"/>
              <a:gd name="connsiteX68" fmla="*/ 98557 w 1342244"/>
              <a:gd name="connsiteY68" fmla="*/ 1615777 h 6858000"/>
              <a:gd name="connsiteX69" fmla="*/ 79352 w 1342244"/>
              <a:gd name="connsiteY69" fmla="*/ 1563678 h 6858000"/>
              <a:gd name="connsiteX70" fmla="*/ 85174 w 1342244"/>
              <a:gd name="connsiteY70" fmla="*/ 1477995 h 6858000"/>
              <a:gd name="connsiteX71" fmla="*/ 71259 w 1342244"/>
              <a:gd name="connsiteY71" fmla="*/ 1373769 h 6858000"/>
              <a:gd name="connsiteX72" fmla="*/ 79566 w 1342244"/>
              <a:gd name="connsiteY72" fmla="*/ 1307086 h 6858000"/>
              <a:gd name="connsiteX73" fmla="*/ 85439 w 1342244"/>
              <a:gd name="connsiteY73" fmla="*/ 1168288 h 6858000"/>
              <a:gd name="connsiteX74" fmla="*/ 77721 w 1342244"/>
              <a:gd name="connsiteY74" fmla="*/ 1142577 h 6858000"/>
              <a:gd name="connsiteX75" fmla="*/ 67027 w 1342244"/>
              <a:gd name="connsiteY75" fmla="*/ 1088484 h 6858000"/>
              <a:gd name="connsiteX76" fmla="*/ 55763 w 1342244"/>
              <a:gd name="connsiteY76" fmla="*/ 1016103 h 6858000"/>
              <a:gd name="connsiteX77" fmla="*/ 57219 w 1342244"/>
              <a:gd name="connsiteY77" fmla="*/ 954054 h 6858000"/>
              <a:gd name="connsiteX78" fmla="*/ 52084 w 1342244"/>
              <a:gd name="connsiteY78" fmla="*/ 896999 h 6858000"/>
              <a:gd name="connsiteX79" fmla="*/ 21492 w 1342244"/>
              <a:gd name="connsiteY79" fmla="*/ 821517 h 6858000"/>
              <a:gd name="connsiteX80" fmla="*/ 442 w 1342244"/>
              <a:gd name="connsiteY80" fmla="*/ 751353 h 6858000"/>
              <a:gd name="connsiteX81" fmla="*/ 0 w 1342244"/>
              <a:gd name="connsiteY81" fmla="*/ 721230 h 6858000"/>
              <a:gd name="connsiteX82" fmla="*/ 9132 w 1342244"/>
              <a:gd name="connsiteY82" fmla="*/ 619315 h 6858000"/>
              <a:gd name="connsiteX83" fmla="*/ 2788 w 1342244"/>
              <a:gd name="connsiteY83" fmla="*/ 585934 h 6858000"/>
              <a:gd name="connsiteX84" fmla="*/ 84 w 1342244"/>
              <a:gd name="connsiteY84" fmla="*/ 538948 h 6858000"/>
              <a:gd name="connsiteX85" fmla="*/ 3992 w 1342244"/>
              <a:gd name="connsiteY85" fmla="*/ 525163 h 6858000"/>
              <a:gd name="connsiteX86" fmla="*/ 30116 w 1342244"/>
              <a:gd name="connsiteY86" fmla="*/ 446567 h 6858000"/>
              <a:gd name="connsiteX87" fmla="*/ 29364 w 1342244"/>
              <a:gd name="connsiteY87" fmla="*/ 393828 h 6858000"/>
              <a:gd name="connsiteX88" fmla="*/ 29194 w 1342244"/>
              <a:gd name="connsiteY88" fmla="*/ 353137 h 6858000"/>
              <a:gd name="connsiteX89" fmla="*/ 34887 w 1342244"/>
              <a:gd name="connsiteY89" fmla="*/ 275771 h 6858000"/>
              <a:gd name="connsiteX90" fmla="*/ 44581 w 1342244"/>
              <a:gd name="connsiteY90" fmla="*/ 236673 h 6858000"/>
              <a:gd name="connsiteX91" fmla="*/ 43624 w 1342244"/>
              <a:gd name="connsiteY91" fmla="*/ 144983 h 6858000"/>
              <a:gd name="connsiteX92" fmla="*/ 33909 w 1342244"/>
              <a:gd name="connsiteY92" fmla="*/ 33857 h 6858000"/>
              <a:gd name="connsiteX93" fmla="*/ 15462 w 1342244"/>
              <a:gd name="connsiteY93" fmla="*/ 0 h 6858000"/>
              <a:gd name="connsiteX0" fmla="*/ 15462 w 1342244"/>
              <a:gd name="connsiteY0" fmla="*/ 0 h 6858000"/>
              <a:gd name="connsiteX1" fmla="*/ 1342244 w 1342244"/>
              <a:gd name="connsiteY1" fmla="*/ 0 h 6858000"/>
              <a:gd name="connsiteX2" fmla="*/ 1342244 w 1342244"/>
              <a:gd name="connsiteY2" fmla="*/ 6858000 h 6858000"/>
              <a:gd name="connsiteX3" fmla="*/ 78938 w 1342244"/>
              <a:gd name="connsiteY3" fmla="*/ 6857735 h 6858000"/>
              <a:gd name="connsiteX4" fmla="*/ 115531 w 1342244"/>
              <a:gd name="connsiteY4" fmla="*/ 6776847 h 6858000"/>
              <a:gd name="connsiteX5" fmla="*/ 127031 w 1342244"/>
              <a:gd name="connsiteY5" fmla="*/ 6737706 h 6858000"/>
              <a:gd name="connsiteX6" fmla="*/ 144438 w 1342244"/>
              <a:gd name="connsiteY6" fmla="*/ 6686827 h 6858000"/>
              <a:gd name="connsiteX7" fmla="*/ 156016 w 1342244"/>
              <a:gd name="connsiteY7" fmla="*/ 6633777 h 6858000"/>
              <a:gd name="connsiteX8" fmla="*/ 228859 w 1342244"/>
              <a:gd name="connsiteY8" fmla="*/ 6492130 h 6858000"/>
              <a:gd name="connsiteX9" fmla="*/ 244546 w 1342244"/>
              <a:gd name="connsiteY9" fmla="*/ 6431610 h 6858000"/>
              <a:gd name="connsiteX10" fmla="*/ 271474 w 1342244"/>
              <a:gd name="connsiteY10" fmla="*/ 6334727 h 6858000"/>
              <a:gd name="connsiteX11" fmla="*/ 263386 w 1342244"/>
              <a:gd name="connsiteY11" fmla="*/ 6294334 h 6858000"/>
              <a:gd name="connsiteX12" fmla="*/ 251160 w 1342244"/>
              <a:gd name="connsiteY12" fmla="*/ 6231403 h 6858000"/>
              <a:gd name="connsiteX13" fmla="*/ 243818 w 1342244"/>
              <a:gd name="connsiteY13" fmla="*/ 6202459 h 6858000"/>
              <a:gd name="connsiteX14" fmla="*/ 242616 w 1342244"/>
              <a:gd name="connsiteY14" fmla="*/ 6153037 h 6858000"/>
              <a:gd name="connsiteX15" fmla="*/ 255587 w 1342244"/>
              <a:gd name="connsiteY15" fmla="*/ 6061464 h 6858000"/>
              <a:gd name="connsiteX16" fmla="*/ 245418 w 1342244"/>
              <a:gd name="connsiteY16" fmla="*/ 6028119 h 6858000"/>
              <a:gd name="connsiteX17" fmla="*/ 230647 w 1342244"/>
              <a:gd name="connsiteY17" fmla="*/ 5926735 h 6858000"/>
              <a:gd name="connsiteX18" fmla="*/ 280159 w 1342244"/>
              <a:gd name="connsiteY18" fmla="*/ 5712857 h 6858000"/>
              <a:gd name="connsiteX19" fmla="*/ 309957 w 1342244"/>
              <a:gd name="connsiteY19" fmla="*/ 5660491 h 6858000"/>
              <a:gd name="connsiteX20" fmla="*/ 323969 w 1342244"/>
              <a:gd name="connsiteY20" fmla="*/ 5553910 h 6858000"/>
              <a:gd name="connsiteX21" fmla="*/ 348400 w 1342244"/>
              <a:gd name="connsiteY21" fmla="*/ 5449031 h 6858000"/>
              <a:gd name="connsiteX22" fmla="*/ 359524 w 1342244"/>
              <a:gd name="connsiteY22" fmla="*/ 5396260 h 6858000"/>
              <a:gd name="connsiteX23" fmla="*/ 385283 w 1342244"/>
              <a:gd name="connsiteY23" fmla="*/ 5341916 h 6858000"/>
              <a:gd name="connsiteX24" fmla="*/ 423664 w 1342244"/>
              <a:gd name="connsiteY24" fmla="*/ 5264214 h 6858000"/>
              <a:gd name="connsiteX25" fmla="*/ 429823 w 1342244"/>
              <a:gd name="connsiteY25" fmla="*/ 5225268 h 6858000"/>
              <a:gd name="connsiteX26" fmla="*/ 438105 w 1342244"/>
              <a:gd name="connsiteY26" fmla="*/ 5159961 h 6858000"/>
              <a:gd name="connsiteX27" fmla="*/ 441715 w 1342244"/>
              <a:gd name="connsiteY27" fmla="*/ 5125185 h 6858000"/>
              <a:gd name="connsiteX28" fmla="*/ 455581 w 1342244"/>
              <a:gd name="connsiteY28" fmla="*/ 5067850 h 6858000"/>
              <a:gd name="connsiteX29" fmla="*/ 458312 w 1342244"/>
              <a:gd name="connsiteY29" fmla="*/ 5060861 h 6858000"/>
              <a:gd name="connsiteX30" fmla="*/ 456570 w 1342244"/>
              <a:gd name="connsiteY30" fmla="*/ 4993030 h 6858000"/>
              <a:gd name="connsiteX31" fmla="*/ 463479 w 1342244"/>
              <a:gd name="connsiteY31" fmla="*/ 4946844 h 6858000"/>
              <a:gd name="connsiteX32" fmla="*/ 474738 w 1342244"/>
              <a:gd name="connsiteY32" fmla="*/ 4858827 h 6858000"/>
              <a:gd name="connsiteX33" fmla="*/ 480641 w 1342244"/>
              <a:gd name="connsiteY33" fmla="*/ 4821170 h 6858000"/>
              <a:gd name="connsiteX34" fmla="*/ 486667 w 1342244"/>
              <a:gd name="connsiteY34" fmla="*/ 4750867 h 6858000"/>
              <a:gd name="connsiteX35" fmla="*/ 484474 w 1342244"/>
              <a:gd name="connsiteY35" fmla="*/ 4690749 h 6858000"/>
              <a:gd name="connsiteX36" fmla="*/ 479954 w 1342244"/>
              <a:gd name="connsiteY36" fmla="*/ 4584173 h 6858000"/>
              <a:gd name="connsiteX37" fmla="*/ 475037 w 1342244"/>
              <a:gd name="connsiteY37" fmla="*/ 4444346 h 6858000"/>
              <a:gd name="connsiteX38" fmla="*/ 471602 w 1342244"/>
              <a:gd name="connsiteY38" fmla="*/ 4375228 h 6858000"/>
              <a:gd name="connsiteX39" fmla="*/ 452255 w 1342244"/>
              <a:gd name="connsiteY39" fmla="*/ 4214165 h 6858000"/>
              <a:gd name="connsiteX40" fmla="*/ 453884 w 1342244"/>
              <a:gd name="connsiteY40" fmla="*/ 4076008 h 6858000"/>
              <a:gd name="connsiteX41" fmla="*/ 441584 w 1342244"/>
              <a:gd name="connsiteY41" fmla="*/ 4033999 h 6858000"/>
              <a:gd name="connsiteX42" fmla="*/ 441309 w 1342244"/>
              <a:gd name="connsiteY42" fmla="*/ 4013953 h 6858000"/>
              <a:gd name="connsiteX43" fmla="*/ 433387 w 1342244"/>
              <a:gd name="connsiteY43" fmla="*/ 3901461 h 6858000"/>
              <a:gd name="connsiteX44" fmla="*/ 455981 w 1342244"/>
              <a:gd name="connsiteY44" fmla="*/ 3813873 h 6858000"/>
              <a:gd name="connsiteX45" fmla="*/ 466877 w 1342244"/>
              <a:gd name="connsiteY45" fmla="*/ 3738082 h 6858000"/>
              <a:gd name="connsiteX46" fmla="*/ 474223 w 1342244"/>
              <a:gd name="connsiteY46" fmla="*/ 3673397 h 6858000"/>
              <a:gd name="connsiteX47" fmla="*/ 473519 w 1342244"/>
              <a:gd name="connsiteY47" fmla="*/ 3637109 h 6858000"/>
              <a:gd name="connsiteX48" fmla="*/ 476962 w 1342244"/>
              <a:gd name="connsiteY48" fmla="*/ 3536883 h 6858000"/>
              <a:gd name="connsiteX49" fmla="*/ 484500 w 1342244"/>
              <a:gd name="connsiteY49" fmla="*/ 3435652 h 6858000"/>
              <a:gd name="connsiteX50" fmla="*/ 498392 w 1342244"/>
              <a:gd name="connsiteY50" fmla="*/ 3295862 h 6858000"/>
              <a:gd name="connsiteX51" fmla="*/ 480918 w 1342244"/>
              <a:gd name="connsiteY51" fmla="*/ 3158586 h 6858000"/>
              <a:gd name="connsiteX52" fmla="*/ 456326 w 1342244"/>
              <a:gd name="connsiteY52" fmla="*/ 3112365 h 6858000"/>
              <a:gd name="connsiteX53" fmla="*/ 441801 w 1342244"/>
              <a:gd name="connsiteY53" fmla="*/ 3072935 h 6858000"/>
              <a:gd name="connsiteX54" fmla="*/ 416975 w 1342244"/>
              <a:gd name="connsiteY54" fmla="*/ 2958185 h 6858000"/>
              <a:gd name="connsiteX55" fmla="*/ 374255 w 1342244"/>
              <a:gd name="connsiteY55" fmla="*/ 2843952 h 6858000"/>
              <a:gd name="connsiteX56" fmla="*/ 308507 w 1342244"/>
              <a:gd name="connsiteY56" fmla="*/ 2554718 h 6858000"/>
              <a:gd name="connsiteX57" fmla="*/ 279324 w 1342244"/>
              <a:gd name="connsiteY57" fmla="*/ 2447068 h 6858000"/>
              <a:gd name="connsiteX58" fmla="*/ 283394 w 1342244"/>
              <a:gd name="connsiteY58" fmla="*/ 2423438 h 6858000"/>
              <a:gd name="connsiteX59" fmla="*/ 272284 w 1342244"/>
              <a:gd name="connsiteY59" fmla="*/ 2402874 h 6858000"/>
              <a:gd name="connsiteX60" fmla="*/ 251225 w 1342244"/>
              <a:gd name="connsiteY60" fmla="*/ 2261920 h 6858000"/>
              <a:gd name="connsiteX61" fmla="*/ 241112 w 1342244"/>
              <a:gd name="connsiteY61" fmla="*/ 2195378 h 6858000"/>
              <a:gd name="connsiteX62" fmla="*/ 225329 w 1342244"/>
              <a:gd name="connsiteY62" fmla="*/ 2155135 h 6858000"/>
              <a:gd name="connsiteX63" fmla="*/ 222787 w 1342244"/>
              <a:gd name="connsiteY63" fmla="*/ 2118008 h 6858000"/>
              <a:gd name="connsiteX64" fmla="*/ 223780 w 1342244"/>
              <a:gd name="connsiteY64" fmla="*/ 2050531 h 6858000"/>
              <a:gd name="connsiteX65" fmla="*/ 196764 w 1342244"/>
              <a:gd name="connsiteY65" fmla="*/ 1906352 h 6858000"/>
              <a:gd name="connsiteX66" fmla="*/ 173321 w 1342244"/>
              <a:gd name="connsiteY66" fmla="*/ 1861531 h 6858000"/>
              <a:gd name="connsiteX67" fmla="*/ 127120 w 1342244"/>
              <a:gd name="connsiteY67" fmla="*/ 1732919 h 6858000"/>
              <a:gd name="connsiteX68" fmla="*/ 98557 w 1342244"/>
              <a:gd name="connsiteY68" fmla="*/ 1615777 h 6858000"/>
              <a:gd name="connsiteX69" fmla="*/ 79352 w 1342244"/>
              <a:gd name="connsiteY69" fmla="*/ 1563678 h 6858000"/>
              <a:gd name="connsiteX70" fmla="*/ 85174 w 1342244"/>
              <a:gd name="connsiteY70" fmla="*/ 1477995 h 6858000"/>
              <a:gd name="connsiteX71" fmla="*/ 71259 w 1342244"/>
              <a:gd name="connsiteY71" fmla="*/ 1373769 h 6858000"/>
              <a:gd name="connsiteX72" fmla="*/ 79566 w 1342244"/>
              <a:gd name="connsiteY72" fmla="*/ 1307086 h 6858000"/>
              <a:gd name="connsiteX73" fmla="*/ 85439 w 1342244"/>
              <a:gd name="connsiteY73" fmla="*/ 1168288 h 6858000"/>
              <a:gd name="connsiteX74" fmla="*/ 77721 w 1342244"/>
              <a:gd name="connsiteY74" fmla="*/ 1142577 h 6858000"/>
              <a:gd name="connsiteX75" fmla="*/ 67027 w 1342244"/>
              <a:gd name="connsiteY75" fmla="*/ 1088484 h 6858000"/>
              <a:gd name="connsiteX76" fmla="*/ 55763 w 1342244"/>
              <a:gd name="connsiteY76" fmla="*/ 1016103 h 6858000"/>
              <a:gd name="connsiteX77" fmla="*/ 57219 w 1342244"/>
              <a:gd name="connsiteY77" fmla="*/ 954054 h 6858000"/>
              <a:gd name="connsiteX78" fmla="*/ 52084 w 1342244"/>
              <a:gd name="connsiteY78" fmla="*/ 896999 h 6858000"/>
              <a:gd name="connsiteX79" fmla="*/ 21492 w 1342244"/>
              <a:gd name="connsiteY79" fmla="*/ 821517 h 6858000"/>
              <a:gd name="connsiteX80" fmla="*/ 0 w 1342244"/>
              <a:gd name="connsiteY80" fmla="*/ 721230 h 6858000"/>
              <a:gd name="connsiteX81" fmla="*/ 9132 w 1342244"/>
              <a:gd name="connsiteY81" fmla="*/ 619315 h 6858000"/>
              <a:gd name="connsiteX82" fmla="*/ 2788 w 1342244"/>
              <a:gd name="connsiteY82" fmla="*/ 585934 h 6858000"/>
              <a:gd name="connsiteX83" fmla="*/ 84 w 1342244"/>
              <a:gd name="connsiteY83" fmla="*/ 538948 h 6858000"/>
              <a:gd name="connsiteX84" fmla="*/ 3992 w 1342244"/>
              <a:gd name="connsiteY84" fmla="*/ 525163 h 6858000"/>
              <a:gd name="connsiteX85" fmla="*/ 30116 w 1342244"/>
              <a:gd name="connsiteY85" fmla="*/ 446567 h 6858000"/>
              <a:gd name="connsiteX86" fmla="*/ 29364 w 1342244"/>
              <a:gd name="connsiteY86" fmla="*/ 393828 h 6858000"/>
              <a:gd name="connsiteX87" fmla="*/ 29194 w 1342244"/>
              <a:gd name="connsiteY87" fmla="*/ 353137 h 6858000"/>
              <a:gd name="connsiteX88" fmla="*/ 34887 w 1342244"/>
              <a:gd name="connsiteY88" fmla="*/ 275771 h 6858000"/>
              <a:gd name="connsiteX89" fmla="*/ 44581 w 1342244"/>
              <a:gd name="connsiteY89" fmla="*/ 236673 h 6858000"/>
              <a:gd name="connsiteX90" fmla="*/ 43624 w 1342244"/>
              <a:gd name="connsiteY90" fmla="*/ 144983 h 6858000"/>
              <a:gd name="connsiteX91" fmla="*/ 33909 w 1342244"/>
              <a:gd name="connsiteY91" fmla="*/ 33857 h 6858000"/>
              <a:gd name="connsiteX92" fmla="*/ 15462 w 1342244"/>
              <a:gd name="connsiteY92" fmla="*/ 0 h 6858000"/>
              <a:gd name="connsiteX0" fmla="*/ 15381 w 1342163"/>
              <a:gd name="connsiteY0" fmla="*/ 0 h 6858000"/>
              <a:gd name="connsiteX1" fmla="*/ 1342163 w 1342163"/>
              <a:gd name="connsiteY1" fmla="*/ 0 h 6858000"/>
              <a:gd name="connsiteX2" fmla="*/ 1342163 w 1342163"/>
              <a:gd name="connsiteY2" fmla="*/ 6858000 h 6858000"/>
              <a:gd name="connsiteX3" fmla="*/ 78857 w 1342163"/>
              <a:gd name="connsiteY3" fmla="*/ 6857735 h 6858000"/>
              <a:gd name="connsiteX4" fmla="*/ 115450 w 1342163"/>
              <a:gd name="connsiteY4" fmla="*/ 6776847 h 6858000"/>
              <a:gd name="connsiteX5" fmla="*/ 126950 w 1342163"/>
              <a:gd name="connsiteY5" fmla="*/ 6737706 h 6858000"/>
              <a:gd name="connsiteX6" fmla="*/ 144357 w 1342163"/>
              <a:gd name="connsiteY6" fmla="*/ 6686827 h 6858000"/>
              <a:gd name="connsiteX7" fmla="*/ 155935 w 1342163"/>
              <a:gd name="connsiteY7" fmla="*/ 6633777 h 6858000"/>
              <a:gd name="connsiteX8" fmla="*/ 228778 w 1342163"/>
              <a:gd name="connsiteY8" fmla="*/ 6492130 h 6858000"/>
              <a:gd name="connsiteX9" fmla="*/ 244465 w 1342163"/>
              <a:gd name="connsiteY9" fmla="*/ 6431610 h 6858000"/>
              <a:gd name="connsiteX10" fmla="*/ 271393 w 1342163"/>
              <a:gd name="connsiteY10" fmla="*/ 6334727 h 6858000"/>
              <a:gd name="connsiteX11" fmla="*/ 263305 w 1342163"/>
              <a:gd name="connsiteY11" fmla="*/ 6294334 h 6858000"/>
              <a:gd name="connsiteX12" fmla="*/ 251079 w 1342163"/>
              <a:gd name="connsiteY12" fmla="*/ 6231403 h 6858000"/>
              <a:gd name="connsiteX13" fmla="*/ 243737 w 1342163"/>
              <a:gd name="connsiteY13" fmla="*/ 6202459 h 6858000"/>
              <a:gd name="connsiteX14" fmla="*/ 242535 w 1342163"/>
              <a:gd name="connsiteY14" fmla="*/ 6153037 h 6858000"/>
              <a:gd name="connsiteX15" fmla="*/ 255506 w 1342163"/>
              <a:gd name="connsiteY15" fmla="*/ 6061464 h 6858000"/>
              <a:gd name="connsiteX16" fmla="*/ 245337 w 1342163"/>
              <a:gd name="connsiteY16" fmla="*/ 6028119 h 6858000"/>
              <a:gd name="connsiteX17" fmla="*/ 230566 w 1342163"/>
              <a:gd name="connsiteY17" fmla="*/ 5926735 h 6858000"/>
              <a:gd name="connsiteX18" fmla="*/ 280078 w 1342163"/>
              <a:gd name="connsiteY18" fmla="*/ 5712857 h 6858000"/>
              <a:gd name="connsiteX19" fmla="*/ 309876 w 1342163"/>
              <a:gd name="connsiteY19" fmla="*/ 5660491 h 6858000"/>
              <a:gd name="connsiteX20" fmla="*/ 323888 w 1342163"/>
              <a:gd name="connsiteY20" fmla="*/ 5553910 h 6858000"/>
              <a:gd name="connsiteX21" fmla="*/ 348319 w 1342163"/>
              <a:gd name="connsiteY21" fmla="*/ 5449031 h 6858000"/>
              <a:gd name="connsiteX22" fmla="*/ 359443 w 1342163"/>
              <a:gd name="connsiteY22" fmla="*/ 5396260 h 6858000"/>
              <a:gd name="connsiteX23" fmla="*/ 385202 w 1342163"/>
              <a:gd name="connsiteY23" fmla="*/ 5341916 h 6858000"/>
              <a:gd name="connsiteX24" fmla="*/ 423583 w 1342163"/>
              <a:gd name="connsiteY24" fmla="*/ 5264214 h 6858000"/>
              <a:gd name="connsiteX25" fmla="*/ 429742 w 1342163"/>
              <a:gd name="connsiteY25" fmla="*/ 5225268 h 6858000"/>
              <a:gd name="connsiteX26" fmla="*/ 438024 w 1342163"/>
              <a:gd name="connsiteY26" fmla="*/ 5159961 h 6858000"/>
              <a:gd name="connsiteX27" fmla="*/ 441634 w 1342163"/>
              <a:gd name="connsiteY27" fmla="*/ 5125185 h 6858000"/>
              <a:gd name="connsiteX28" fmla="*/ 455500 w 1342163"/>
              <a:gd name="connsiteY28" fmla="*/ 5067850 h 6858000"/>
              <a:gd name="connsiteX29" fmla="*/ 458231 w 1342163"/>
              <a:gd name="connsiteY29" fmla="*/ 5060861 h 6858000"/>
              <a:gd name="connsiteX30" fmla="*/ 456489 w 1342163"/>
              <a:gd name="connsiteY30" fmla="*/ 4993030 h 6858000"/>
              <a:gd name="connsiteX31" fmla="*/ 463398 w 1342163"/>
              <a:gd name="connsiteY31" fmla="*/ 4946844 h 6858000"/>
              <a:gd name="connsiteX32" fmla="*/ 474657 w 1342163"/>
              <a:gd name="connsiteY32" fmla="*/ 4858827 h 6858000"/>
              <a:gd name="connsiteX33" fmla="*/ 480560 w 1342163"/>
              <a:gd name="connsiteY33" fmla="*/ 4821170 h 6858000"/>
              <a:gd name="connsiteX34" fmla="*/ 486586 w 1342163"/>
              <a:gd name="connsiteY34" fmla="*/ 4750867 h 6858000"/>
              <a:gd name="connsiteX35" fmla="*/ 484393 w 1342163"/>
              <a:gd name="connsiteY35" fmla="*/ 4690749 h 6858000"/>
              <a:gd name="connsiteX36" fmla="*/ 479873 w 1342163"/>
              <a:gd name="connsiteY36" fmla="*/ 4584173 h 6858000"/>
              <a:gd name="connsiteX37" fmla="*/ 474956 w 1342163"/>
              <a:gd name="connsiteY37" fmla="*/ 4444346 h 6858000"/>
              <a:gd name="connsiteX38" fmla="*/ 471521 w 1342163"/>
              <a:gd name="connsiteY38" fmla="*/ 4375228 h 6858000"/>
              <a:gd name="connsiteX39" fmla="*/ 452174 w 1342163"/>
              <a:gd name="connsiteY39" fmla="*/ 4214165 h 6858000"/>
              <a:gd name="connsiteX40" fmla="*/ 453803 w 1342163"/>
              <a:gd name="connsiteY40" fmla="*/ 4076008 h 6858000"/>
              <a:gd name="connsiteX41" fmla="*/ 441503 w 1342163"/>
              <a:gd name="connsiteY41" fmla="*/ 4033999 h 6858000"/>
              <a:gd name="connsiteX42" fmla="*/ 441228 w 1342163"/>
              <a:gd name="connsiteY42" fmla="*/ 4013953 h 6858000"/>
              <a:gd name="connsiteX43" fmla="*/ 433306 w 1342163"/>
              <a:gd name="connsiteY43" fmla="*/ 3901461 h 6858000"/>
              <a:gd name="connsiteX44" fmla="*/ 455900 w 1342163"/>
              <a:gd name="connsiteY44" fmla="*/ 3813873 h 6858000"/>
              <a:gd name="connsiteX45" fmla="*/ 466796 w 1342163"/>
              <a:gd name="connsiteY45" fmla="*/ 3738082 h 6858000"/>
              <a:gd name="connsiteX46" fmla="*/ 474142 w 1342163"/>
              <a:gd name="connsiteY46" fmla="*/ 3673397 h 6858000"/>
              <a:gd name="connsiteX47" fmla="*/ 473438 w 1342163"/>
              <a:gd name="connsiteY47" fmla="*/ 3637109 h 6858000"/>
              <a:gd name="connsiteX48" fmla="*/ 476881 w 1342163"/>
              <a:gd name="connsiteY48" fmla="*/ 3536883 h 6858000"/>
              <a:gd name="connsiteX49" fmla="*/ 484419 w 1342163"/>
              <a:gd name="connsiteY49" fmla="*/ 3435652 h 6858000"/>
              <a:gd name="connsiteX50" fmla="*/ 498311 w 1342163"/>
              <a:gd name="connsiteY50" fmla="*/ 3295862 h 6858000"/>
              <a:gd name="connsiteX51" fmla="*/ 480837 w 1342163"/>
              <a:gd name="connsiteY51" fmla="*/ 3158586 h 6858000"/>
              <a:gd name="connsiteX52" fmla="*/ 456245 w 1342163"/>
              <a:gd name="connsiteY52" fmla="*/ 3112365 h 6858000"/>
              <a:gd name="connsiteX53" fmla="*/ 441720 w 1342163"/>
              <a:gd name="connsiteY53" fmla="*/ 3072935 h 6858000"/>
              <a:gd name="connsiteX54" fmla="*/ 416894 w 1342163"/>
              <a:gd name="connsiteY54" fmla="*/ 2958185 h 6858000"/>
              <a:gd name="connsiteX55" fmla="*/ 374174 w 1342163"/>
              <a:gd name="connsiteY55" fmla="*/ 2843952 h 6858000"/>
              <a:gd name="connsiteX56" fmla="*/ 308426 w 1342163"/>
              <a:gd name="connsiteY56" fmla="*/ 2554718 h 6858000"/>
              <a:gd name="connsiteX57" fmla="*/ 279243 w 1342163"/>
              <a:gd name="connsiteY57" fmla="*/ 2447068 h 6858000"/>
              <a:gd name="connsiteX58" fmla="*/ 283313 w 1342163"/>
              <a:gd name="connsiteY58" fmla="*/ 2423438 h 6858000"/>
              <a:gd name="connsiteX59" fmla="*/ 272203 w 1342163"/>
              <a:gd name="connsiteY59" fmla="*/ 2402874 h 6858000"/>
              <a:gd name="connsiteX60" fmla="*/ 251144 w 1342163"/>
              <a:gd name="connsiteY60" fmla="*/ 2261920 h 6858000"/>
              <a:gd name="connsiteX61" fmla="*/ 241031 w 1342163"/>
              <a:gd name="connsiteY61" fmla="*/ 2195378 h 6858000"/>
              <a:gd name="connsiteX62" fmla="*/ 225248 w 1342163"/>
              <a:gd name="connsiteY62" fmla="*/ 2155135 h 6858000"/>
              <a:gd name="connsiteX63" fmla="*/ 222706 w 1342163"/>
              <a:gd name="connsiteY63" fmla="*/ 2118008 h 6858000"/>
              <a:gd name="connsiteX64" fmla="*/ 223699 w 1342163"/>
              <a:gd name="connsiteY64" fmla="*/ 2050531 h 6858000"/>
              <a:gd name="connsiteX65" fmla="*/ 196683 w 1342163"/>
              <a:gd name="connsiteY65" fmla="*/ 1906352 h 6858000"/>
              <a:gd name="connsiteX66" fmla="*/ 173240 w 1342163"/>
              <a:gd name="connsiteY66" fmla="*/ 1861531 h 6858000"/>
              <a:gd name="connsiteX67" fmla="*/ 127039 w 1342163"/>
              <a:gd name="connsiteY67" fmla="*/ 1732919 h 6858000"/>
              <a:gd name="connsiteX68" fmla="*/ 98476 w 1342163"/>
              <a:gd name="connsiteY68" fmla="*/ 1615777 h 6858000"/>
              <a:gd name="connsiteX69" fmla="*/ 79271 w 1342163"/>
              <a:gd name="connsiteY69" fmla="*/ 1563678 h 6858000"/>
              <a:gd name="connsiteX70" fmla="*/ 85093 w 1342163"/>
              <a:gd name="connsiteY70" fmla="*/ 1477995 h 6858000"/>
              <a:gd name="connsiteX71" fmla="*/ 71178 w 1342163"/>
              <a:gd name="connsiteY71" fmla="*/ 1373769 h 6858000"/>
              <a:gd name="connsiteX72" fmla="*/ 79485 w 1342163"/>
              <a:gd name="connsiteY72" fmla="*/ 1307086 h 6858000"/>
              <a:gd name="connsiteX73" fmla="*/ 85358 w 1342163"/>
              <a:gd name="connsiteY73" fmla="*/ 1168288 h 6858000"/>
              <a:gd name="connsiteX74" fmla="*/ 77640 w 1342163"/>
              <a:gd name="connsiteY74" fmla="*/ 1142577 h 6858000"/>
              <a:gd name="connsiteX75" fmla="*/ 66946 w 1342163"/>
              <a:gd name="connsiteY75" fmla="*/ 1088484 h 6858000"/>
              <a:gd name="connsiteX76" fmla="*/ 55682 w 1342163"/>
              <a:gd name="connsiteY76" fmla="*/ 1016103 h 6858000"/>
              <a:gd name="connsiteX77" fmla="*/ 57138 w 1342163"/>
              <a:gd name="connsiteY77" fmla="*/ 954054 h 6858000"/>
              <a:gd name="connsiteX78" fmla="*/ 52003 w 1342163"/>
              <a:gd name="connsiteY78" fmla="*/ 896999 h 6858000"/>
              <a:gd name="connsiteX79" fmla="*/ 21411 w 1342163"/>
              <a:gd name="connsiteY79" fmla="*/ 821517 h 6858000"/>
              <a:gd name="connsiteX80" fmla="*/ 12141 w 1342163"/>
              <a:gd name="connsiteY80" fmla="*/ 711705 h 6858000"/>
              <a:gd name="connsiteX81" fmla="*/ 9051 w 1342163"/>
              <a:gd name="connsiteY81" fmla="*/ 619315 h 6858000"/>
              <a:gd name="connsiteX82" fmla="*/ 2707 w 1342163"/>
              <a:gd name="connsiteY82" fmla="*/ 585934 h 6858000"/>
              <a:gd name="connsiteX83" fmla="*/ 3 w 1342163"/>
              <a:gd name="connsiteY83" fmla="*/ 538948 h 6858000"/>
              <a:gd name="connsiteX84" fmla="*/ 3911 w 1342163"/>
              <a:gd name="connsiteY84" fmla="*/ 525163 h 6858000"/>
              <a:gd name="connsiteX85" fmla="*/ 30035 w 1342163"/>
              <a:gd name="connsiteY85" fmla="*/ 446567 h 6858000"/>
              <a:gd name="connsiteX86" fmla="*/ 29283 w 1342163"/>
              <a:gd name="connsiteY86" fmla="*/ 393828 h 6858000"/>
              <a:gd name="connsiteX87" fmla="*/ 29113 w 1342163"/>
              <a:gd name="connsiteY87" fmla="*/ 353137 h 6858000"/>
              <a:gd name="connsiteX88" fmla="*/ 34806 w 1342163"/>
              <a:gd name="connsiteY88" fmla="*/ 275771 h 6858000"/>
              <a:gd name="connsiteX89" fmla="*/ 44500 w 1342163"/>
              <a:gd name="connsiteY89" fmla="*/ 236673 h 6858000"/>
              <a:gd name="connsiteX90" fmla="*/ 43543 w 1342163"/>
              <a:gd name="connsiteY90" fmla="*/ 144983 h 6858000"/>
              <a:gd name="connsiteX91" fmla="*/ 33828 w 1342163"/>
              <a:gd name="connsiteY91" fmla="*/ 33857 h 6858000"/>
              <a:gd name="connsiteX92" fmla="*/ 15381 w 1342163"/>
              <a:gd name="connsiteY92" fmla="*/ 0 h 6858000"/>
              <a:gd name="connsiteX0" fmla="*/ 15381 w 1342163"/>
              <a:gd name="connsiteY0" fmla="*/ 0 h 6858000"/>
              <a:gd name="connsiteX1" fmla="*/ 1342163 w 1342163"/>
              <a:gd name="connsiteY1" fmla="*/ 0 h 6858000"/>
              <a:gd name="connsiteX2" fmla="*/ 1342163 w 1342163"/>
              <a:gd name="connsiteY2" fmla="*/ 6858000 h 6858000"/>
              <a:gd name="connsiteX3" fmla="*/ 78857 w 1342163"/>
              <a:gd name="connsiteY3" fmla="*/ 6857735 h 6858000"/>
              <a:gd name="connsiteX4" fmla="*/ 115450 w 1342163"/>
              <a:gd name="connsiteY4" fmla="*/ 6776847 h 6858000"/>
              <a:gd name="connsiteX5" fmla="*/ 126950 w 1342163"/>
              <a:gd name="connsiteY5" fmla="*/ 6737706 h 6858000"/>
              <a:gd name="connsiteX6" fmla="*/ 144357 w 1342163"/>
              <a:gd name="connsiteY6" fmla="*/ 6686827 h 6858000"/>
              <a:gd name="connsiteX7" fmla="*/ 155935 w 1342163"/>
              <a:gd name="connsiteY7" fmla="*/ 6633777 h 6858000"/>
              <a:gd name="connsiteX8" fmla="*/ 228778 w 1342163"/>
              <a:gd name="connsiteY8" fmla="*/ 6492130 h 6858000"/>
              <a:gd name="connsiteX9" fmla="*/ 244465 w 1342163"/>
              <a:gd name="connsiteY9" fmla="*/ 6431610 h 6858000"/>
              <a:gd name="connsiteX10" fmla="*/ 271393 w 1342163"/>
              <a:gd name="connsiteY10" fmla="*/ 6334727 h 6858000"/>
              <a:gd name="connsiteX11" fmla="*/ 263305 w 1342163"/>
              <a:gd name="connsiteY11" fmla="*/ 6294334 h 6858000"/>
              <a:gd name="connsiteX12" fmla="*/ 251079 w 1342163"/>
              <a:gd name="connsiteY12" fmla="*/ 6231403 h 6858000"/>
              <a:gd name="connsiteX13" fmla="*/ 243737 w 1342163"/>
              <a:gd name="connsiteY13" fmla="*/ 6202459 h 6858000"/>
              <a:gd name="connsiteX14" fmla="*/ 242535 w 1342163"/>
              <a:gd name="connsiteY14" fmla="*/ 6153037 h 6858000"/>
              <a:gd name="connsiteX15" fmla="*/ 255506 w 1342163"/>
              <a:gd name="connsiteY15" fmla="*/ 6061464 h 6858000"/>
              <a:gd name="connsiteX16" fmla="*/ 245337 w 1342163"/>
              <a:gd name="connsiteY16" fmla="*/ 6028119 h 6858000"/>
              <a:gd name="connsiteX17" fmla="*/ 230566 w 1342163"/>
              <a:gd name="connsiteY17" fmla="*/ 5926735 h 6858000"/>
              <a:gd name="connsiteX18" fmla="*/ 280078 w 1342163"/>
              <a:gd name="connsiteY18" fmla="*/ 5712857 h 6858000"/>
              <a:gd name="connsiteX19" fmla="*/ 309876 w 1342163"/>
              <a:gd name="connsiteY19" fmla="*/ 5660491 h 6858000"/>
              <a:gd name="connsiteX20" fmla="*/ 323888 w 1342163"/>
              <a:gd name="connsiteY20" fmla="*/ 5553910 h 6858000"/>
              <a:gd name="connsiteX21" fmla="*/ 348319 w 1342163"/>
              <a:gd name="connsiteY21" fmla="*/ 5449031 h 6858000"/>
              <a:gd name="connsiteX22" fmla="*/ 359443 w 1342163"/>
              <a:gd name="connsiteY22" fmla="*/ 5396260 h 6858000"/>
              <a:gd name="connsiteX23" fmla="*/ 385202 w 1342163"/>
              <a:gd name="connsiteY23" fmla="*/ 5341916 h 6858000"/>
              <a:gd name="connsiteX24" fmla="*/ 423583 w 1342163"/>
              <a:gd name="connsiteY24" fmla="*/ 5264214 h 6858000"/>
              <a:gd name="connsiteX25" fmla="*/ 429742 w 1342163"/>
              <a:gd name="connsiteY25" fmla="*/ 5225268 h 6858000"/>
              <a:gd name="connsiteX26" fmla="*/ 438024 w 1342163"/>
              <a:gd name="connsiteY26" fmla="*/ 5159961 h 6858000"/>
              <a:gd name="connsiteX27" fmla="*/ 441634 w 1342163"/>
              <a:gd name="connsiteY27" fmla="*/ 5125185 h 6858000"/>
              <a:gd name="connsiteX28" fmla="*/ 455500 w 1342163"/>
              <a:gd name="connsiteY28" fmla="*/ 5067850 h 6858000"/>
              <a:gd name="connsiteX29" fmla="*/ 458231 w 1342163"/>
              <a:gd name="connsiteY29" fmla="*/ 5060861 h 6858000"/>
              <a:gd name="connsiteX30" fmla="*/ 456489 w 1342163"/>
              <a:gd name="connsiteY30" fmla="*/ 4993030 h 6858000"/>
              <a:gd name="connsiteX31" fmla="*/ 463398 w 1342163"/>
              <a:gd name="connsiteY31" fmla="*/ 4946844 h 6858000"/>
              <a:gd name="connsiteX32" fmla="*/ 474657 w 1342163"/>
              <a:gd name="connsiteY32" fmla="*/ 4858827 h 6858000"/>
              <a:gd name="connsiteX33" fmla="*/ 480560 w 1342163"/>
              <a:gd name="connsiteY33" fmla="*/ 4821170 h 6858000"/>
              <a:gd name="connsiteX34" fmla="*/ 486586 w 1342163"/>
              <a:gd name="connsiteY34" fmla="*/ 4750867 h 6858000"/>
              <a:gd name="connsiteX35" fmla="*/ 484393 w 1342163"/>
              <a:gd name="connsiteY35" fmla="*/ 4690749 h 6858000"/>
              <a:gd name="connsiteX36" fmla="*/ 479873 w 1342163"/>
              <a:gd name="connsiteY36" fmla="*/ 4584173 h 6858000"/>
              <a:gd name="connsiteX37" fmla="*/ 474956 w 1342163"/>
              <a:gd name="connsiteY37" fmla="*/ 4444346 h 6858000"/>
              <a:gd name="connsiteX38" fmla="*/ 471521 w 1342163"/>
              <a:gd name="connsiteY38" fmla="*/ 4375228 h 6858000"/>
              <a:gd name="connsiteX39" fmla="*/ 452174 w 1342163"/>
              <a:gd name="connsiteY39" fmla="*/ 4214165 h 6858000"/>
              <a:gd name="connsiteX40" fmla="*/ 453803 w 1342163"/>
              <a:gd name="connsiteY40" fmla="*/ 4076008 h 6858000"/>
              <a:gd name="connsiteX41" fmla="*/ 441503 w 1342163"/>
              <a:gd name="connsiteY41" fmla="*/ 4033999 h 6858000"/>
              <a:gd name="connsiteX42" fmla="*/ 441228 w 1342163"/>
              <a:gd name="connsiteY42" fmla="*/ 4013953 h 6858000"/>
              <a:gd name="connsiteX43" fmla="*/ 433306 w 1342163"/>
              <a:gd name="connsiteY43" fmla="*/ 3901461 h 6858000"/>
              <a:gd name="connsiteX44" fmla="*/ 455900 w 1342163"/>
              <a:gd name="connsiteY44" fmla="*/ 3813873 h 6858000"/>
              <a:gd name="connsiteX45" fmla="*/ 466796 w 1342163"/>
              <a:gd name="connsiteY45" fmla="*/ 3738082 h 6858000"/>
              <a:gd name="connsiteX46" fmla="*/ 474142 w 1342163"/>
              <a:gd name="connsiteY46" fmla="*/ 3673397 h 6858000"/>
              <a:gd name="connsiteX47" fmla="*/ 473438 w 1342163"/>
              <a:gd name="connsiteY47" fmla="*/ 3637109 h 6858000"/>
              <a:gd name="connsiteX48" fmla="*/ 476881 w 1342163"/>
              <a:gd name="connsiteY48" fmla="*/ 3536883 h 6858000"/>
              <a:gd name="connsiteX49" fmla="*/ 484419 w 1342163"/>
              <a:gd name="connsiteY49" fmla="*/ 3435652 h 6858000"/>
              <a:gd name="connsiteX50" fmla="*/ 498311 w 1342163"/>
              <a:gd name="connsiteY50" fmla="*/ 3295862 h 6858000"/>
              <a:gd name="connsiteX51" fmla="*/ 480837 w 1342163"/>
              <a:gd name="connsiteY51" fmla="*/ 3158586 h 6858000"/>
              <a:gd name="connsiteX52" fmla="*/ 456245 w 1342163"/>
              <a:gd name="connsiteY52" fmla="*/ 3112365 h 6858000"/>
              <a:gd name="connsiteX53" fmla="*/ 441720 w 1342163"/>
              <a:gd name="connsiteY53" fmla="*/ 3072935 h 6858000"/>
              <a:gd name="connsiteX54" fmla="*/ 416894 w 1342163"/>
              <a:gd name="connsiteY54" fmla="*/ 2958185 h 6858000"/>
              <a:gd name="connsiteX55" fmla="*/ 374174 w 1342163"/>
              <a:gd name="connsiteY55" fmla="*/ 2843952 h 6858000"/>
              <a:gd name="connsiteX56" fmla="*/ 308426 w 1342163"/>
              <a:gd name="connsiteY56" fmla="*/ 2554718 h 6858000"/>
              <a:gd name="connsiteX57" fmla="*/ 279243 w 1342163"/>
              <a:gd name="connsiteY57" fmla="*/ 2447068 h 6858000"/>
              <a:gd name="connsiteX58" fmla="*/ 283313 w 1342163"/>
              <a:gd name="connsiteY58" fmla="*/ 2423438 h 6858000"/>
              <a:gd name="connsiteX59" fmla="*/ 272203 w 1342163"/>
              <a:gd name="connsiteY59" fmla="*/ 2402874 h 6858000"/>
              <a:gd name="connsiteX60" fmla="*/ 251144 w 1342163"/>
              <a:gd name="connsiteY60" fmla="*/ 2261920 h 6858000"/>
              <a:gd name="connsiteX61" fmla="*/ 241031 w 1342163"/>
              <a:gd name="connsiteY61" fmla="*/ 2195378 h 6858000"/>
              <a:gd name="connsiteX62" fmla="*/ 225248 w 1342163"/>
              <a:gd name="connsiteY62" fmla="*/ 2155135 h 6858000"/>
              <a:gd name="connsiteX63" fmla="*/ 222706 w 1342163"/>
              <a:gd name="connsiteY63" fmla="*/ 2118008 h 6858000"/>
              <a:gd name="connsiteX64" fmla="*/ 223699 w 1342163"/>
              <a:gd name="connsiteY64" fmla="*/ 2050531 h 6858000"/>
              <a:gd name="connsiteX65" fmla="*/ 196683 w 1342163"/>
              <a:gd name="connsiteY65" fmla="*/ 1906352 h 6858000"/>
              <a:gd name="connsiteX66" fmla="*/ 173240 w 1342163"/>
              <a:gd name="connsiteY66" fmla="*/ 1861531 h 6858000"/>
              <a:gd name="connsiteX67" fmla="*/ 127039 w 1342163"/>
              <a:gd name="connsiteY67" fmla="*/ 1732919 h 6858000"/>
              <a:gd name="connsiteX68" fmla="*/ 98476 w 1342163"/>
              <a:gd name="connsiteY68" fmla="*/ 1615777 h 6858000"/>
              <a:gd name="connsiteX69" fmla="*/ 79271 w 1342163"/>
              <a:gd name="connsiteY69" fmla="*/ 1563678 h 6858000"/>
              <a:gd name="connsiteX70" fmla="*/ 85093 w 1342163"/>
              <a:gd name="connsiteY70" fmla="*/ 1477995 h 6858000"/>
              <a:gd name="connsiteX71" fmla="*/ 71178 w 1342163"/>
              <a:gd name="connsiteY71" fmla="*/ 1373769 h 6858000"/>
              <a:gd name="connsiteX72" fmla="*/ 79485 w 1342163"/>
              <a:gd name="connsiteY72" fmla="*/ 1307086 h 6858000"/>
              <a:gd name="connsiteX73" fmla="*/ 85358 w 1342163"/>
              <a:gd name="connsiteY73" fmla="*/ 1168288 h 6858000"/>
              <a:gd name="connsiteX74" fmla="*/ 77640 w 1342163"/>
              <a:gd name="connsiteY74" fmla="*/ 1142577 h 6858000"/>
              <a:gd name="connsiteX75" fmla="*/ 66946 w 1342163"/>
              <a:gd name="connsiteY75" fmla="*/ 1088484 h 6858000"/>
              <a:gd name="connsiteX76" fmla="*/ 55682 w 1342163"/>
              <a:gd name="connsiteY76" fmla="*/ 1016103 h 6858000"/>
              <a:gd name="connsiteX77" fmla="*/ 57138 w 1342163"/>
              <a:gd name="connsiteY77" fmla="*/ 954054 h 6858000"/>
              <a:gd name="connsiteX78" fmla="*/ 52003 w 1342163"/>
              <a:gd name="connsiteY78" fmla="*/ 896999 h 6858000"/>
              <a:gd name="connsiteX79" fmla="*/ 21411 w 1342163"/>
              <a:gd name="connsiteY79" fmla="*/ 821517 h 6858000"/>
              <a:gd name="connsiteX80" fmla="*/ 12141 w 1342163"/>
              <a:gd name="connsiteY80" fmla="*/ 711705 h 6858000"/>
              <a:gd name="connsiteX81" fmla="*/ 9051 w 1342163"/>
              <a:gd name="connsiteY81" fmla="*/ 619315 h 6858000"/>
              <a:gd name="connsiteX82" fmla="*/ 2707 w 1342163"/>
              <a:gd name="connsiteY82" fmla="*/ 585934 h 6858000"/>
              <a:gd name="connsiteX83" fmla="*/ 3 w 1342163"/>
              <a:gd name="connsiteY83" fmla="*/ 538948 h 6858000"/>
              <a:gd name="connsiteX84" fmla="*/ 3911 w 1342163"/>
              <a:gd name="connsiteY84" fmla="*/ 525163 h 6858000"/>
              <a:gd name="connsiteX85" fmla="*/ 29283 w 1342163"/>
              <a:gd name="connsiteY85" fmla="*/ 393828 h 6858000"/>
              <a:gd name="connsiteX86" fmla="*/ 29113 w 1342163"/>
              <a:gd name="connsiteY86" fmla="*/ 353137 h 6858000"/>
              <a:gd name="connsiteX87" fmla="*/ 34806 w 1342163"/>
              <a:gd name="connsiteY87" fmla="*/ 275771 h 6858000"/>
              <a:gd name="connsiteX88" fmla="*/ 44500 w 1342163"/>
              <a:gd name="connsiteY88" fmla="*/ 236673 h 6858000"/>
              <a:gd name="connsiteX89" fmla="*/ 43543 w 1342163"/>
              <a:gd name="connsiteY89" fmla="*/ 144983 h 6858000"/>
              <a:gd name="connsiteX90" fmla="*/ 33828 w 1342163"/>
              <a:gd name="connsiteY90" fmla="*/ 33857 h 6858000"/>
              <a:gd name="connsiteX91" fmla="*/ 15381 w 1342163"/>
              <a:gd name="connsiteY91" fmla="*/ 0 h 6858000"/>
              <a:gd name="connsiteX0" fmla="*/ 15381 w 1342163"/>
              <a:gd name="connsiteY0" fmla="*/ 0 h 6858000"/>
              <a:gd name="connsiteX1" fmla="*/ 1342163 w 1342163"/>
              <a:gd name="connsiteY1" fmla="*/ 0 h 6858000"/>
              <a:gd name="connsiteX2" fmla="*/ 1342163 w 1342163"/>
              <a:gd name="connsiteY2" fmla="*/ 6858000 h 6858000"/>
              <a:gd name="connsiteX3" fmla="*/ 78857 w 1342163"/>
              <a:gd name="connsiteY3" fmla="*/ 6857735 h 6858000"/>
              <a:gd name="connsiteX4" fmla="*/ 115450 w 1342163"/>
              <a:gd name="connsiteY4" fmla="*/ 6776847 h 6858000"/>
              <a:gd name="connsiteX5" fmla="*/ 126950 w 1342163"/>
              <a:gd name="connsiteY5" fmla="*/ 6737706 h 6858000"/>
              <a:gd name="connsiteX6" fmla="*/ 144357 w 1342163"/>
              <a:gd name="connsiteY6" fmla="*/ 6686827 h 6858000"/>
              <a:gd name="connsiteX7" fmla="*/ 155935 w 1342163"/>
              <a:gd name="connsiteY7" fmla="*/ 6633777 h 6858000"/>
              <a:gd name="connsiteX8" fmla="*/ 228778 w 1342163"/>
              <a:gd name="connsiteY8" fmla="*/ 6492130 h 6858000"/>
              <a:gd name="connsiteX9" fmla="*/ 244465 w 1342163"/>
              <a:gd name="connsiteY9" fmla="*/ 6431610 h 6858000"/>
              <a:gd name="connsiteX10" fmla="*/ 271393 w 1342163"/>
              <a:gd name="connsiteY10" fmla="*/ 6334727 h 6858000"/>
              <a:gd name="connsiteX11" fmla="*/ 263305 w 1342163"/>
              <a:gd name="connsiteY11" fmla="*/ 6294334 h 6858000"/>
              <a:gd name="connsiteX12" fmla="*/ 251079 w 1342163"/>
              <a:gd name="connsiteY12" fmla="*/ 6231403 h 6858000"/>
              <a:gd name="connsiteX13" fmla="*/ 243737 w 1342163"/>
              <a:gd name="connsiteY13" fmla="*/ 6202459 h 6858000"/>
              <a:gd name="connsiteX14" fmla="*/ 242535 w 1342163"/>
              <a:gd name="connsiteY14" fmla="*/ 6153037 h 6858000"/>
              <a:gd name="connsiteX15" fmla="*/ 255506 w 1342163"/>
              <a:gd name="connsiteY15" fmla="*/ 6061464 h 6858000"/>
              <a:gd name="connsiteX16" fmla="*/ 245337 w 1342163"/>
              <a:gd name="connsiteY16" fmla="*/ 6028119 h 6858000"/>
              <a:gd name="connsiteX17" fmla="*/ 230566 w 1342163"/>
              <a:gd name="connsiteY17" fmla="*/ 5926735 h 6858000"/>
              <a:gd name="connsiteX18" fmla="*/ 280078 w 1342163"/>
              <a:gd name="connsiteY18" fmla="*/ 5712857 h 6858000"/>
              <a:gd name="connsiteX19" fmla="*/ 309876 w 1342163"/>
              <a:gd name="connsiteY19" fmla="*/ 5660491 h 6858000"/>
              <a:gd name="connsiteX20" fmla="*/ 323888 w 1342163"/>
              <a:gd name="connsiteY20" fmla="*/ 5553910 h 6858000"/>
              <a:gd name="connsiteX21" fmla="*/ 348319 w 1342163"/>
              <a:gd name="connsiteY21" fmla="*/ 5449031 h 6858000"/>
              <a:gd name="connsiteX22" fmla="*/ 359443 w 1342163"/>
              <a:gd name="connsiteY22" fmla="*/ 5396260 h 6858000"/>
              <a:gd name="connsiteX23" fmla="*/ 385202 w 1342163"/>
              <a:gd name="connsiteY23" fmla="*/ 5341916 h 6858000"/>
              <a:gd name="connsiteX24" fmla="*/ 423583 w 1342163"/>
              <a:gd name="connsiteY24" fmla="*/ 5264214 h 6858000"/>
              <a:gd name="connsiteX25" fmla="*/ 429742 w 1342163"/>
              <a:gd name="connsiteY25" fmla="*/ 5225268 h 6858000"/>
              <a:gd name="connsiteX26" fmla="*/ 438024 w 1342163"/>
              <a:gd name="connsiteY26" fmla="*/ 5159961 h 6858000"/>
              <a:gd name="connsiteX27" fmla="*/ 441634 w 1342163"/>
              <a:gd name="connsiteY27" fmla="*/ 5125185 h 6858000"/>
              <a:gd name="connsiteX28" fmla="*/ 455500 w 1342163"/>
              <a:gd name="connsiteY28" fmla="*/ 5067850 h 6858000"/>
              <a:gd name="connsiteX29" fmla="*/ 458231 w 1342163"/>
              <a:gd name="connsiteY29" fmla="*/ 5060861 h 6858000"/>
              <a:gd name="connsiteX30" fmla="*/ 456489 w 1342163"/>
              <a:gd name="connsiteY30" fmla="*/ 4993030 h 6858000"/>
              <a:gd name="connsiteX31" fmla="*/ 463398 w 1342163"/>
              <a:gd name="connsiteY31" fmla="*/ 4946844 h 6858000"/>
              <a:gd name="connsiteX32" fmla="*/ 474657 w 1342163"/>
              <a:gd name="connsiteY32" fmla="*/ 4858827 h 6858000"/>
              <a:gd name="connsiteX33" fmla="*/ 480560 w 1342163"/>
              <a:gd name="connsiteY33" fmla="*/ 4821170 h 6858000"/>
              <a:gd name="connsiteX34" fmla="*/ 486586 w 1342163"/>
              <a:gd name="connsiteY34" fmla="*/ 4750867 h 6858000"/>
              <a:gd name="connsiteX35" fmla="*/ 484393 w 1342163"/>
              <a:gd name="connsiteY35" fmla="*/ 4690749 h 6858000"/>
              <a:gd name="connsiteX36" fmla="*/ 479873 w 1342163"/>
              <a:gd name="connsiteY36" fmla="*/ 4584173 h 6858000"/>
              <a:gd name="connsiteX37" fmla="*/ 474956 w 1342163"/>
              <a:gd name="connsiteY37" fmla="*/ 4444346 h 6858000"/>
              <a:gd name="connsiteX38" fmla="*/ 471521 w 1342163"/>
              <a:gd name="connsiteY38" fmla="*/ 4375228 h 6858000"/>
              <a:gd name="connsiteX39" fmla="*/ 452174 w 1342163"/>
              <a:gd name="connsiteY39" fmla="*/ 4214165 h 6858000"/>
              <a:gd name="connsiteX40" fmla="*/ 453803 w 1342163"/>
              <a:gd name="connsiteY40" fmla="*/ 4076008 h 6858000"/>
              <a:gd name="connsiteX41" fmla="*/ 441503 w 1342163"/>
              <a:gd name="connsiteY41" fmla="*/ 4033999 h 6858000"/>
              <a:gd name="connsiteX42" fmla="*/ 441228 w 1342163"/>
              <a:gd name="connsiteY42" fmla="*/ 4013953 h 6858000"/>
              <a:gd name="connsiteX43" fmla="*/ 433306 w 1342163"/>
              <a:gd name="connsiteY43" fmla="*/ 3901461 h 6858000"/>
              <a:gd name="connsiteX44" fmla="*/ 455900 w 1342163"/>
              <a:gd name="connsiteY44" fmla="*/ 3813873 h 6858000"/>
              <a:gd name="connsiteX45" fmla="*/ 466796 w 1342163"/>
              <a:gd name="connsiteY45" fmla="*/ 3738082 h 6858000"/>
              <a:gd name="connsiteX46" fmla="*/ 474142 w 1342163"/>
              <a:gd name="connsiteY46" fmla="*/ 3673397 h 6858000"/>
              <a:gd name="connsiteX47" fmla="*/ 473438 w 1342163"/>
              <a:gd name="connsiteY47" fmla="*/ 3637109 h 6858000"/>
              <a:gd name="connsiteX48" fmla="*/ 476881 w 1342163"/>
              <a:gd name="connsiteY48" fmla="*/ 3536883 h 6858000"/>
              <a:gd name="connsiteX49" fmla="*/ 484419 w 1342163"/>
              <a:gd name="connsiteY49" fmla="*/ 3435652 h 6858000"/>
              <a:gd name="connsiteX50" fmla="*/ 498311 w 1342163"/>
              <a:gd name="connsiteY50" fmla="*/ 3295862 h 6858000"/>
              <a:gd name="connsiteX51" fmla="*/ 480837 w 1342163"/>
              <a:gd name="connsiteY51" fmla="*/ 3158586 h 6858000"/>
              <a:gd name="connsiteX52" fmla="*/ 456245 w 1342163"/>
              <a:gd name="connsiteY52" fmla="*/ 3112365 h 6858000"/>
              <a:gd name="connsiteX53" fmla="*/ 441720 w 1342163"/>
              <a:gd name="connsiteY53" fmla="*/ 3072935 h 6858000"/>
              <a:gd name="connsiteX54" fmla="*/ 416894 w 1342163"/>
              <a:gd name="connsiteY54" fmla="*/ 2958185 h 6858000"/>
              <a:gd name="connsiteX55" fmla="*/ 374174 w 1342163"/>
              <a:gd name="connsiteY55" fmla="*/ 2843952 h 6858000"/>
              <a:gd name="connsiteX56" fmla="*/ 308426 w 1342163"/>
              <a:gd name="connsiteY56" fmla="*/ 2554718 h 6858000"/>
              <a:gd name="connsiteX57" fmla="*/ 279243 w 1342163"/>
              <a:gd name="connsiteY57" fmla="*/ 2447068 h 6858000"/>
              <a:gd name="connsiteX58" fmla="*/ 283313 w 1342163"/>
              <a:gd name="connsiteY58" fmla="*/ 2423438 h 6858000"/>
              <a:gd name="connsiteX59" fmla="*/ 272203 w 1342163"/>
              <a:gd name="connsiteY59" fmla="*/ 2402874 h 6858000"/>
              <a:gd name="connsiteX60" fmla="*/ 251144 w 1342163"/>
              <a:gd name="connsiteY60" fmla="*/ 2261920 h 6858000"/>
              <a:gd name="connsiteX61" fmla="*/ 241031 w 1342163"/>
              <a:gd name="connsiteY61" fmla="*/ 2195378 h 6858000"/>
              <a:gd name="connsiteX62" fmla="*/ 225248 w 1342163"/>
              <a:gd name="connsiteY62" fmla="*/ 2155135 h 6858000"/>
              <a:gd name="connsiteX63" fmla="*/ 222706 w 1342163"/>
              <a:gd name="connsiteY63" fmla="*/ 2118008 h 6858000"/>
              <a:gd name="connsiteX64" fmla="*/ 223699 w 1342163"/>
              <a:gd name="connsiteY64" fmla="*/ 2050531 h 6858000"/>
              <a:gd name="connsiteX65" fmla="*/ 196683 w 1342163"/>
              <a:gd name="connsiteY65" fmla="*/ 1906352 h 6858000"/>
              <a:gd name="connsiteX66" fmla="*/ 173240 w 1342163"/>
              <a:gd name="connsiteY66" fmla="*/ 1861531 h 6858000"/>
              <a:gd name="connsiteX67" fmla="*/ 127039 w 1342163"/>
              <a:gd name="connsiteY67" fmla="*/ 1732919 h 6858000"/>
              <a:gd name="connsiteX68" fmla="*/ 98476 w 1342163"/>
              <a:gd name="connsiteY68" fmla="*/ 1615777 h 6858000"/>
              <a:gd name="connsiteX69" fmla="*/ 79271 w 1342163"/>
              <a:gd name="connsiteY69" fmla="*/ 1563678 h 6858000"/>
              <a:gd name="connsiteX70" fmla="*/ 85093 w 1342163"/>
              <a:gd name="connsiteY70" fmla="*/ 1477995 h 6858000"/>
              <a:gd name="connsiteX71" fmla="*/ 71178 w 1342163"/>
              <a:gd name="connsiteY71" fmla="*/ 1373769 h 6858000"/>
              <a:gd name="connsiteX72" fmla="*/ 79485 w 1342163"/>
              <a:gd name="connsiteY72" fmla="*/ 1307086 h 6858000"/>
              <a:gd name="connsiteX73" fmla="*/ 85358 w 1342163"/>
              <a:gd name="connsiteY73" fmla="*/ 1168288 h 6858000"/>
              <a:gd name="connsiteX74" fmla="*/ 77640 w 1342163"/>
              <a:gd name="connsiteY74" fmla="*/ 1142577 h 6858000"/>
              <a:gd name="connsiteX75" fmla="*/ 66946 w 1342163"/>
              <a:gd name="connsiteY75" fmla="*/ 1088484 h 6858000"/>
              <a:gd name="connsiteX76" fmla="*/ 55682 w 1342163"/>
              <a:gd name="connsiteY76" fmla="*/ 1016103 h 6858000"/>
              <a:gd name="connsiteX77" fmla="*/ 57138 w 1342163"/>
              <a:gd name="connsiteY77" fmla="*/ 954054 h 6858000"/>
              <a:gd name="connsiteX78" fmla="*/ 52003 w 1342163"/>
              <a:gd name="connsiteY78" fmla="*/ 896999 h 6858000"/>
              <a:gd name="connsiteX79" fmla="*/ 21411 w 1342163"/>
              <a:gd name="connsiteY79" fmla="*/ 821517 h 6858000"/>
              <a:gd name="connsiteX80" fmla="*/ 12141 w 1342163"/>
              <a:gd name="connsiteY80" fmla="*/ 711705 h 6858000"/>
              <a:gd name="connsiteX81" fmla="*/ 9051 w 1342163"/>
              <a:gd name="connsiteY81" fmla="*/ 619315 h 6858000"/>
              <a:gd name="connsiteX82" fmla="*/ 2707 w 1342163"/>
              <a:gd name="connsiteY82" fmla="*/ 585934 h 6858000"/>
              <a:gd name="connsiteX83" fmla="*/ 3 w 1342163"/>
              <a:gd name="connsiteY83" fmla="*/ 538948 h 6858000"/>
              <a:gd name="connsiteX84" fmla="*/ 3911 w 1342163"/>
              <a:gd name="connsiteY84" fmla="*/ 525163 h 6858000"/>
              <a:gd name="connsiteX85" fmla="*/ 29283 w 1342163"/>
              <a:gd name="connsiteY85" fmla="*/ 393828 h 6858000"/>
              <a:gd name="connsiteX86" fmla="*/ 29113 w 1342163"/>
              <a:gd name="connsiteY86" fmla="*/ 353137 h 6858000"/>
              <a:gd name="connsiteX87" fmla="*/ 34806 w 1342163"/>
              <a:gd name="connsiteY87" fmla="*/ 275771 h 6858000"/>
              <a:gd name="connsiteX88" fmla="*/ 44500 w 1342163"/>
              <a:gd name="connsiteY88" fmla="*/ 236673 h 6858000"/>
              <a:gd name="connsiteX89" fmla="*/ 43543 w 1342163"/>
              <a:gd name="connsiteY89" fmla="*/ 144983 h 6858000"/>
              <a:gd name="connsiteX90" fmla="*/ 33828 w 1342163"/>
              <a:gd name="connsiteY90" fmla="*/ 33857 h 6858000"/>
              <a:gd name="connsiteX91" fmla="*/ 15381 w 1342163"/>
              <a:gd name="connsiteY91" fmla="*/ 0 h 6858000"/>
              <a:gd name="connsiteX0" fmla="*/ 15381 w 1342163"/>
              <a:gd name="connsiteY0" fmla="*/ 0 h 6858000"/>
              <a:gd name="connsiteX1" fmla="*/ 1342163 w 1342163"/>
              <a:gd name="connsiteY1" fmla="*/ 0 h 6858000"/>
              <a:gd name="connsiteX2" fmla="*/ 1342163 w 1342163"/>
              <a:gd name="connsiteY2" fmla="*/ 6858000 h 6858000"/>
              <a:gd name="connsiteX3" fmla="*/ 78857 w 1342163"/>
              <a:gd name="connsiteY3" fmla="*/ 6857735 h 6858000"/>
              <a:gd name="connsiteX4" fmla="*/ 115450 w 1342163"/>
              <a:gd name="connsiteY4" fmla="*/ 6776847 h 6858000"/>
              <a:gd name="connsiteX5" fmla="*/ 126950 w 1342163"/>
              <a:gd name="connsiteY5" fmla="*/ 6737706 h 6858000"/>
              <a:gd name="connsiteX6" fmla="*/ 144357 w 1342163"/>
              <a:gd name="connsiteY6" fmla="*/ 6686827 h 6858000"/>
              <a:gd name="connsiteX7" fmla="*/ 155935 w 1342163"/>
              <a:gd name="connsiteY7" fmla="*/ 6633777 h 6858000"/>
              <a:gd name="connsiteX8" fmla="*/ 228778 w 1342163"/>
              <a:gd name="connsiteY8" fmla="*/ 6492130 h 6858000"/>
              <a:gd name="connsiteX9" fmla="*/ 244465 w 1342163"/>
              <a:gd name="connsiteY9" fmla="*/ 6431610 h 6858000"/>
              <a:gd name="connsiteX10" fmla="*/ 271393 w 1342163"/>
              <a:gd name="connsiteY10" fmla="*/ 6334727 h 6858000"/>
              <a:gd name="connsiteX11" fmla="*/ 263305 w 1342163"/>
              <a:gd name="connsiteY11" fmla="*/ 6294334 h 6858000"/>
              <a:gd name="connsiteX12" fmla="*/ 251079 w 1342163"/>
              <a:gd name="connsiteY12" fmla="*/ 6231403 h 6858000"/>
              <a:gd name="connsiteX13" fmla="*/ 243737 w 1342163"/>
              <a:gd name="connsiteY13" fmla="*/ 6202459 h 6858000"/>
              <a:gd name="connsiteX14" fmla="*/ 242535 w 1342163"/>
              <a:gd name="connsiteY14" fmla="*/ 6153037 h 6858000"/>
              <a:gd name="connsiteX15" fmla="*/ 255506 w 1342163"/>
              <a:gd name="connsiteY15" fmla="*/ 6061464 h 6858000"/>
              <a:gd name="connsiteX16" fmla="*/ 245337 w 1342163"/>
              <a:gd name="connsiteY16" fmla="*/ 6028119 h 6858000"/>
              <a:gd name="connsiteX17" fmla="*/ 230566 w 1342163"/>
              <a:gd name="connsiteY17" fmla="*/ 5926735 h 6858000"/>
              <a:gd name="connsiteX18" fmla="*/ 280078 w 1342163"/>
              <a:gd name="connsiteY18" fmla="*/ 5712857 h 6858000"/>
              <a:gd name="connsiteX19" fmla="*/ 309876 w 1342163"/>
              <a:gd name="connsiteY19" fmla="*/ 5660491 h 6858000"/>
              <a:gd name="connsiteX20" fmla="*/ 323888 w 1342163"/>
              <a:gd name="connsiteY20" fmla="*/ 5553910 h 6858000"/>
              <a:gd name="connsiteX21" fmla="*/ 348319 w 1342163"/>
              <a:gd name="connsiteY21" fmla="*/ 5449031 h 6858000"/>
              <a:gd name="connsiteX22" fmla="*/ 359443 w 1342163"/>
              <a:gd name="connsiteY22" fmla="*/ 5396260 h 6858000"/>
              <a:gd name="connsiteX23" fmla="*/ 385202 w 1342163"/>
              <a:gd name="connsiteY23" fmla="*/ 5341916 h 6858000"/>
              <a:gd name="connsiteX24" fmla="*/ 423583 w 1342163"/>
              <a:gd name="connsiteY24" fmla="*/ 5264214 h 6858000"/>
              <a:gd name="connsiteX25" fmla="*/ 429742 w 1342163"/>
              <a:gd name="connsiteY25" fmla="*/ 5225268 h 6858000"/>
              <a:gd name="connsiteX26" fmla="*/ 438024 w 1342163"/>
              <a:gd name="connsiteY26" fmla="*/ 5159961 h 6858000"/>
              <a:gd name="connsiteX27" fmla="*/ 441634 w 1342163"/>
              <a:gd name="connsiteY27" fmla="*/ 5125185 h 6858000"/>
              <a:gd name="connsiteX28" fmla="*/ 455500 w 1342163"/>
              <a:gd name="connsiteY28" fmla="*/ 5067850 h 6858000"/>
              <a:gd name="connsiteX29" fmla="*/ 458231 w 1342163"/>
              <a:gd name="connsiteY29" fmla="*/ 5060861 h 6858000"/>
              <a:gd name="connsiteX30" fmla="*/ 456489 w 1342163"/>
              <a:gd name="connsiteY30" fmla="*/ 4993030 h 6858000"/>
              <a:gd name="connsiteX31" fmla="*/ 463398 w 1342163"/>
              <a:gd name="connsiteY31" fmla="*/ 4946844 h 6858000"/>
              <a:gd name="connsiteX32" fmla="*/ 474657 w 1342163"/>
              <a:gd name="connsiteY32" fmla="*/ 4858827 h 6858000"/>
              <a:gd name="connsiteX33" fmla="*/ 480560 w 1342163"/>
              <a:gd name="connsiteY33" fmla="*/ 4821170 h 6858000"/>
              <a:gd name="connsiteX34" fmla="*/ 486586 w 1342163"/>
              <a:gd name="connsiteY34" fmla="*/ 4750867 h 6858000"/>
              <a:gd name="connsiteX35" fmla="*/ 484393 w 1342163"/>
              <a:gd name="connsiteY35" fmla="*/ 4690749 h 6858000"/>
              <a:gd name="connsiteX36" fmla="*/ 479873 w 1342163"/>
              <a:gd name="connsiteY36" fmla="*/ 4584173 h 6858000"/>
              <a:gd name="connsiteX37" fmla="*/ 474956 w 1342163"/>
              <a:gd name="connsiteY37" fmla="*/ 4444346 h 6858000"/>
              <a:gd name="connsiteX38" fmla="*/ 471521 w 1342163"/>
              <a:gd name="connsiteY38" fmla="*/ 4375228 h 6858000"/>
              <a:gd name="connsiteX39" fmla="*/ 452174 w 1342163"/>
              <a:gd name="connsiteY39" fmla="*/ 4214165 h 6858000"/>
              <a:gd name="connsiteX40" fmla="*/ 453803 w 1342163"/>
              <a:gd name="connsiteY40" fmla="*/ 4076008 h 6858000"/>
              <a:gd name="connsiteX41" fmla="*/ 441503 w 1342163"/>
              <a:gd name="connsiteY41" fmla="*/ 4033999 h 6858000"/>
              <a:gd name="connsiteX42" fmla="*/ 441228 w 1342163"/>
              <a:gd name="connsiteY42" fmla="*/ 4013953 h 6858000"/>
              <a:gd name="connsiteX43" fmla="*/ 433306 w 1342163"/>
              <a:gd name="connsiteY43" fmla="*/ 3901461 h 6858000"/>
              <a:gd name="connsiteX44" fmla="*/ 455900 w 1342163"/>
              <a:gd name="connsiteY44" fmla="*/ 3813873 h 6858000"/>
              <a:gd name="connsiteX45" fmla="*/ 466796 w 1342163"/>
              <a:gd name="connsiteY45" fmla="*/ 3738082 h 6858000"/>
              <a:gd name="connsiteX46" fmla="*/ 474142 w 1342163"/>
              <a:gd name="connsiteY46" fmla="*/ 3673397 h 6858000"/>
              <a:gd name="connsiteX47" fmla="*/ 473438 w 1342163"/>
              <a:gd name="connsiteY47" fmla="*/ 3637109 h 6858000"/>
              <a:gd name="connsiteX48" fmla="*/ 476881 w 1342163"/>
              <a:gd name="connsiteY48" fmla="*/ 3536883 h 6858000"/>
              <a:gd name="connsiteX49" fmla="*/ 484419 w 1342163"/>
              <a:gd name="connsiteY49" fmla="*/ 3435652 h 6858000"/>
              <a:gd name="connsiteX50" fmla="*/ 498311 w 1342163"/>
              <a:gd name="connsiteY50" fmla="*/ 3295862 h 6858000"/>
              <a:gd name="connsiteX51" fmla="*/ 480837 w 1342163"/>
              <a:gd name="connsiteY51" fmla="*/ 3158586 h 6858000"/>
              <a:gd name="connsiteX52" fmla="*/ 456245 w 1342163"/>
              <a:gd name="connsiteY52" fmla="*/ 3112365 h 6858000"/>
              <a:gd name="connsiteX53" fmla="*/ 441720 w 1342163"/>
              <a:gd name="connsiteY53" fmla="*/ 3072935 h 6858000"/>
              <a:gd name="connsiteX54" fmla="*/ 416894 w 1342163"/>
              <a:gd name="connsiteY54" fmla="*/ 2958185 h 6858000"/>
              <a:gd name="connsiteX55" fmla="*/ 374174 w 1342163"/>
              <a:gd name="connsiteY55" fmla="*/ 2843952 h 6858000"/>
              <a:gd name="connsiteX56" fmla="*/ 308426 w 1342163"/>
              <a:gd name="connsiteY56" fmla="*/ 2554718 h 6858000"/>
              <a:gd name="connsiteX57" fmla="*/ 279243 w 1342163"/>
              <a:gd name="connsiteY57" fmla="*/ 2447068 h 6858000"/>
              <a:gd name="connsiteX58" fmla="*/ 283313 w 1342163"/>
              <a:gd name="connsiteY58" fmla="*/ 2423438 h 6858000"/>
              <a:gd name="connsiteX59" fmla="*/ 272203 w 1342163"/>
              <a:gd name="connsiteY59" fmla="*/ 2402874 h 6858000"/>
              <a:gd name="connsiteX60" fmla="*/ 251144 w 1342163"/>
              <a:gd name="connsiteY60" fmla="*/ 2261920 h 6858000"/>
              <a:gd name="connsiteX61" fmla="*/ 241031 w 1342163"/>
              <a:gd name="connsiteY61" fmla="*/ 2195378 h 6858000"/>
              <a:gd name="connsiteX62" fmla="*/ 225248 w 1342163"/>
              <a:gd name="connsiteY62" fmla="*/ 2155135 h 6858000"/>
              <a:gd name="connsiteX63" fmla="*/ 222706 w 1342163"/>
              <a:gd name="connsiteY63" fmla="*/ 2118008 h 6858000"/>
              <a:gd name="connsiteX64" fmla="*/ 223699 w 1342163"/>
              <a:gd name="connsiteY64" fmla="*/ 2050531 h 6858000"/>
              <a:gd name="connsiteX65" fmla="*/ 196683 w 1342163"/>
              <a:gd name="connsiteY65" fmla="*/ 1906352 h 6858000"/>
              <a:gd name="connsiteX66" fmla="*/ 173240 w 1342163"/>
              <a:gd name="connsiteY66" fmla="*/ 1861531 h 6858000"/>
              <a:gd name="connsiteX67" fmla="*/ 127039 w 1342163"/>
              <a:gd name="connsiteY67" fmla="*/ 1732919 h 6858000"/>
              <a:gd name="connsiteX68" fmla="*/ 98476 w 1342163"/>
              <a:gd name="connsiteY68" fmla="*/ 1615777 h 6858000"/>
              <a:gd name="connsiteX69" fmla="*/ 79271 w 1342163"/>
              <a:gd name="connsiteY69" fmla="*/ 1563678 h 6858000"/>
              <a:gd name="connsiteX70" fmla="*/ 85093 w 1342163"/>
              <a:gd name="connsiteY70" fmla="*/ 1477995 h 6858000"/>
              <a:gd name="connsiteX71" fmla="*/ 71178 w 1342163"/>
              <a:gd name="connsiteY71" fmla="*/ 1373769 h 6858000"/>
              <a:gd name="connsiteX72" fmla="*/ 79485 w 1342163"/>
              <a:gd name="connsiteY72" fmla="*/ 1307086 h 6858000"/>
              <a:gd name="connsiteX73" fmla="*/ 85358 w 1342163"/>
              <a:gd name="connsiteY73" fmla="*/ 1168288 h 6858000"/>
              <a:gd name="connsiteX74" fmla="*/ 66946 w 1342163"/>
              <a:gd name="connsiteY74" fmla="*/ 1088484 h 6858000"/>
              <a:gd name="connsiteX75" fmla="*/ 55682 w 1342163"/>
              <a:gd name="connsiteY75" fmla="*/ 1016103 h 6858000"/>
              <a:gd name="connsiteX76" fmla="*/ 57138 w 1342163"/>
              <a:gd name="connsiteY76" fmla="*/ 954054 h 6858000"/>
              <a:gd name="connsiteX77" fmla="*/ 52003 w 1342163"/>
              <a:gd name="connsiteY77" fmla="*/ 896999 h 6858000"/>
              <a:gd name="connsiteX78" fmla="*/ 21411 w 1342163"/>
              <a:gd name="connsiteY78" fmla="*/ 821517 h 6858000"/>
              <a:gd name="connsiteX79" fmla="*/ 12141 w 1342163"/>
              <a:gd name="connsiteY79" fmla="*/ 711705 h 6858000"/>
              <a:gd name="connsiteX80" fmla="*/ 9051 w 1342163"/>
              <a:gd name="connsiteY80" fmla="*/ 619315 h 6858000"/>
              <a:gd name="connsiteX81" fmla="*/ 2707 w 1342163"/>
              <a:gd name="connsiteY81" fmla="*/ 585934 h 6858000"/>
              <a:gd name="connsiteX82" fmla="*/ 3 w 1342163"/>
              <a:gd name="connsiteY82" fmla="*/ 538948 h 6858000"/>
              <a:gd name="connsiteX83" fmla="*/ 3911 w 1342163"/>
              <a:gd name="connsiteY83" fmla="*/ 525163 h 6858000"/>
              <a:gd name="connsiteX84" fmla="*/ 29283 w 1342163"/>
              <a:gd name="connsiteY84" fmla="*/ 393828 h 6858000"/>
              <a:gd name="connsiteX85" fmla="*/ 29113 w 1342163"/>
              <a:gd name="connsiteY85" fmla="*/ 353137 h 6858000"/>
              <a:gd name="connsiteX86" fmla="*/ 34806 w 1342163"/>
              <a:gd name="connsiteY86" fmla="*/ 275771 h 6858000"/>
              <a:gd name="connsiteX87" fmla="*/ 44500 w 1342163"/>
              <a:gd name="connsiteY87" fmla="*/ 236673 h 6858000"/>
              <a:gd name="connsiteX88" fmla="*/ 43543 w 1342163"/>
              <a:gd name="connsiteY88" fmla="*/ 144983 h 6858000"/>
              <a:gd name="connsiteX89" fmla="*/ 33828 w 1342163"/>
              <a:gd name="connsiteY89" fmla="*/ 33857 h 6858000"/>
              <a:gd name="connsiteX90" fmla="*/ 15381 w 1342163"/>
              <a:gd name="connsiteY90" fmla="*/ 0 h 6858000"/>
              <a:gd name="connsiteX0" fmla="*/ 15381 w 1342163"/>
              <a:gd name="connsiteY0" fmla="*/ 0 h 6858000"/>
              <a:gd name="connsiteX1" fmla="*/ 1342163 w 1342163"/>
              <a:gd name="connsiteY1" fmla="*/ 0 h 6858000"/>
              <a:gd name="connsiteX2" fmla="*/ 1342163 w 1342163"/>
              <a:gd name="connsiteY2" fmla="*/ 6858000 h 6858000"/>
              <a:gd name="connsiteX3" fmla="*/ 78857 w 1342163"/>
              <a:gd name="connsiteY3" fmla="*/ 6857735 h 6858000"/>
              <a:gd name="connsiteX4" fmla="*/ 115450 w 1342163"/>
              <a:gd name="connsiteY4" fmla="*/ 6776847 h 6858000"/>
              <a:gd name="connsiteX5" fmla="*/ 126950 w 1342163"/>
              <a:gd name="connsiteY5" fmla="*/ 6737706 h 6858000"/>
              <a:gd name="connsiteX6" fmla="*/ 144357 w 1342163"/>
              <a:gd name="connsiteY6" fmla="*/ 6686827 h 6858000"/>
              <a:gd name="connsiteX7" fmla="*/ 155935 w 1342163"/>
              <a:gd name="connsiteY7" fmla="*/ 6633777 h 6858000"/>
              <a:gd name="connsiteX8" fmla="*/ 228778 w 1342163"/>
              <a:gd name="connsiteY8" fmla="*/ 6492130 h 6858000"/>
              <a:gd name="connsiteX9" fmla="*/ 244465 w 1342163"/>
              <a:gd name="connsiteY9" fmla="*/ 6431610 h 6858000"/>
              <a:gd name="connsiteX10" fmla="*/ 271393 w 1342163"/>
              <a:gd name="connsiteY10" fmla="*/ 6334727 h 6858000"/>
              <a:gd name="connsiteX11" fmla="*/ 263305 w 1342163"/>
              <a:gd name="connsiteY11" fmla="*/ 6294334 h 6858000"/>
              <a:gd name="connsiteX12" fmla="*/ 251079 w 1342163"/>
              <a:gd name="connsiteY12" fmla="*/ 6231403 h 6858000"/>
              <a:gd name="connsiteX13" fmla="*/ 243737 w 1342163"/>
              <a:gd name="connsiteY13" fmla="*/ 6202459 h 6858000"/>
              <a:gd name="connsiteX14" fmla="*/ 242535 w 1342163"/>
              <a:gd name="connsiteY14" fmla="*/ 6153037 h 6858000"/>
              <a:gd name="connsiteX15" fmla="*/ 255506 w 1342163"/>
              <a:gd name="connsiteY15" fmla="*/ 6061464 h 6858000"/>
              <a:gd name="connsiteX16" fmla="*/ 245337 w 1342163"/>
              <a:gd name="connsiteY16" fmla="*/ 6028119 h 6858000"/>
              <a:gd name="connsiteX17" fmla="*/ 230566 w 1342163"/>
              <a:gd name="connsiteY17" fmla="*/ 5926735 h 6858000"/>
              <a:gd name="connsiteX18" fmla="*/ 280078 w 1342163"/>
              <a:gd name="connsiteY18" fmla="*/ 5712857 h 6858000"/>
              <a:gd name="connsiteX19" fmla="*/ 309876 w 1342163"/>
              <a:gd name="connsiteY19" fmla="*/ 5660491 h 6858000"/>
              <a:gd name="connsiteX20" fmla="*/ 323888 w 1342163"/>
              <a:gd name="connsiteY20" fmla="*/ 5553910 h 6858000"/>
              <a:gd name="connsiteX21" fmla="*/ 348319 w 1342163"/>
              <a:gd name="connsiteY21" fmla="*/ 5449031 h 6858000"/>
              <a:gd name="connsiteX22" fmla="*/ 359443 w 1342163"/>
              <a:gd name="connsiteY22" fmla="*/ 5396260 h 6858000"/>
              <a:gd name="connsiteX23" fmla="*/ 385202 w 1342163"/>
              <a:gd name="connsiteY23" fmla="*/ 5341916 h 6858000"/>
              <a:gd name="connsiteX24" fmla="*/ 423583 w 1342163"/>
              <a:gd name="connsiteY24" fmla="*/ 5264214 h 6858000"/>
              <a:gd name="connsiteX25" fmla="*/ 429742 w 1342163"/>
              <a:gd name="connsiteY25" fmla="*/ 5225268 h 6858000"/>
              <a:gd name="connsiteX26" fmla="*/ 438024 w 1342163"/>
              <a:gd name="connsiteY26" fmla="*/ 5159961 h 6858000"/>
              <a:gd name="connsiteX27" fmla="*/ 441634 w 1342163"/>
              <a:gd name="connsiteY27" fmla="*/ 5125185 h 6858000"/>
              <a:gd name="connsiteX28" fmla="*/ 455500 w 1342163"/>
              <a:gd name="connsiteY28" fmla="*/ 5067850 h 6858000"/>
              <a:gd name="connsiteX29" fmla="*/ 458231 w 1342163"/>
              <a:gd name="connsiteY29" fmla="*/ 5060861 h 6858000"/>
              <a:gd name="connsiteX30" fmla="*/ 456489 w 1342163"/>
              <a:gd name="connsiteY30" fmla="*/ 4993030 h 6858000"/>
              <a:gd name="connsiteX31" fmla="*/ 463398 w 1342163"/>
              <a:gd name="connsiteY31" fmla="*/ 4946844 h 6858000"/>
              <a:gd name="connsiteX32" fmla="*/ 474657 w 1342163"/>
              <a:gd name="connsiteY32" fmla="*/ 4858827 h 6858000"/>
              <a:gd name="connsiteX33" fmla="*/ 480560 w 1342163"/>
              <a:gd name="connsiteY33" fmla="*/ 4821170 h 6858000"/>
              <a:gd name="connsiteX34" fmla="*/ 484393 w 1342163"/>
              <a:gd name="connsiteY34" fmla="*/ 4690749 h 6858000"/>
              <a:gd name="connsiteX35" fmla="*/ 479873 w 1342163"/>
              <a:gd name="connsiteY35" fmla="*/ 4584173 h 6858000"/>
              <a:gd name="connsiteX36" fmla="*/ 474956 w 1342163"/>
              <a:gd name="connsiteY36" fmla="*/ 4444346 h 6858000"/>
              <a:gd name="connsiteX37" fmla="*/ 471521 w 1342163"/>
              <a:gd name="connsiteY37" fmla="*/ 4375228 h 6858000"/>
              <a:gd name="connsiteX38" fmla="*/ 452174 w 1342163"/>
              <a:gd name="connsiteY38" fmla="*/ 4214165 h 6858000"/>
              <a:gd name="connsiteX39" fmla="*/ 453803 w 1342163"/>
              <a:gd name="connsiteY39" fmla="*/ 4076008 h 6858000"/>
              <a:gd name="connsiteX40" fmla="*/ 441503 w 1342163"/>
              <a:gd name="connsiteY40" fmla="*/ 4033999 h 6858000"/>
              <a:gd name="connsiteX41" fmla="*/ 441228 w 1342163"/>
              <a:gd name="connsiteY41" fmla="*/ 4013953 h 6858000"/>
              <a:gd name="connsiteX42" fmla="*/ 433306 w 1342163"/>
              <a:gd name="connsiteY42" fmla="*/ 3901461 h 6858000"/>
              <a:gd name="connsiteX43" fmla="*/ 455900 w 1342163"/>
              <a:gd name="connsiteY43" fmla="*/ 3813873 h 6858000"/>
              <a:gd name="connsiteX44" fmla="*/ 466796 w 1342163"/>
              <a:gd name="connsiteY44" fmla="*/ 3738082 h 6858000"/>
              <a:gd name="connsiteX45" fmla="*/ 474142 w 1342163"/>
              <a:gd name="connsiteY45" fmla="*/ 3673397 h 6858000"/>
              <a:gd name="connsiteX46" fmla="*/ 473438 w 1342163"/>
              <a:gd name="connsiteY46" fmla="*/ 3637109 h 6858000"/>
              <a:gd name="connsiteX47" fmla="*/ 476881 w 1342163"/>
              <a:gd name="connsiteY47" fmla="*/ 3536883 h 6858000"/>
              <a:gd name="connsiteX48" fmla="*/ 484419 w 1342163"/>
              <a:gd name="connsiteY48" fmla="*/ 3435652 h 6858000"/>
              <a:gd name="connsiteX49" fmla="*/ 498311 w 1342163"/>
              <a:gd name="connsiteY49" fmla="*/ 3295862 h 6858000"/>
              <a:gd name="connsiteX50" fmla="*/ 480837 w 1342163"/>
              <a:gd name="connsiteY50" fmla="*/ 3158586 h 6858000"/>
              <a:gd name="connsiteX51" fmla="*/ 456245 w 1342163"/>
              <a:gd name="connsiteY51" fmla="*/ 3112365 h 6858000"/>
              <a:gd name="connsiteX52" fmla="*/ 441720 w 1342163"/>
              <a:gd name="connsiteY52" fmla="*/ 3072935 h 6858000"/>
              <a:gd name="connsiteX53" fmla="*/ 416894 w 1342163"/>
              <a:gd name="connsiteY53" fmla="*/ 2958185 h 6858000"/>
              <a:gd name="connsiteX54" fmla="*/ 374174 w 1342163"/>
              <a:gd name="connsiteY54" fmla="*/ 2843952 h 6858000"/>
              <a:gd name="connsiteX55" fmla="*/ 308426 w 1342163"/>
              <a:gd name="connsiteY55" fmla="*/ 2554718 h 6858000"/>
              <a:gd name="connsiteX56" fmla="*/ 279243 w 1342163"/>
              <a:gd name="connsiteY56" fmla="*/ 2447068 h 6858000"/>
              <a:gd name="connsiteX57" fmla="*/ 283313 w 1342163"/>
              <a:gd name="connsiteY57" fmla="*/ 2423438 h 6858000"/>
              <a:gd name="connsiteX58" fmla="*/ 272203 w 1342163"/>
              <a:gd name="connsiteY58" fmla="*/ 2402874 h 6858000"/>
              <a:gd name="connsiteX59" fmla="*/ 251144 w 1342163"/>
              <a:gd name="connsiteY59" fmla="*/ 2261920 h 6858000"/>
              <a:gd name="connsiteX60" fmla="*/ 241031 w 1342163"/>
              <a:gd name="connsiteY60" fmla="*/ 2195378 h 6858000"/>
              <a:gd name="connsiteX61" fmla="*/ 225248 w 1342163"/>
              <a:gd name="connsiteY61" fmla="*/ 2155135 h 6858000"/>
              <a:gd name="connsiteX62" fmla="*/ 222706 w 1342163"/>
              <a:gd name="connsiteY62" fmla="*/ 2118008 h 6858000"/>
              <a:gd name="connsiteX63" fmla="*/ 223699 w 1342163"/>
              <a:gd name="connsiteY63" fmla="*/ 2050531 h 6858000"/>
              <a:gd name="connsiteX64" fmla="*/ 196683 w 1342163"/>
              <a:gd name="connsiteY64" fmla="*/ 1906352 h 6858000"/>
              <a:gd name="connsiteX65" fmla="*/ 173240 w 1342163"/>
              <a:gd name="connsiteY65" fmla="*/ 1861531 h 6858000"/>
              <a:gd name="connsiteX66" fmla="*/ 127039 w 1342163"/>
              <a:gd name="connsiteY66" fmla="*/ 1732919 h 6858000"/>
              <a:gd name="connsiteX67" fmla="*/ 98476 w 1342163"/>
              <a:gd name="connsiteY67" fmla="*/ 1615777 h 6858000"/>
              <a:gd name="connsiteX68" fmla="*/ 79271 w 1342163"/>
              <a:gd name="connsiteY68" fmla="*/ 1563678 h 6858000"/>
              <a:gd name="connsiteX69" fmla="*/ 85093 w 1342163"/>
              <a:gd name="connsiteY69" fmla="*/ 1477995 h 6858000"/>
              <a:gd name="connsiteX70" fmla="*/ 71178 w 1342163"/>
              <a:gd name="connsiteY70" fmla="*/ 1373769 h 6858000"/>
              <a:gd name="connsiteX71" fmla="*/ 79485 w 1342163"/>
              <a:gd name="connsiteY71" fmla="*/ 1307086 h 6858000"/>
              <a:gd name="connsiteX72" fmla="*/ 85358 w 1342163"/>
              <a:gd name="connsiteY72" fmla="*/ 1168288 h 6858000"/>
              <a:gd name="connsiteX73" fmla="*/ 66946 w 1342163"/>
              <a:gd name="connsiteY73" fmla="*/ 1088484 h 6858000"/>
              <a:gd name="connsiteX74" fmla="*/ 55682 w 1342163"/>
              <a:gd name="connsiteY74" fmla="*/ 1016103 h 6858000"/>
              <a:gd name="connsiteX75" fmla="*/ 57138 w 1342163"/>
              <a:gd name="connsiteY75" fmla="*/ 954054 h 6858000"/>
              <a:gd name="connsiteX76" fmla="*/ 52003 w 1342163"/>
              <a:gd name="connsiteY76" fmla="*/ 896999 h 6858000"/>
              <a:gd name="connsiteX77" fmla="*/ 21411 w 1342163"/>
              <a:gd name="connsiteY77" fmla="*/ 821517 h 6858000"/>
              <a:gd name="connsiteX78" fmla="*/ 12141 w 1342163"/>
              <a:gd name="connsiteY78" fmla="*/ 711705 h 6858000"/>
              <a:gd name="connsiteX79" fmla="*/ 9051 w 1342163"/>
              <a:gd name="connsiteY79" fmla="*/ 619315 h 6858000"/>
              <a:gd name="connsiteX80" fmla="*/ 2707 w 1342163"/>
              <a:gd name="connsiteY80" fmla="*/ 585934 h 6858000"/>
              <a:gd name="connsiteX81" fmla="*/ 3 w 1342163"/>
              <a:gd name="connsiteY81" fmla="*/ 538948 h 6858000"/>
              <a:gd name="connsiteX82" fmla="*/ 3911 w 1342163"/>
              <a:gd name="connsiteY82" fmla="*/ 525163 h 6858000"/>
              <a:gd name="connsiteX83" fmla="*/ 29283 w 1342163"/>
              <a:gd name="connsiteY83" fmla="*/ 393828 h 6858000"/>
              <a:gd name="connsiteX84" fmla="*/ 29113 w 1342163"/>
              <a:gd name="connsiteY84" fmla="*/ 353137 h 6858000"/>
              <a:gd name="connsiteX85" fmla="*/ 34806 w 1342163"/>
              <a:gd name="connsiteY85" fmla="*/ 275771 h 6858000"/>
              <a:gd name="connsiteX86" fmla="*/ 44500 w 1342163"/>
              <a:gd name="connsiteY86" fmla="*/ 236673 h 6858000"/>
              <a:gd name="connsiteX87" fmla="*/ 43543 w 1342163"/>
              <a:gd name="connsiteY87" fmla="*/ 144983 h 6858000"/>
              <a:gd name="connsiteX88" fmla="*/ 33828 w 1342163"/>
              <a:gd name="connsiteY88" fmla="*/ 33857 h 6858000"/>
              <a:gd name="connsiteX89" fmla="*/ 15381 w 1342163"/>
              <a:gd name="connsiteY89" fmla="*/ 0 h 6858000"/>
              <a:gd name="connsiteX0" fmla="*/ 15381 w 1342163"/>
              <a:gd name="connsiteY0" fmla="*/ 0 h 6858000"/>
              <a:gd name="connsiteX1" fmla="*/ 1342163 w 1342163"/>
              <a:gd name="connsiteY1" fmla="*/ 0 h 6858000"/>
              <a:gd name="connsiteX2" fmla="*/ 1342163 w 1342163"/>
              <a:gd name="connsiteY2" fmla="*/ 6858000 h 6858000"/>
              <a:gd name="connsiteX3" fmla="*/ 78857 w 1342163"/>
              <a:gd name="connsiteY3" fmla="*/ 6857735 h 6858000"/>
              <a:gd name="connsiteX4" fmla="*/ 115450 w 1342163"/>
              <a:gd name="connsiteY4" fmla="*/ 6776847 h 6858000"/>
              <a:gd name="connsiteX5" fmla="*/ 126950 w 1342163"/>
              <a:gd name="connsiteY5" fmla="*/ 6737706 h 6858000"/>
              <a:gd name="connsiteX6" fmla="*/ 144357 w 1342163"/>
              <a:gd name="connsiteY6" fmla="*/ 6686827 h 6858000"/>
              <a:gd name="connsiteX7" fmla="*/ 155935 w 1342163"/>
              <a:gd name="connsiteY7" fmla="*/ 6633777 h 6858000"/>
              <a:gd name="connsiteX8" fmla="*/ 228778 w 1342163"/>
              <a:gd name="connsiteY8" fmla="*/ 6492130 h 6858000"/>
              <a:gd name="connsiteX9" fmla="*/ 244465 w 1342163"/>
              <a:gd name="connsiteY9" fmla="*/ 6431610 h 6858000"/>
              <a:gd name="connsiteX10" fmla="*/ 271393 w 1342163"/>
              <a:gd name="connsiteY10" fmla="*/ 6334727 h 6858000"/>
              <a:gd name="connsiteX11" fmla="*/ 263305 w 1342163"/>
              <a:gd name="connsiteY11" fmla="*/ 6294334 h 6858000"/>
              <a:gd name="connsiteX12" fmla="*/ 251079 w 1342163"/>
              <a:gd name="connsiteY12" fmla="*/ 6231403 h 6858000"/>
              <a:gd name="connsiteX13" fmla="*/ 243737 w 1342163"/>
              <a:gd name="connsiteY13" fmla="*/ 6202459 h 6858000"/>
              <a:gd name="connsiteX14" fmla="*/ 242535 w 1342163"/>
              <a:gd name="connsiteY14" fmla="*/ 6153037 h 6858000"/>
              <a:gd name="connsiteX15" fmla="*/ 255506 w 1342163"/>
              <a:gd name="connsiteY15" fmla="*/ 6061464 h 6858000"/>
              <a:gd name="connsiteX16" fmla="*/ 245337 w 1342163"/>
              <a:gd name="connsiteY16" fmla="*/ 6028119 h 6858000"/>
              <a:gd name="connsiteX17" fmla="*/ 230566 w 1342163"/>
              <a:gd name="connsiteY17" fmla="*/ 5926735 h 6858000"/>
              <a:gd name="connsiteX18" fmla="*/ 280078 w 1342163"/>
              <a:gd name="connsiteY18" fmla="*/ 5712857 h 6858000"/>
              <a:gd name="connsiteX19" fmla="*/ 309876 w 1342163"/>
              <a:gd name="connsiteY19" fmla="*/ 5660491 h 6858000"/>
              <a:gd name="connsiteX20" fmla="*/ 323888 w 1342163"/>
              <a:gd name="connsiteY20" fmla="*/ 5553910 h 6858000"/>
              <a:gd name="connsiteX21" fmla="*/ 348319 w 1342163"/>
              <a:gd name="connsiteY21" fmla="*/ 5449031 h 6858000"/>
              <a:gd name="connsiteX22" fmla="*/ 359443 w 1342163"/>
              <a:gd name="connsiteY22" fmla="*/ 5396260 h 6858000"/>
              <a:gd name="connsiteX23" fmla="*/ 385202 w 1342163"/>
              <a:gd name="connsiteY23" fmla="*/ 5341916 h 6858000"/>
              <a:gd name="connsiteX24" fmla="*/ 423583 w 1342163"/>
              <a:gd name="connsiteY24" fmla="*/ 5264214 h 6858000"/>
              <a:gd name="connsiteX25" fmla="*/ 429742 w 1342163"/>
              <a:gd name="connsiteY25" fmla="*/ 5225268 h 6858000"/>
              <a:gd name="connsiteX26" fmla="*/ 438024 w 1342163"/>
              <a:gd name="connsiteY26" fmla="*/ 5159961 h 6858000"/>
              <a:gd name="connsiteX27" fmla="*/ 441634 w 1342163"/>
              <a:gd name="connsiteY27" fmla="*/ 5125185 h 6858000"/>
              <a:gd name="connsiteX28" fmla="*/ 455500 w 1342163"/>
              <a:gd name="connsiteY28" fmla="*/ 5067850 h 6858000"/>
              <a:gd name="connsiteX29" fmla="*/ 458231 w 1342163"/>
              <a:gd name="connsiteY29" fmla="*/ 5060861 h 6858000"/>
              <a:gd name="connsiteX30" fmla="*/ 456489 w 1342163"/>
              <a:gd name="connsiteY30" fmla="*/ 4993030 h 6858000"/>
              <a:gd name="connsiteX31" fmla="*/ 463398 w 1342163"/>
              <a:gd name="connsiteY31" fmla="*/ 4946844 h 6858000"/>
              <a:gd name="connsiteX32" fmla="*/ 474657 w 1342163"/>
              <a:gd name="connsiteY32" fmla="*/ 4858827 h 6858000"/>
              <a:gd name="connsiteX33" fmla="*/ 480560 w 1342163"/>
              <a:gd name="connsiteY33" fmla="*/ 4821170 h 6858000"/>
              <a:gd name="connsiteX34" fmla="*/ 484393 w 1342163"/>
              <a:gd name="connsiteY34" fmla="*/ 4690749 h 6858000"/>
              <a:gd name="connsiteX35" fmla="*/ 479873 w 1342163"/>
              <a:gd name="connsiteY35" fmla="*/ 4584173 h 6858000"/>
              <a:gd name="connsiteX36" fmla="*/ 471521 w 1342163"/>
              <a:gd name="connsiteY36" fmla="*/ 4375228 h 6858000"/>
              <a:gd name="connsiteX37" fmla="*/ 452174 w 1342163"/>
              <a:gd name="connsiteY37" fmla="*/ 4214165 h 6858000"/>
              <a:gd name="connsiteX38" fmla="*/ 453803 w 1342163"/>
              <a:gd name="connsiteY38" fmla="*/ 4076008 h 6858000"/>
              <a:gd name="connsiteX39" fmla="*/ 441503 w 1342163"/>
              <a:gd name="connsiteY39" fmla="*/ 4033999 h 6858000"/>
              <a:gd name="connsiteX40" fmla="*/ 441228 w 1342163"/>
              <a:gd name="connsiteY40" fmla="*/ 4013953 h 6858000"/>
              <a:gd name="connsiteX41" fmla="*/ 433306 w 1342163"/>
              <a:gd name="connsiteY41" fmla="*/ 3901461 h 6858000"/>
              <a:gd name="connsiteX42" fmla="*/ 455900 w 1342163"/>
              <a:gd name="connsiteY42" fmla="*/ 3813873 h 6858000"/>
              <a:gd name="connsiteX43" fmla="*/ 466796 w 1342163"/>
              <a:gd name="connsiteY43" fmla="*/ 3738082 h 6858000"/>
              <a:gd name="connsiteX44" fmla="*/ 474142 w 1342163"/>
              <a:gd name="connsiteY44" fmla="*/ 3673397 h 6858000"/>
              <a:gd name="connsiteX45" fmla="*/ 473438 w 1342163"/>
              <a:gd name="connsiteY45" fmla="*/ 3637109 h 6858000"/>
              <a:gd name="connsiteX46" fmla="*/ 476881 w 1342163"/>
              <a:gd name="connsiteY46" fmla="*/ 3536883 h 6858000"/>
              <a:gd name="connsiteX47" fmla="*/ 484419 w 1342163"/>
              <a:gd name="connsiteY47" fmla="*/ 3435652 h 6858000"/>
              <a:gd name="connsiteX48" fmla="*/ 498311 w 1342163"/>
              <a:gd name="connsiteY48" fmla="*/ 3295862 h 6858000"/>
              <a:gd name="connsiteX49" fmla="*/ 480837 w 1342163"/>
              <a:gd name="connsiteY49" fmla="*/ 3158586 h 6858000"/>
              <a:gd name="connsiteX50" fmla="*/ 456245 w 1342163"/>
              <a:gd name="connsiteY50" fmla="*/ 3112365 h 6858000"/>
              <a:gd name="connsiteX51" fmla="*/ 441720 w 1342163"/>
              <a:gd name="connsiteY51" fmla="*/ 3072935 h 6858000"/>
              <a:gd name="connsiteX52" fmla="*/ 416894 w 1342163"/>
              <a:gd name="connsiteY52" fmla="*/ 2958185 h 6858000"/>
              <a:gd name="connsiteX53" fmla="*/ 374174 w 1342163"/>
              <a:gd name="connsiteY53" fmla="*/ 2843952 h 6858000"/>
              <a:gd name="connsiteX54" fmla="*/ 308426 w 1342163"/>
              <a:gd name="connsiteY54" fmla="*/ 2554718 h 6858000"/>
              <a:gd name="connsiteX55" fmla="*/ 279243 w 1342163"/>
              <a:gd name="connsiteY55" fmla="*/ 2447068 h 6858000"/>
              <a:gd name="connsiteX56" fmla="*/ 283313 w 1342163"/>
              <a:gd name="connsiteY56" fmla="*/ 2423438 h 6858000"/>
              <a:gd name="connsiteX57" fmla="*/ 272203 w 1342163"/>
              <a:gd name="connsiteY57" fmla="*/ 2402874 h 6858000"/>
              <a:gd name="connsiteX58" fmla="*/ 251144 w 1342163"/>
              <a:gd name="connsiteY58" fmla="*/ 2261920 h 6858000"/>
              <a:gd name="connsiteX59" fmla="*/ 241031 w 1342163"/>
              <a:gd name="connsiteY59" fmla="*/ 2195378 h 6858000"/>
              <a:gd name="connsiteX60" fmla="*/ 225248 w 1342163"/>
              <a:gd name="connsiteY60" fmla="*/ 2155135 h 6858000"/>
              <a:gd name="connsiteX61" fmla="*/ 222706 w 1342163"/>
              <a:gd name="connsiteY61" fmla="*/ 2118008 h 6858000"/>
              <a:gd name="connsiteX62" fmla="*/ 223699 w 1342163"/>
              <a:gd name="connsiteY62" fmla="*/ 2050531 h 6858000"/>
              <a:gd name="connsiteX63" fmla="*/ 196683 w 1342163"/>
              <a:gd name="connsiteY63" fmla="*/ 1906352 h 6858000"/>
              <a:gd name="connsiteX64" fmla="*/ 173240 w 1342163"/>
              <a:gd name="connsiteY64" fmla="*/ 1861531 h 6858000"/>
              <a:gd name="connsiteX65" fmla="*/ 127039 w 1342163"/>
              <a:gd name="connsiteY65" fmla="*/ 1732919 h 6858000"/>
              <a:gd name="connsiteX66" fmla="*/ 98476 w 1342163"/>
              <a:gd name="connsiteY66" fmla="*/ 1615777 h 6858000"/>
              <a:gd name="connsiteX67" fmla="*/ 79271 w 1342163"/>
              <a:gd name="connsiteY67" fmla="*/ 1563678 h 6858000"/>
              <a:gd name="connsiteX68" fmla="*/ 85093 w 1342163"/>
              <a:gd name="connsiteY68" fmla="*/ 1477995 h 6858000"/>
              <a:gd name="connsiteX69" fmla="*/ 71178 w 1342163"/>
              <a:gd name="connsiteY69" fmla="*/ 1373769 h 6858000"/>
              <a:gd name="connsiteX70" fmla="*/ 79485 w 1342163"/>
              <a:gd name="connsiteY70" fmla="*/ 1307086 h 6858000"/>
              <a:gd name="connsiteX71" fmla="*/ 85358 w 1342163"/>
              <a:gd name="connsiteY71" fmla="*/ 1168288 h 6858000"/>
              <a:gd name="connsiteX72" fmla="*/ 66946 w 1342163"/>
              <a:gd name="connsiteY72" fmla="*/ 1088484 h 6858000"/>
              <a:gd name="connsiteX73" fmla="*/ 55682 w 1342163"/>
              <a:gd name="connsiteY73" fmla="*/ 1016103 h 6858000"/>
              <a:gd name="connsiteX74" fmla="*/ 57138 w 1342163"/>
              <a:gd name="connsiteY74" fmla="*/ 954054 h 6858000"/>
              <a:gd name="connsiteX75" fmla="*/ 52003 w 1342163"/>
              <a:gd name="connsiteY75" fmla="*/ 896999 h 6858000"/>
              <a:gd name="connsiteX76" fmla="*/ 21411 w 1342163"/>
              <a:gd name="connsiteY76" fmla="*/ 821517 h 6858000"/>
              <a:gd name="connsiteX77" fmla="*/ 12141 w 1342163"/>
              <a:gd name="connsiteY77" fmla="*/ 711705 h 6858000"/>
              <a:gd name="connsiteX78" fmla="*/ 9051 w 1342163"/>
              <a:gd name="connsiteY78" fmla="*/ 619315 h 6858000"/>
              <a:gd name="connsiteX79" fmla="*/ 2707 w 1342163"/>
              <a:gd name="connsiteY79" fmla="*/ 585934 h 6858000"/>
              <a:gd name="connsiteX80" fmla="*/ 3 w 1342163"/>
              <a:gd name="connsiteY80" fmla="*/ 538948 h 6858000"/>
              <a:gd name="connsiteX81" fmla="*/ 3911 w 1342163"/>
              <a:gd name="connsiteY81" fmla="*/ 525163 h 6858000"/>
              <a:gd name="connsiteX82" fmla="*/ 29283 w 1342163"/>
              <a:gd name="connsiteY82" fmla="*/ 393828 h 6858000"/>
              <a:gd name="connsiteX83" fmla="*/ 29113 w 1342163"/>
              <a:gd name="connsiteY83" fmla="*/ 353137 h 6858000"/>
              <a:gd name="connsiteX84" fmla="*/ 34806 w 1342163"/>
              <a:gd name="connsiteY84" fmla="*/ 275771 h 6858000"/>
              <a:gd name="connsiteX85" fmla="*/ 44500 w 1342163"/>
              <a:gd name="connsiteY85" fmla="*/ 236673 h 6858000"/>
              <a:gd name="connsiteX86" fmla="*/ 43543 w 1342163"/>
              <a:gd name="connsiteY86" fmla="*/ 144983 h 6858000"/>
              <a:gd name="connsiteX87" fmla="*/ 33828 w 1342163"/>
              <a:gd name="connsiteY87" fmla="*/ 33857 h 6858000"/>
              <a:gd name="connsiteX88" fmla="*/ 15381 w 1342163"/>
              <a:gd name="connsiteY88" fmla="*/ 0 h 6858000"/>
              <a:gd name="connsiteX0" fmla="*/ 15381 w 1342163"/>
              <a:gd name="connsiteY0" fmla="*/ 0 h 6858000"/>
              <a:gd name="connsiteX1" fmla="*/ 1342163 w 1342163"/>
              <a:gd name="connsiteY1" fmla="*/ 0 h 6858000"/>
              <a:gd name="connsiteX2" fmla="*/ 1342163 w 1342163"/>
              <a:gd name="connsiteY2" fmla="*/ 6858000 h 6858000"/>
              <a:gd name="connsiteX3" fmla="*/ 78857 w 1342163"/>
              <a:gd name="connsiteY3" fmla="*/ 6857735 h 6858000"/>
              <a:gd name="connsiteX4" fmla="*/ 115450 w 1342163"/>
              <a:gd name="connsiteY4" fmla="*/ 6776847 h 6858000"/>
              <a:gd name="connsiteX5" fmla="*/ 126950 w 1342163"/>
              <a:gd name="connsiteY5" fmla="*/ 6737706 h 6858000"/>
              <a:gd name="connsiteX6" fmla="*/ 144357 w 1342163"/>
              <a:gd name="connsiteY6" fmla="*/ 6686827 h 6858000"/>
              <a:gd name="connsiteX7" fmla="*/ 155935 w 1342163"/>
              <a:gd name="connsiteY7" fmla="*/ 6633777 h 6858000"/>
              <a:gd name="connsiteX8" fmla="*/ 228778 w 1342163"/>
              <a:gd name="connsiteY8" fmla="*/ 6492130 h 6858000"/>
              <a:gd name="connsiteX9" fmla="*/ 244465 w 1342163"/>
              <a:gd name="connsiteY9" fmla="*/ 6431610 h 6858000"/>
              <a:gd name="connsiteX10" fmla="*/ 271393 w 1342163"/>
              <a:gd name="connsiteY10" fmla="*/ 6334727 h 6858000"/>
              <a:gd name="connsiteX11" fmla="*/ 263305 w 1342163"/>
              <a:gd name="connsiteY11" fmla="*/ 6294334 h 6858000"/>
              <a:gd name="connsiteX12" fmla="*/ 251079 w 1342163"/>
              <a:gd name="connsiteY12" fmla="*/ 6231403 h 6858000"/>
              <a:gd name="connsiteX13" fmla="*/ 243737 w 1342163"/>
              <a:gd name="connsiteY13" fmla="*/ 6202459 h 6858000"/>
              <a:gd name="connsiteX14" fmla="*/ 242535 w 1342163"/>
              <a:gd name="connsiteY14" fmla="*/ 6153037 h 6858000"/>
              <a:gd name="connsiteX15" fmla="*/ 255506 w 1342163"/>
              <a:gd name="connsiteY15" fmla="*/ 6061464 h 6858000"/>
              <a:gd name="connsiteX16" fmla="*/ 245337 w 1342163"/>
              <a:gd name="connsiteY16" fmla="*/ 6028119 h 6858000"/>
              <a:gd name="connsiteX17" fmla="*/ 230566 w 1342163"/>
              <a:gd name="connsiteY17" fmla="*/ 5926735 h 6858000"/>
              <a:gd name="connsiteX18" fmla="*/ 280078 w 1342163"/>
              <a:gd name="connsiteY18" fmla="*/ 5712857 h 6858000"/>
              <a:gd name="connsiteX19" fmla="*/ 309876 w 1342163"/>
              <a:gd name="connsiteY19" fmla="*/ 5660491 h 6858000"/>
              <a:gd name="connsiteX20" fmla="*/ 323888 w 1342163"/>
              <a:gd name="connsiteY20" fmla="*/ 5553910 h 6858000"/>
              <a:gd name="connsiteX21" fmla="*/ 348319 w 1342163"/>
              <a:gd name="connsiteY21" fmla="*/ 5449031 h 6858000"/>
              <a:gd name="connsiteX22" fmla="*/ 359443 w 1342163"/>
              <a:gd name="connsiteY22" fmla="*/ 5396260 h 6858000"/>
              <a:gd name="connsiteX23" fmla="*/ 385202 w 1342163"/>
              <a:gd name="connsiteY23" fmla="*/ 5341916 h 6858000"/>
              <a:gd name="connsiteX24" fmla="*/ 423583 w 1342163"/>
              <a:gd name="connsiteY24" fmla="*/ 5264214 h 6858000"/>
              <a:gd name="connsiteX25" fmla="*/ 429742 w 1342163"/>
              <a:gd name="connsiteY25" fmla="*/ 5225268 h 6858000"/>
              <a:gd name="connsiteX26" fmla="*/ 438024 w 1342163"/>
              <a:gd name="connsiteY26" fmla="*/ 5159961 h 6858000"/>
              <a:gd name="connsiteX27" fmla="*/ 441634 w 1342163"/>
              <a:gd name="connsiteY27" fmla="*/ 5125185 h 6858000"/>
              <a:gd name="connsiteX28" fmla="*/ 455500 w 1342163"/>
              <a:gd name="connsiteY28" fmla="*/ 5067850 h 6858000"/>
              <a:gd name="connsiteX29" fmla="*/ 458231 w 1342163"/>
              <a:gd name="connsiteY29" fmla="*/ 5060861 h 6858000"/>
              <a:gd name="connsiteX30" fmla="*/ 456489 w 1342163"/>
              <a:gd name="connsiteY30" fmla="*/ 4993030 h 6858000"/>
              <a:gd name="connsiteX31" fmla="*/ 463398 w 1342163"/>
              <a:gd name="connsiteY31" fmla="*/ 4946844 h 6858000"/>
              <a:gd name="connsiteX32" fmla="*/ 474657 w 1342163"/>
              <a:gd name="connsiteY32" fmla="*/ 4858827 h 6858000"/>
              <a:gd name="connsiteX33" fmla="*/ 480560 w 1342163"/>
              <a:gd name="connsiteY33" fmla="*/ 4821170 h 6858000"/>
              <a:gd name="connsiteX34" fmla="*/ 484393 w 1342163"/>
              <a:gd name="connsiteY34" fmla="*/ 4690749 h 6858000"/>
              <a:gd name="connsiteX35" fmla="*/ 479873 w 1342163"/>
              <a:gd name="connsiteY35" fmla="*/ 4584173 h 6858000"/>
              <a:gd name="connsiteX36" fmla="*/ 471521 w 1342163"/>
              <a:gd name="connsiteY36" fmla="*/ 4375228 h 6858000"/>
              <a:gd name="connsiteX37" fmla="*/ 452174 w 1342163"/>
              <a:gd name="connsiteY37" fmla="*/ 4214165 h 6858000"/>
              <a:gd name="connsiteX38" fmla="*/ 453803 w 1342163"/>
              <a:gd name="connsiteY38" fmla="*/ 4076008 h 6858000"/>
              <a:gd name="connsiteX39" fmla="*/ 441503 w 1342163"/>
              <a:gd name="connsiteY39" fmla="*/ 4033999 h 6858000"/>
              <a:gd name="connsiteX40" fmla="*/ 441228 w 1342163"/>
              <a:gd name="connsiteY40" fmla="*/ 4013953 h 6858000"/>
              <a:gd name="connsiteX41" fmla="*/ 433306 w 1342163"/>
              <a:gd name="connsiteY41" fmla="*/ 3901461 h 6858000"/>
              <a:gd name="connsiteX42" fmla="*/ 455900 w 1342163"/>
              <a:gd name="connsiteY42" fmla="*/ 3813873 h 6858000"/>
              <a:gd name="connsiteX43" fmla="*/ 466796 w 1342163"/>
              <a:gd name="connsiteY43" fmla="*/ 3738082 h 6858000"/>
              <a:gd name="connsiteX44" fmla="*/ 474142 w 1342163"/>
              <a:gd name="connsiteY44" fmla="*/ 3673397 h 6858000"/>
              <a:gd name="connsiteX45" fmla="*/ 473438 w 1342163"/>
              <a:gd name="connsiteY45" fmla="*/ 3637109 h 6858000"/>
              <a:gd name="connsiteX46" fmla="*/ 476881 w 1342163"/>
              <a:gd name="connsiteY46" fmla="*/ 3536883 h 6858000"/>
              <a:gd name="connsiteX47" fmla="*/ 484419 w 1342163"/>
              <a:gd name="connsiteY47" fmla="*/ 3435652 h 6858000"/>
              <a:gd name="connsiteX48" fmla="*/ 498311 w 1342163"/>
              <a:gd name="connsiteY48" fmla="*/ 3295862 h 6858000"/>
              <a:gd name="connsiteX49" fmla="*/ 480837 w 1342163"/>
              <a:gd name="connsiteY49" fmla="*/ 3158586 h 6858000"/>
              <a:gd name="connsiteX50" fmla="*/ 456245 w 1342163"/>
              <a:gd name="connsiteY50" fmla="*/ 3112365 h 6858000"/>
              <a:gd name="connsiteX51" fmla="*/ 441720 w 1342163"/>
              <a:gd name="connsiteY51" fmla="*/ 3072935 h 6858000"/>
              <a:gd name="connsiteX52" fmla="*/ 416894 w 1342163"/>
              <a:gd name="connsiteY52" fmla="*/ 2958185 h 6858000"/>
              <a:gd name="connsiteX53" fmla="*/ 374174 w 1342163"/>
              <a:gd name="connsiteY53" fmla="*/ 2843952 h 6858000"/>
              <a:gd name="connsiteX54" fmla="*/ 308426 w 1342163"/>
              <a:gd name="connsiteY54" fmla="*/ 2554718 h 6858000"/>
              <a:gd name="connsiteX55" fmla="*/ 279243 w 1342163"/>
              <a:gd name="connsiteY55" fmla="*/ 2447068 h 6858000"/>
              <a:gd name="connsiteX56" fmla="*/ 283313 w 1342163"/>
              <a:gd name="connsiteY56" fmla="*/ 2423438 h 6858000"/>
              <a:gd name="connsiteX57" fmla="*/ 272203 w 1342163"/>
              <a:gd name="connsiteY57" fmla="*/ 2402874 h 6858000"/>
              <a:gd name="connsiteX58" fmla="*/ 251144 w 1342163"/>
              <a:gd name="connsiteY58" fmla="*/ 2261920 h 6858000"/>
              <a:gd name="connsiteX59" fmla="*/ 241031 w 1342163"/>
              <a:gd name="connsiteY59" fmla="*/ 2195378 h 6858000"/>
              <a:gd name="connsiteX60" fmla="*/ 225248 w 1342163"/>
              <a:gd name="connsiteY60" fmla="*/ 2155135 h 6858000"/>
              <a:gd name="connsiteX61" fmla="*/ 222706 w 1342163"/>
              <a:gd name="connsiteY61" fmla="*/ 2118008 h 6858000"/>
              <a:gd name="connsiteX62" fmla="*/ 223699 w 1342163"/>
              <a:gd name="connsiteY62" fmla="*/ 2050531 h 6858000"/>
              <a:gd name="connsiteX63" fmla="*/ 196683 w 1342163"/>
              <a:gd name="connsiteY63" fmla="*/ 1906352 h 6858000"/>
              <a:gd name="connsiteX64" fmla="*/ 173240 w 1342163"/>
              <a:gd name="connsiteY64" fmla="*/ 1861531 h 6858000"/>
              <a:gd name="connsiteX65" fmla="*/ 127039 w 1342163"/>
              <a:gd name="connsiteY65" fmla="*/ 1732919 h 6858000"/>
              <a:gd name="connsiteX66" fmla="*/ 98476 w 1342163"/>
              <a:gd name="connsiteY66" fmla="*/ 1615777 h 6858000"/>
              <a:gd name="connsiteX67" fmla="*/ 79271 w 1342163"/>
              <a:gd name="connsiteY67" fmla="*/ 1563678 h 6858000"/>
              <a:gd name="connsiteX68" fmla="*/ 85093 w 1342163"/>
              <a:gd name="connsiteY68" fmla="*/ 1477995 h 6858000"/>
              <a:gd name="connsiteX69" fmla="*/ 71178 w 1342163"/>
              <a:gd name="connsiteY69" fmla="*/ 1373769 h 6858000"/>
              <a:gd name="connsiteX70" fmla="*/ 79485 w 1342163"/>
              <a:gd name="connsiteY70" fmla="*/ 1307086 h 6858000"/>
              <a:gd name="connsiteX71" fmla="*/ 85358 w 1342163"/>
              <a:gd name="connsiteY71" fmla="*/ 1168288 h 6858000"/>
              <a:gd name="connsiteX72" fmla="*/ 66946 w 1342163"/>
              <a:gd name="connsiteY72" fmla="*/ 1088484 h 6858000"/>
              <a:gd name="connsiteX73" fmla="*/ 55682 w 1342163"/>
              <a:gd name="connsiteY73" fmla="*/ 1016103 h 6858000"/>
              <a:gd name="connsiteX74" fmla="*/ 57138 w 1342163"/>
              <a:gd name="connsiteY74" fmla="*/ 954054 h 6858000"/>
              <a:gd name="connsiteX75" fmla="*/ 52003 w 1342163"/>
              <a:gd name="connsiteY75" fmla="*/ 896999 h 6858000"/>
              <a:gd name="connsiteX76" fmla="*/ 21411 w 1342163"/>
              <a:gd name="connsiteY76" fmla="*/ 821517 h 6858000"/>
              <a:gd name="connsiteX77" fmla="*/ 12141 w 1342163"/>
              <a:gd name="connsiteY77" fmla="*/ 711705 h 6858000"/>
              <a:gd name="connsiteX78" fmla="*/ 9051 w 1342163"/>
              <a:gd name="connsiteY78" fmla="*/ 619315 h 6858000"/>
              <a:gd name="connsiteX79" fmla="*/ 2707 w 1342163"/>
              <a:gd name="connsiteY79" fmla="*/ 585934 h 6858000"/>
              <a:gd name="connsiteX80" fmla="*/ 3 w 1342163"/>
              <a:gd name="connsiteY80" fmla="*/ 538948 h 6858000"/>
              <a:gd name="connsiteX81" fmla="*/ 3911 w 1342163"/>
              <a:gd name="connsiteY81" fmla="*/ 525163 h 6858000"/>
              <a:gd name="connsiteX82" fmla="*/ 29283 w 1342163"/>
              <a:gd name="connsiteY82" fmla="*/ 393828 h 6858000"/>
              <a:gd name="connsiteX83" fmla="*/ 29113 w 1342163"/>
              <a:gd name="connsiteY83" fmla="*/ 353137 h 6858000"/>
              <a:gd name="connsiteX84" fmla="*/ 34806 w 1342163"/>
              <a:gd name="connsiteY84" fmla="*/ 275771 h 6858000"/>
              <a:gd name="connsiteX85" fmla="*/ 44500 w 1342163"/>
              <a:gd name="connsiteY85" fmla="*/ 236673 h 6858000"/>
              <a:gd name="connsiteX86" fmla="*/ 43543 w 1342163"/>
              <a:gd name="connsiteY86" fmla="*/ 144983 h 6858000"/>
              <a:gd name="connsiteX87" fmla="*/ 33828 w 1342163"/>
              <a:gd name="connsiteY87" fmla="*/ 33857 h 6858000"/>
              <a:gd name="connsiteX88" fmla="*/ 15381 w 1342163"/>
              <a:gd name="connsiteY88" fmla="*/ 0 h 6858000"/>
              <a:gd name="connsiteX0" fmla="*/ 15381 w 1342163"/>
              <a:gd name="connsiteY0" fmla="*/ 0 h 6858000"/>
              <a:gd name="connsiteX1" fmla="*/ 1342163 w 1342163"/>
              <a:gd name="connsiteY1" fmla="*/ 0 h 6858000"/>
              <a:gd name="connsiteX2" fmla="*/ 1342163 w 1342163"/>
              <a:gd name="connsiteY2" fmla="*/ 6858000 h 6858000"/>
              <a:gd name="connsiteX3" fmla="*/ 78857 w 1342163"/>
              <a:gd name="connsiteY3" fmla="*/ 6857735 h 6858000"/>
              <a:gd name="connsiteX4" fmla="*/ 115450 w 1342163"/>
              <a:gd name="connsiteY4" fmla="*/ 6776847 h 6858000"/>
              <a:gd name="connsiteX5" fmla="*/ 126950 w 1342163"/>
              <a:gd name="connsiteY5" fmla="*/ 6737706 h 6858000"/>
              <a:gd name="connsiteX6" fmla="*/ 144357 w 1342163"/>
              <a:gd name="connsiteY6" fmla="*/ 6686827 h 6858000"/>
              <a:gd name="connsiteX7" fmla="*/ 155935 w 1342163"/>
              <a:gd name="connsiteY7" fmla="*/ 6633777 h 6858000"/>
              <a:gd name="connsiteX8" fmla="*/ 228778 w 1342163"/>
              <a:gd name="connsiteY8" fmla="*/ 6492130 h 6858000"/>
              <a:gd name="connsiteX9" fmla="*/ 244465 w 1342163"/>
              <a:gd name="connsiteY9" fmla="*/ 6431610 h 6858000"/>
              <a:gd name="connsiteX10" fmla="*/ 271393 w 1342163"/>
              <a:gd name="connsiteY10" fmla="*/ 6334727 h 6858000"/>
              <a:gd name="connsiteX11" fmla="*/ 263305 w 1342163"/>
              <a:gd name="connsiteY11" fmla="*/ 6294334 h 6858000"/>
              <a:gd name="connsiteX12" fmla="*/ 251079 w 1342163"/>
              <a:gd name="connsiteY12" fmla="*/ 6231403 h 6858000"/>
              <a:gd name="connsiteX13" fmla="*/ 243737 w 1342163"/>
              <a:gd name="connsiteY13" fmla="*/ 6202459 h 6858000"/>
              <a:gd name="connsiteX14" fmla="*/ 242535 w 1342163"/>
              <a:gd name="connsiteY14" fmla="*/ 6153037 h 6858000"/>
              <a:gd name="connsiteX15" fmla="*/ 255506 w 1342163"/>
              <a:gd name="connsiteY15" fmla="*/ 6061464 h 6858000"/>
              <a:gd name="connsiteX16" fmla="*/ 245337 w 1342163"/>
              <a:gd name="connsiteY16" fmla="*/ 6028119 h 6858000"/>
              <a:gd name="connsiteX17" fmla="*/ 250120 w 1342163"/>
              <a:gd name="connsiteY17" fmla="*/ 5905303 h 6858000"/>
              <a:gd name="connsiteX18" fmla="*/ 280078 w 1342163"/>
              <a:gd name="connsiteY18" fmla="*/ 5712857 h 6858000"/>
              <a:gd name="connsiteX19" fmla="*/ 309876 w 1342163"/>
              <a:gd name="connsiteY19" fmla="*/ 5660491 h 6858000"/>
              <a:gd name="connsiteX20" fmla="*/ 323888 w 1342163"/>
              <a:gd name="connsiteY20" fmla="*/ 5553910 h 6858000"/>
              <a:gd name="connsiteX21" fmla="*/ 348319 w 1342163"/>
              <a:gd name="connsiteY21" fmla="*/ 5449031 h 6858000"/>
              <a:gd name="connsiteX22" fmla="*/ 359443 w 1342163"/>
              <a:gd name="connsiteY22" fmla="*/ 5396260 h 6858000"/>
              <a:gd name="connsiteX23" fmla="*/ 385202 w 1342163"/>
              <a:gd name="connsiteY23" fmla="*/ 5341916 h 6858000"/>
              <a:gd name="connsiteX24" fmla="*/ 423583 w 1342163"/>
              <a:gd name="connsiteY24" fmla="*/ 5264214 h 6858000"/>
              <a:gd name="connsiteX25" fmla="*/ 429742 w 1342163"/>
              <a:gd name="connsiteY25" fmla="*/ 5225268 h 6858000"/>
              <a:gd name="connsiteX26" fmla="*/ 438024 w 1342163"/>
              <a:gd name="connsiteY26" fmla="*/ 5159961 h 6858000"/>
              <a:gd name="connsiteX27" fmla="*/ 441634 w 1342163"/>
              <a:gd name="connsiteY27" fmla="*/ 5125185 h 6858000"/>
              <a:gd name="connsiteX28" fmla="*/ 455500 w 1342163"/>
              <a:gd name="connsiteY28" fmla="*/ 5067850 h 6858000"/>
              <a:gd name="connsiteX29" fmla="*/ 458231 w 1342163"/>
              <a:gd name="connsiteY29" fmla="*/ 5060861 h 6858000"/>
              <a:gd name="connsiteX30" fmla="*/ 456489 w 1342163"/>
              <a:gd name="connsiteY30" fmla="*/ 4993030 h 6858000"/>
              <a:gd name="connsiteX31" fmla="*/ 463398 w 1342163"/>
              <a:gd name="connsiteY31" fmla="*/ 4946844 h 6858000"/>
              <a:gd name="connsiteX32" fmla="*/ 474657 w 1342163"/>
              <a:gd name="connsiteY32" fmla="*/ 4858827 h 6858000"/>
              <a:gd name="connsiteX33" fmla="*/ 480560 w 1342163"/>
              <a:gd name="connsiteY33" fmla="*/ 4821170 h 6858000"/>
              <a:gd name="connsiteX34" fmla="*/ 484393 w 1342163"/>
              <a:gd name="connsiteY34" fmla="*/ 4690749 h 6858000"/>
              <a:gd name="connsiteX35" fmla="*/ 479873 w 1342163"/>
              <a:gd name="connsiteY35" fmla="*/ 4584173 h 6858000"/>
              <a:gd name="connsiteX36" fmla="*/ 471521 w 1342163"/>
              <a:gd name="connsiteY36" fmla="*/ 4375228 h 6858000"/>
              <a:gd name="connsiteX37" fmla="*/ 452174 w 1342163"/>
              <a:gd name="connsiteY37" fmla="*/ 4214165 h 6858000"/>
              <a:gd name="connsiteX38" fmla="*/ 453803 w 1342163"/>
              <a:gd name="connsiteY38" fmla="*/ 4076008 h 6858000"/>
              <a:gd name="connsiteX39" fmla="*/ 441503 w 1342163"/>
              <a:gd name="connsiteY39" fmla="*/ 4033999 h 6858000"/>
              <a:gd name="connsiteX40" fmla="*/ 441228 w 1342163"/>
              <a:gd name="connsiteY40" fmla="*/ 4013953 h 6858000"/>
              <a:gd name="connsiteX41" fmla="*/ 433306 w 1342163"/>
              <a:gd name="connsiteY41" fmla="*/ 3901461 h 6858000"/>
              <a:gd name="connsiteX42" fmla="*/ 455900 w 1342163"/>
              <a:gd name="connsiteY42" fmla="*/ 3813873 h 6858000"/>
              <a:gd name="connsiteX43" fmla="*/ 466796 w 1342163"/>
              <a:gd name="connsiteY43" fmla="*/ 3738082 h 6858000"/>
              <a:gd name="connsiteX44" fmla="*/ 474142 w 1342163"/>
              <a:gd name="connsiteY44" fmla="*/ 3673397 h 6858000"/>
              <a:gd name="connsiteX45" fmla="*/ 473438 w 1342163"/>
              <a:gd name="connsiteY45" fmla="*/ 3637109 h 6858000"/>
              <a:gd name="connsiteX46" fmla="*/ 476881 w 1342163"/>
              <a:gd name="connsiteY46" fmla="*/ 3536883 h 6858000"/>
              <a:gd name="connsiteX47" fmla="*/ 484419 w 1342163"/>
              <a:gd name="connsiteY47" fmla="*/ 3435652 h 6858000"/>
              <a:gd name="connsiteX48" fmla="*/ 498311 w 1342163"/>
              <a:gd name="connsiteY48" fmla="*/ 3295862 h 6858000"/>
              <a:gd name="connsiteX49" fmla="*/ 480837 w 1342163"/>
              <a:gd name="connsiteY49" fmla="*/ 3158586 h 6858000"/>
              <a:gd name="connsiteX50" fmla="*/ 456245 w 1342163"/>
              <a:gd name="connsiteY50" fmla="*/ 3112365 h 6858000"/>
              <a:gd name="connsiteX51" fmla="*/ 441720 w 1342163"/>
              <a:gd name="connsiteY51" fmla="*/ 3072935 h 6858000"/>
              <a:gd name="connsiteX52" fmla="*/ 416894 w 1342163"/>
              <a:gd name="connsiteY52" fmla="*/ 2958185 h 6858000"/>
              <a:gd name="connsiteX53" fmla="*/ 374174 w 1342163"/>
              <a:gd name="connsiteY53" fmla="*/ 2843952 h 6858000"/>
              <a:gd name="connsiteX54" fmla="*/ 308426 w 1342163"/>
              <a:gd name="connsiteY54" fmla="*/ 2554718 h 6858000"/>
              <a:gd name="connsiteX55" fmla="*/ 279243 w 1342163"/>
              <a:gd name="connsiteY55" fmla="*/ 2447068 h 6858000"/>
              <a:gd name="connsiteX56" fmla="*/ 283313 w 1342163"/>
              <a:gd name="connsiteY56" fmla="*/ 2423438 h 6858000"/>
              <a:gd name="connsiteX57" fmla="*/ 272203 w 1342163"/>
              <a:gd name="connsiteY57" fmla="*/ 2402874 h 6858000"/>
              <a:gd name="connsiteX58" fmla="*/ 251144 w 1342163"/>
              <a:gd name="connsiteY58" fmla="*/ 2261920 h 6858000"/>
              <a:gd name="connsiteX59" fmla="*/ 241031 w 1342163"/>
              <a:gd name="connsiteY59" fmla="*/ 2195378 h 6858000"/>
              <a:gd name="connsiteX60" fmla="*/ 225248 w 1342163"/>
              <a:gd name="connsiteY60" fmla="*/ 2155135 h 6858000"/>
              <a:gd name="connsiteX61" fmla="*/ 222706 w 1342163"/>
              <a:gd name="connsiteY61" fmla="*/ 2118008 h 6858000"/>
              <a:gd name="connsiteX62" fmla="*/ 223699 w 1342163"/>
              <a:gd name="connsiteY62" fmla="*/ 2050531 h 6858000"/>
              <a:gd name="connsiteX63" fmla="*/ 196683 w 1342163"/>
              <a:gd name="connsiteY63" fmla="*/ 1906352 h 6858000"/>
              <a:gd name="connsiteX64" fmla="*/ 173240 w 1342163"/>
              <a:gd name="connsiteY64" fmla="*/ 1861531 h 6858000"/>
              <a:gd name="connsiteX65" fmla="*/ 127039 w 1342163"/>
              <a:gd name="connsiteY65" fmla="*/ 1732919 h 6858000"/>
              <a:gd name="connsiteX66" fmla="*/ 98476 w 1342163"/>
              <a:gd name="connsiteY66" fmla="*/ 1615777 h 6858000"/>
              <a:gd name="connsiteX67" fmla="*/ 79271 w 1342163"/>
              <a:gd name="connsiteY67" fmla="*/ 1563678 h 6858000"/>
              <a:gd name="connsiteX68" fmla="*/ 85093 w 1342163"/>
              <a:gd name="connsiteY68" fmla="*/ 1477995 h 6858000"/>
              <a:gd name="connsiteX69" fmla="*/ 71178 w 1342163"/>
              <a:gd name="connsiteY69" fmla="*/ 1373769 h 6858000"/>
              <a:gd name="connsiteX70" fmla="*/ 79485 w 1342163"/>
              <a:gd name="connsiteY70" fmla="*/ 1307086 h 6858000"/>
              <a:gd name="connsiteX71" fmla="*/ 85358 w 1342163"/>
              <a:gd name="connsiteY71" fmla="*/ 1168288 h 6858000"/>
              <a:gd name="connsiteX72" fmla="*/ 66946 w 1342163"/>
              <a:gd name="connsiteY72" fmla="*/ 1088484 h 6858000"/>
              <a:gd name="connsiteX73" fmla="*/ 55682 w 1342163"/>
              <a:gd name="connsiteY73" fmla="*/ 1016103 h 6858000"/>
              <a:gd name="connsiteX74" fmla="*/ 57138 w 1342163"/>
              <a:gd name="connsiteY74" fmla="*/ 954054 h 6858000"/>
              <a:gd name="connsiteX75" fmla="*/ 52003 w 1342163"/>
              <a:gd name="connsiteY75" fmla="*/ 896999 h 6858000"/>
              <a:gd name="connsiteX76" fmla="*/ 21411 w 1342163"/>
              <a:gd name="connsiteY76" fmla="*/ 821517 h 6858000"/>
              <a:gd name="connsiteX77" fmla="*/ 12141 w 1342163"/>
              <a:gd name="connsiteY77" fmla="*/ 711705 h 6858000"/>
              <a:gd name="connsiteX78" fmla="*/ 9051 w 1342163"/>
              <a:gd name="connsiteY78" fmla="*/ 619315 h 6858000"/>
              <a:gd name="connsiteX79" fmla="*/ 2707 w 1342163"/>
              <a:gd name="connsiteY79" fmla="*/ 585934 h 6858000"/>
              <a:gd name="connsiteX80" fmla="*/ 3 w 1342163"/>
              <a:gd name="connsiteY80" fmla="*/ 538948 h 6858000"/>
              <a:gd name="connsiteX81" fmla="*/ 3911 w 1342163"/>
              <a:gd name="connsiteY81" fmla="*/ 525163 h 6858000"/>
              <a:gd name="connsiteX82" fmla="*/ 29283 w 1342163"/>
              <a:gd name="connsiteY82" fmla="*/ 393828 h 6858000"/>
              <a:gd name="connsiteX83" fmla="*/ 29113 w 1342163"/>
              <a:gd name="connsiteY83" fmla="*/ 353137 h 6858000"/>
              <a:gd name="connsiteX84" fmla="*/ 34806 w 1342163"/>
              <a:gd name="connsiteY84" fmla="*/ 275771 h 6858000"/>
              <a:gd name="connsiteX85" fmla="*/ 44500 w 1342163"/>
              <a:gd name="connsiteY85" fmla="*/ 236673 h 6858000"/>
              <a:gd name="connsiteX86" fmla="*/ 43543 w 1342163"/>
              <a:gd name="connsiteY86" fmla="*/ 144983 h 6858000"/>
              <a:gd name="connsiteX87" fmla="*/ 33828 w 1342163"/>
              <a:gd name="connsiteY87" fmla="*/ 33857 h 6858000"/>
              <a:gd name="connsiteX88" fmla="*/ 15381 w 1342163"/>
              <a:gd name="connsiteY88" fmla="*/ 0 h 6858000"/>
              <a:gd name="connsiteX0" fmla="*/ 15381 w 1342163"/>
              <a:gd name="connsiteY0" fmla="*/ 0 h 6858000"/>
              <a:gd name="connsiteX1" fmla="*/ 1342163 w 1342163"/>
              <a:gd name="connsiteY1" fmla="*/ 0 h 6858000"/>
              <a:gd name="connsiteX2" fmla="*/ 1342163 w 1342163"/>
              <a:gd name="connsiteY2" fmla="*/ 6858000 h 6858000"/>
              <a:gd name="connsiteX3" fmla="*/ 78857 w 1342163"/>
              <a:gd name="connsiteY3" fmla="*/ 6857735 h 6858000"/>
              <a:gd name="connsiteX4" fmla="*/ 115450 w 1342163"/>
              <a:gd name="connsiteY4" fmla="*/ 6776847 h 6858000"/>
              <a:gd name="connsiteX5" fmla="*/ 126950 w 1342163"/>
              <a:gd name="connsiteY5" fmla="*/ 6737706 h 6858000"/>
              <a:gd name="connsiteX6" fmla="*/ 144357 w 1342163"/>
              <a:gd name="connsiteY6" fmla="*/ 6686827 h 6858000"/>
              <a:gd name="connsiteX7" fmla="*/ 155935 w 1342163"/>
              <a:gd name="connsiteY7" fmla="*/ 6633777 h 6858000"/>
              <a:gd name="connsiteX8" fmla="*/ 228778 w 1342163"/>
              <a:gd name="connsiteY8" fmla="*/ 6492130 h 6858000"/>
              <a:gd name="connsiteX9" fmla="*/ 244465 w 1342163"/>
              <a:gd name="connsiteY9" fmla="*/ 6431610 h 6858000"/>
              <a:gd name="connsiteX10" fmla="*/ 271393 w 1342163"/>
              <a:gd name="connsiteY10" fmla="*/ 6334727 h 6858000"/>
              <a:gd name="connsiteX11" fmla="*/ 263305 w 1342163"/>
              <a:gd name="connsiteY11" fmla="*/ 6294334 h 6858000"/>
              <a:gd name="connsiteX12" fmla="*/ 251079 w 1342163"/>
              <a:gd name="connsiteY12" fmla="*/ 6231403 h 6858000"/>
              <a:gd name="connsiteX13" fmla="*/ 243737 w 1342163"/>
              <a:gd name="connsiteY13" fmla="*/ 6202459 h 6858000"/>
              <a:gd name="connsiteX14" fmla="*/ 242535 w 1342163"/>
              <a:gd name="connsiteY14" fmla="*/ 6153037 h 6858000"/>
              <a:gd name="connsiteX15" fmla="*/ 255506 w 1342163"/>
              <a:gd name="connsiteY15" fmla="*/ 6061464 h 6858000"/>
              <a:gd name="connsiteX16" fmla="*/ 250120 w 1342163"/>
              <a:gd name="connsiteY16" fmla="*/ 5905303 h 6858000"/>
              <a:gd name="connsiteX17" fmla="*/ 280078 w 1342163"/>
              <a:gd name="connsiteY17" fmla="*/ 5712857 h 6858000"/>
              <a:gd name="connsiteX18" fmla="*/ 309876 w 1342163"/>
              <a:gd name="connsiteY18" fmla="*/ 5660491 h 6858000"/>
              <a:gd name="connsiteX19" fmla="*/ 323888 w 1342163"/>
              <a:gd name="connsiteY19" fmla="*/ 5553910 h 6858000"/>
              <a:gd name="connsiteX20" fmla="*/ 348319 w 1342163"/>
              <a:gd name="connsiteY20" fmla="*/ 5449031 h 6858000"/>
              <a:gd name="connsiteX21" fmla="*/ 359443 w 1342163"/>
              <a:gd name="connsiteY21" fmla="*/ 5396260 h 6858000"/>
              <a:gd name="connsiteX22" fmla="*/ 385202 w 1342163"/>
              <a:gd name="connsiteY22" fmla="*/ 5341916 h 6858000"/>
              <a:gd name="connsiteX23" fmla="*/ 423583 w 1342163"/>
              <a:gd name="connsiteY23" fmla="*/ 5264214 h 6858000"/>
              <a:gd name="connsiteX24" fmla="*/ 429742 w 1342163"/>
              <a:gd name="connsiteY24" fmla="*/ 5225268 h 6858000"/>
              <a:gd name="connsiteX25" fmla="*/ 438024 w 1342163"/>
              <a:gd name="connsiteY25" fmla="*/ 5159961 h 6858000"/>
              <a:gd name="connsiteX26" fmla="*/ 441634 w 1342163"/>
              <a:gd name="connsiteY26" fmla="*/ 5125185 h 6858000"/>
              <a:gd name="connsiteX27" fmla="*/ 455500 w 1342163"/>
              <a:gd name="connsiteY27" fmla="*/ 5067850 h 6858000"/>
              <a:gd name="connsiteX28" fmla="*/ 458231 w 1342163"/>
              <a:gd name="connsiteY28" fmla="*/ 5060861 h 6858000"/>
              <a:gd name="connsiteX29" fmla="*/ 456489 w 1342163"/>
              <a:gd name="connsiteY29" fmla="*/ 4993030 h 6858000"/>
              <a:gd name="connsiteX30" fmla="*/ 463398 w 1342163"/>
              <a:gd name="connsiteY30" fmla="*/ 4946844 h 6858000"/>
              <a:gd name="connsiteX31" fmla="*/ 474657 w 1342163"/>
              <a:gd name="connsiteY31" fmla="*/ 4858827 h 6858000"/>
              <a:gd name="connsiteX32" fmla="*/ 480560 w 1342163"/>
              <a:gd name="connsiteY32" fmla="*/ 4821170 h 6858000"/>
              <a:gd name="connsiteX33" fmla="*/ 484393 w 1342163"/>
              <a:gd name="connsiteY33" fmla="*/ 4690749 h 6858000"/>
              <a:gd name="connsiteX34" fmla="*/ 479873 w 1342163"/>
              <a:gd name="connsiteY34" fmla="*/ 4584173 h 6858000"/>
              <a:gd name="connsiteX35" fmla="*/ 471521 w 1342163"/>
              <a:gd name="connsiteY35" fmla="*/ 4375228 h 6858000"/>
              <a:gd name="connsiteX36" fmla="*/ 452174 w 1342163"/>
              <a:gd name="connsiteY36" fmla="*/ 4214165 h 6858000"/>
              <a:gd name="connsiteX37" fmla="*/ 453803 w 1342163"/>
              <a:gd name="connsiteY37" fmla="*/ 4076008 h 6858000"/>
              <a:gd name="connsiteX38" fmla="*/ 441503 w 1342163"/>
              <a:gd name="connsiteY38" fmla="*/ 4033999 h 6858000"/>
              <a:gd name="connsiteX39" fmla="*/ 441228 w 1342163"/>
              <a:gd name="connsiteY39" fmla="*/ 4013953 h 6858000"/>
              <a:gd name="connsiteX40" fmla="*/ 433306 w 1342163"/>
              <a:gd name="connsiteY40" fmla="*/ 3901461 h 6858000"/>
              <a:gd name="connsiteX41" fmla="*/ 455900 w 1342163"/>
              <a:gd name="connsiteY41" fmla="*/ 3813873 h 6858000"/>
              <a:gd name="connsiteX42" fmla="*/ 466796 w 1342163"/>
              <a:gd name="connsiteY42" fmla="*/ 3738082 h 6858000"/>
              <a:gd name="connsiteX43" fmla="*/ 474142 w 1342163"/>
              <a:gd name="connsiteY43" fmla="*/ 3673397 h 6858000"/>
              <a:gd name="connsiteX44" fmla="*/ 473438 w 1342163"/>
              <a:gd name="connsiteY44" fmla="*/ 3637109 h 6858000"/>
              <a:gd name="connsiteX45" fmla="*/ 476881 w 1342163"/>
              <a:gd name="connsiteY45" fmla="*/ 3536883 h 6858000"/>
              <a:gd name="connsiteX46" fmla="*/ 484419 w 1342163"/>
              <a:gd name="connsiteY46" fmla="*/ 3435652 h 6858000"/>
              <a:gd name="connsiteX47" fmla="*/ 498311 w 1342163"/>
              <a:gd name="connsiteY47" fmla="*/ 3295862 h 6858000"/>
              <a:gd name="connsiteX48" fmla="*/ 480837 w 1342163"/>
              <a:gd name="connsiteY48" fmla="*/ 3158586 h 6858000"/>
              <a:gd name="connsiteX49" fmla="*/ 456245 w 1342163"/>
              <a:gd name="connsiteY49" fmla="*/ 3112365 h 6858000"/>
              <a:gd name="connsiteX50" fmla="*/ 441720 w 1342163"/>
              <a:gd name="connsiteY50" fmla="*/ 3072935 h 6858000"/>
              <a:gd name="connsiteX51" fmla="*/ 416894 w 1342163"/>
              <a:gd name="connsiteY51" fmla="*/ 2958185 h 6858000"/>
              <a:gd name="connsiteX52" fmla="*/ 374174 w 1342163"/>
              <a:gd name="connsiteY52" fmla="*/ 2843952 h 6858000"/>
              <a:gd name="connsiteX53" fmla="*/ 308426 w 1342163"/>
              <a:gd name="connsiteY53" fmla="*/ 2554718 h 6858000"/>
              <a:gd name="connsiteX54" fmla="*/ 279243 w 1342163"/>
              <a:gd name="connsiteY54" fmla="*/ 2447068 h 6858000"/>
              <a:gd name="connsiteX55" fmla="*/ 283313 w 1342163"/>
              <a:gd name="connsiteY55" fmla="*/ 2423438 h 6858000"/>
              <a:gd name="connsiteX56" fmla="*/ 272203 w 1342163"/>
              <a:gd name="connsiteY56" fmla="*/ 2402874 h 6858000"/>
              <a:gd name="connsiteX57" fmla="*/ 251144 w 1342163"/>
              <a:gd name="connsiteY57" fmla="*/ 2261920 h 6858000"/>
              <a:gd name="connsiteX58" fmla="*/ 241031 w 1342163"/>
              <a:gd name="connsiteY58" fmla="*/ 2195378 h 6858000"/>
              <a:gd name="connsiteX59" fmla="*/ 225248 w 1342163"/>
              <a:gd name="connsiteY59" fmla="*/ 2155135 h 6858000"/>
              <a:gd name="connsiteX60" fmla="*/ 222706 w 1342163"/>
              <a:gd name="connsiteY60" fmla="*/ 2118008 h 6858000"/>
              <a:gd name="connsiteX61" fmla="*/ 223699 w 1342163"/>
              <a:gd name="connsiteY61" fmla="*/ 2050531 h 6858000"/>
              <a:gd name="connsiteX62" fmla="*/ 196683 w 1342163"/>
              <a:gd name="connsiteY62" fmla="*/ 1906352 h 6858000"/>
              <a:gd name="connsiteX63" fmla="*/ 173240 w 1342163"/>
              <a:gd name="connsiteY63" fmla="*/ 1861531 h 6858000"/>
              <a:gd name="connsiteX64" fmla="*/ 127039 w 1342163"/>
              <a:gd name="connsiteY64" fmla="*/ 1732919 h 6858000"/>
              <a:gd name="connsiteX65" fmla="*/ 98476 w 1342163"/>
              <a:gd name="connsiteY65" fmla="*/ 1615777 h 6858000"/>
              <a:gd name="connsiteX66" fmla="*/ 79271 w 1342163"/>
              <a:gd name="connsiteY66" fmla="*/ 1563678 h 6858000"/>
              <a:gd name="connsiteX67" fmla="*/ 85093 w 1342163"/>
              <a:gd name="connsiteY67" fmla="*/ 1477995 h 6858000"/>
              <a:gd name="connsiteX68" fmla="*/ 71178 w 1342163"/>
              <a:gd name="connsiteY68" fmla="*/ 1373769 h 6858000"/>
              <a:gd name="connsiteX69" fmla="*/ 79485 w 1342163"/>
              <a:gd name="connsiteY69" fmla="*/ 1307086 h 6858000"/>
              <a:gd name="connsiteX70" fmla="*/ 85358 w 1342163"/>
              <a:gd name="connsiteY70" fmla="*/ 1168288 h 6858000"/>
              <a:gd name="connsiteX71" fmla="*/ 66946 w 1342163"/>
              <a:gd name="connsiteY71" fmla="*/ 1088484 h 6858000"/>
              <a:gd name="connsiteX72" fmla="*/ 55682 w 1342163"/>
              <a:gd name="connsiteY72" fmla="*/ 1016103 h 6858000"/>
              <a:gd name="connsiteX73" fmla="*/ 57138 w 1342163"/>
              <a:gd name="connsiteY73" fmla="*/ 954054 h 6858000"/>
              <a:gd name="connsiteX74" fmla="*/ 52003 w 1342163"/>
              <a:gd name="connsiteY74" fmla="*/ 896999 h 6858000"/>
              <a:gd name="connsiteX75" fmla="*/ 21411 w 1342163"/>
              <a:gd name="connsiteY75" fmla="*/ 821517 h 6858000"/>
              <a:gd name="connsiteX76" fmla="*/ 12141 w 1342163"/>
              <a:gd name="connsiteY76" fmla="*/ 711705 h 6858000"/>
              <a:gd name="connsiteX77" fmla="*/ 9051 w 1342163"/>
              <a:gd name="connsiteY77" fmla="*/ 619315 h 6858000"/>
              <a:gd name="connsiteX78" fmla="*/ 2707 w 1342163"/>
              <a:gd name="connsiteY78" fmla="*/ 585934 h 6858000"/>
              <a:gd name="connsiteX79" fmla="*/ 3 w 1342163"/>
              <a:gd name="connsiteY79" fmla="*/ 538948 h 6858000"/>
              <a:gd name="connsiteX80" fmla="*/ 3911 w 1342163"/>
              <a:gd name="connsiteY80" fmla="*/ 525163 h 6858000"/>
              <a:gd name="connsiteX81" fmla="*/ 29283 w 1342163"/>
              <a:gd name="connsiteY81" fmla="*/ 393828 h 6858000"/>
              <a:gd name="connsiteX82" fmla="*/ 29113 w 1342163"/>
              <a:gd name="connsiteY82" fmla="*/ 353137 h 6858000"/>
              <a:gd name="connsiteX83" fmla="*/ 34806 w 1342163"/>
              <a:gd name="connsiteY83" fmla="*/ 275771 h 6858000"/>
              <a:gd name="connsiteX84" fmla="*/ 44500 w 1342163"/>
              <a:gd name="connsiteY84" fmla="*/ 236673 h 6858000"/>
              <a:gd name="connsiteX85" fmla="*/ 43543 w 1342163"/>
              <a:gd name="connsiteY85" fmla="*/ 144983 h 6858000"/>
              <a:gd name="connsiteX86" fmla="*/ 33828 w 1342163"/>
              <a:gd name="connsiteY86" fmla="*/ 33857 h 6858000"/>
              <a:gd name="connsiteX87" fmla="*/ 15381 w 1342163"/>
              <a:gd name="connsiteY87" fmla="*/ 0 h 6858000"/>
              <a:gd name="connsiteX0" fmla="*/ 15381 w 1342163"/>
              <a:gd name="connsiteY0" fmla="*/ 0 h 6858000"/>
              <a:gd name="connsiteX1" fmla="*/ 1342163 w 1342163"/>
              <a:gd name="connsiteY1" fmla="*/ 0 h 6858000"/>
              <a:gd name="connsiteX2" fmla="*/ 1342163 w 1342163"/>
              <a:gd name="connsiteY2" fmla="*/ 6858000 h 6858000"/>
              <a:gd name="connsiteX3" fmla="*/ 78857 w 1342163"/>
              <a:gd name="connsiteY3" fmla="*/ 6857735 h 6858000"/>
              <a:gd name="connsiteX4" fmla="*/ 115450 w 1342163"/>
              <a:gd name="connsiteY4" fmla="*/ 6776847 h 6858000"/>
              <a:gd name="connsiteX5" fmla="*/ 126950 w 1342163"/>
              <a:gd name="connsiteY5" fmla="*/ 6737706 h 6858000"/>
              <a:gd name="connsiteX6" fmla="*/ 144357 w 1342163"/>
              <a:gd name="connsiteY6" fmla="*/ 6686827 h 6858000"/>
              <a:gd name="connsiteX7" fmla="*/ 155935 w 1342163"/>
              <a:gd name="connsiteY7" fmla="*/ 6633777 h 6858000"/>
              <a:gd name="connsiteX8" fmla="*/ 228778 w 1342163"/>
              <a:gd name="connsiteY8" fmla="*/ 6492130 h 6858000"/>
              <a:gd name="connsiteX9" fmla="*/ 244465 w 1342163"/>
              <a:gd name="connsiteY9" fmla="*/ 6431610 h 6858000"/>
              <a:gd name="connsiteX10" fmla="*/ 263305 w 1342163"/>
              <a:gd name="connsiteY10" fmla="*/ 6294334 h 6858000"/>
              <a:gd name="connsiteX11" fmla="*/ 251079 w 1342163"/>
              <a:gd name="connsiteY11" fmla="*/ 6231403 h 6858000"/>
              <a:gd name="connsiteX12" fmla="*/ 243737 w 1342163"/>
              <a:gd name="connsiteY12" fmla="*/ 6202459 h 6858000"/>
              <a:gd name="connsiteX13" fmla="*/ 242535 w 1342163"/>
              <a:gd name="connsiteY13" fmla="*/ 6153037 h 6858000"/>
              <a:gd name="connsiteX14" fmla="*/ 255506 w 1342163"/>
              <a:gd name="connsiteY14" fmla="*/ 6061464 h 6858000"/>
              <a:gd name="connsiteX15" fmla="*/ 250120 w 1342163"/>
              <a:gd name="connsiteY15" fmla="*/ 5905303 h 6858000"/>
              <a:gd name="connsiteX16" fmla="*/ 280078 w 1342163"/>
              <a:gd name="connsiteY16" fmla="*/ 5712857 h 6858000"/>
              <a:gd name="connsiteX17" fmla="*/ 309876 w 1342163"/>
              <a:gd name="connsiteY17" fmla="*/ 5660491 h 6858000"/>
              <a:gd name="connsiteX18" fmla="*/ 323888 w 1342163"/>
              <a:gd name="connsiteY18" fmla="*/ 5553910 h 6858000"/>
              <a:gd name="connsiteX19" fmla="*/ 348319 w 1342163"/>
              <a:gd name="connsiteY19" fmla="*/ 5449031 h 6858000"/>
              <a:gd name="connsiteX20" fmla="*/ 359443 w 1342163"/>
              <a:gd name="connsiteY20" fmla="*/ 5396260 h 6858000"/>
              <a:gd name="connsiteX21" fmla="*/ 385202 w 1342163"/>
              <a:gd name="connsiteY21" fmla="*/ 5341916 h 6858000"/>
              <a:gd name="connsiteX22" fmla="*/ 423583 w 1342163"/>
              <a:gd name="connsiteY22" fmla="*/ 5264214 h 6858000"/>
              <a:gd name="connsiteX23" fmla="*/ 429742 w 1342163"/>
              <a:gd name="connsiteY23" fmla="*/ 5225268 h 6858000"/>
              <a:gd name="connsiteX24" fmla="*/ 438024 w 1342163"/>
              <a:gd name="connsiteY24" fmla="*/ 5159961 h 6858000"/>
              <a:gd name="connsiteX25" fmla="*/ 441634 w 1342163"/>
              <a:gd name="connsiteY25" fmla="*/ 5125185 h 6858000"/>
              <a:gd name="connsiteX26" fmla="*/ 455500 w 1342163"/>
              <a:gd name="connsiteY26" fmla="*/ 5067850 h 6858000"/>
              <a:gd name="connsiteX27" fmla="*/ 458231 w 1342163"/>
              <a:gd name="connsiteY27" fmla="*/ 5060861 h 6858000"/>
              <a:gd name="connsiteX28" fmla="*/ 456489 w 1342163"/>
              <a:gd name="connsiteY28" fmla="*/ 4993030 h 6858000"/>
              <a:gd name="connsiteX29" fmla="*/ 463398 w 1342163"/>
              <a:gd name="connsiteY29" fmla="*/ 4946844 h 6858000"/>
              <a:gd name="connsiteX30" fmla="*/ 474657 w 1342163"/>
              <a:gd name="connsiteY30" fmla="*/ 4858827 h 6858000"/>
              <a:gd name="connsiteX31" fmla="*/ 480560 w 1342163"/>
              <a:gd name="connsiteY31" fmla="*/ 4821170 h 6858000"/>
              <a:gd name="connsiteX32" fmla="*/ 484393 w 1342163"/>
              <a:gd name="connsiteY32" fmla="*/ 4690749 h 6858000"/>
              <a:gd name="connsiteX33" fmla="*/ 479873 w 1342163"/>
              <a:gd name="connsiteY33" fmla="*/ 4584173 h 6858000"/>
              <a:gd name="connsiteX34" fmla="*/ 471521 w 1342163"/>
              <a:gd name="connsiteY34" fmla="*/ 4375228 h 6858000"/>
              <a:gd name="connsiteX35" fmla="*/ 452174 w 1342163"/>
              <a:gd name="connsiteY35" fmla="*/ 4214165 h 6858000"/>
              <a:gd name="connsiteX36" fmla="*/ 453803 w 1342163"/>
              <a:gd name="connsiteY36" fmla="*/ 4076008 h 6858000"/>
              <a:gd name="connsiteX37" fmla="*/ 441503 w 1342163"/>
              <a:gd name="connsiteY37" fmla="*/ 4033999 h 6858000"/>
              <a:gd name="connsiteX38" fmla="*/ 441228 w 1342163"/>
              <a:gd name="connsiteY38" fmla="*/ 4013953 h 6858000"/>
              <a:gd name="connsiteX39" fmla="*/ 433306 w 1342163"/>
              <a:gd name="connsiteY39" fmla="*/ 3901461 h 6858000"/>
              <a:gd name="connsiteX40" fmla="*/ 455900 w 1342163"/>
              <a:gd name="connsiteY40" fmla="*/ 3813873 h 6858000"/>
              <a:gd name="connsiteX41" fmla="*/ 466796 w 1342163"/>
              <a:gd name="connsiteY41" fmla="*/ 3738082 h 6858000"/>
              <a:gd name="connsiteX42" fmla="*/ 474142 w 1342163"/>
              <a:gd name="connsiteY42" fmla="*/ 3673397 h 6858000"/>
              <a:gd name="connsiteX43" fmla="*/ 473438 w 1342163"/>
              <a:gd name="connsiteY43" fmla="*/ 3637109 h 6858000"/>
              <a:gd name="connsiteX44" fmla="*/ 476881 w 1342163"/>
              <a:gd name="connsiteY44" fmla="*/ 3536883 h 6858000"/>
              <a:gd name="connsiteX45" fmla="*/ 484419 w 1342163"/>
              <a:gd name="connsiteY45" fmla="*/ 3435652 h 6858000"/>
              <a:gd name="connsiteX46" fmla="*/ 498311 w 1342163"/>
              <a:gd name="connsiteY46" fmla="*/ 3295862 h 6858000"/>
              <a:gd name="connsiteX47" fmla="*/ 480837 w 1342163"/>
              <a:gd name="connsiteY47" fmla="*/ 3158586 h 6858000"/>
              <a:gd name="connsiteX48" fmla="*/ 456245 w 1342163"/>
              <a:gd name="connsiteY48" fmla="*/ 3112365 h 6858000"/>
              <a:gd name="connsiteX49" fmla="*/ 441720 w 1342163"/>
              <a:gd name="connsiteY49" fmla="*/ 3072935 h 6858000"/>
              <a:gd name="connsiteX50" fmla="*/ 416894 w 1342163"/>
              <a:gd name="connsiteY50" fmla="*/ 2958185 h 6858000"/>
              <a:gd name="connsiteX51" fmla="*/ 374174 w 1342163"/>
              <a:gd name="connsiteY51" fmla="*/ 2843952 h 6858000"/>
              <a:gd name="connsiteX52" fmla="*/ 308426 w 1342163"/>
              <a:gd name="connsiteY52" fmla="*/ 2554718 h 6858000"/>
              <a:gd name="connsiteX53" fmla="*/ 279243 w 1342163"/>
              <a:gd name="connsiteY53" fmla="*/ 2447068 h 6858000"/>
              <a:gd name="connsiteX54" fmla="*/ 283313 w 1342163"/>
              <a:gd name="connsiteY54" fmla="*/ 2423438 h 6858000"/>
              <a:gd name="connsiteX55" fmla="*/ 272203 w 1342163"/>
              <a:gd name="connsiteY55" fmla="*/ 2402874 h 6858000"/>
              <a:gd name="connsiteX56" fmla="*/ 251144 w 1342163"/>
              <a:gd name="connsiteY56" fmla="*/ 2261920 h 6858000"/>
              <a:gd name="connsiteX57" fmla="*/ 241031 w 1342163"/>
              <a:gd name="connsiteY57" fmla="*/ 2195378 h 6858000"/>
              <a:gd name="connsiteX58" fmla="*/ 225248 w 1342163"/>
              <a:gd name="connsiteY58" fmla="*/ 2155135 h 6858000"/>
              <a:gd name="connsiteX59" fmla="*/ 222706 w 1342163"/>
              <a:gd name="connsiteY59" fmla="*/ 2118008 h 6858000"/>
              <a:gd name="connsiteX60" fmla="*/ 223699 w 1342163"/>
              <a:gd name="connsiteY60" fmla="*/ 2050531 h 6858000"/>
              <a:gd name="connsiteX61" fmla="*/ 196683 w 1342163"/>
              <a:gd name="connsiteY61" fmla="*/ 1906352 h 6858000"/>
              <a:gd name="connsiteX62" fmla="*/ 173240 w 1342163"/>
              <a:gd name="connsiteY62" fmla="*/ 1861531 h 6858000"/>
              <a:gd name="connsiteX63" fmla="*/ 127039 w 1342163"/>
              <a:gd name="connsiteY63" fmla="*/ 1732919 h 6858000"/>
              <a:gd name="connsiteX64" fmla="*/ 98476 w 1342163"/>
              <a:gd name="connsiteY64" fmla="*/ 1615777 h 6858000"/>
              <a:gd name="connsiteX65" fmla="*/ 79271 w 1342163"/>
              <a:gd name="connsiteY65" fmla="*/ 1563678 h 6858000"/>
              <a:gd name="connsiteX66" fmla="*/ 85093 w 1342163"/>
              <a:gd name="connsiteY66" fmla="*/ 1477995 h 6858000"/>
              <a:gd name="connsiteX67" fmla="*/ 71178 w 1342163"/>
              <a:gd name="connsiteY67" fmla="*/ 1373769 h 6858000"/>
              <a:gd name="connsiteX68" fmla="*/ 79485 w 1342163"/>
              <a:gd name="connsiteY68" fmla="*/ 1307086 h 6858000"/>
              <a:gd name="connsiteX69" fmla="*/ 85358 w 1342163"/>
              <a:gd name="connsiteY69" fmla="*/ 1168288 h 6858000"/>
              <a:gd name="connsiteX70" fmla="*/ 66946 w 1342163"/>
              <a:gd name="connsiteY70" fmla="*/ 1088484 h 6858000"/>
              <a:gd name="connsiteX71" fmla="*/ 55682 w 1342163"/>
              <a:gd name="connsiteY71" fmla="*/ 1016103 h 6858000"/>
              <a:gd name="connsiteX72" fmla="*/ 57138 w 1342163"/>
              <a:gd name="connsiteY72" fmla="*/ 954054 h 6858000"/>
              <a:gd name="connsiteX73" fmla="*/ 52003 w 1342163"/>
              <a:gd name="connsiteY73" fmla="*/ 896999 h 6858000"/>
              <a:gd name="connsiteX74" fmla="*/ 21411 w 1342163"/>
              <a:gd name="connsiteY74" fmla="*/ 821517 h 6858000"/>
              <a:gd name="connsiteX75" fmla="*/ 12141 w 1342163"/>
              <a:gd name="connsiteY75" fmla="*/ 711705 h 6858000"/>
              <a:gd name="connsiteX76" fmla="*/ 9051 w 1342163"/>
              <a:gd name="connsiteY76" fmla="*/ 619315 h 6858000"/>
              <a:gd name="connsiteX77" fmla="*/ 2707 w 1342163"/>
              <a:gd name="connsiteY77" fmla="*/ 585934 h 6858000"/>
              <a:gd name="connsiteX78" fmla="*/ 3 w 1342163"/>
              <a:gd name="connsiteY78" fmla="*/ 538948 h 6858000"/>
              <a:gd name="connsiteX79" fmla="*/ 3911 w 1342163"/>
              <a:gd name="connsiteY79" fmla="*/ 525163 h 6858000"/>
              <a:gd name="connsiteX80" fmla="*/ 29283 w 1342163"/>
              <a:gd name="connsiteY80" fmla="*/ 393828 h 6858000"/>
              <a:gd name="connsiteX81" fmla="*/ 29113 w 1342163"/>
              <a:gd name="connsiteY81" fmla="*/ 353137 h 6858000"/>
              <a:gd name="connsiteX82" fmla="*/ 34806 w 1342163"/>
              <a:gd name="connsiteY82" fmla="*/ 275771 h 6858000"/>
              <a:gd name="connsiteX83" fmla="*/ 44500 w 1342163"/>
              <a:gd name="connsiteY83" fmla="*/ 236673 h 6858000"/>
              <a:gd name="connsiteX84" fmla="*/ 43543 w 1342163"/>
              <a:gd name="connsiteY84" fmla="*/ 144983 h 6858000"/>
              <a:gd name="connsiteX85" fmla="*/ 33828 w 1342163"/>
              <a:gd name="connsiteY85" fmla="*/ 33857 h 6858000"/>
              <a:gd name="connsiteX86" fmla="*/ 15381 w 1342163"/>
              <a:gd name="connsiteY86" fmla="*/ 0 h 6858000"/>
              <a:gd name="connsiteX0" fmla="*/ 15381 w 1342163"/>
              <a:gd name="connsiteY0" fmla="*/ 0 h 6858000"/>
              <a:gd name="connsiteX1" fmla="*/ 1342163 w 1342163"/>
              <a:gd name="connsiteY1" fmla="*/ 0 h 6858000"/>
              <a:gd name="connsiteX2" fmla="*/ 1342163 w 1342163"/>
              <a:gd name="connsiteY2" fmla="*/ 6858000 h 6858000"/>
              <a:gd name="connsiteX3" fmla="*/ 78857 w 1342163"/>
              <a:gd name="connsiteY3" fmla="*/ 6857735 h 6858000"/>
              <a:gd name="connsiteX4" fmla="*/ 115450 w 1342163"/>
              <a:gd name="connsiteY4" fmla="*/ 6776847 h 6858000"/>
              <a:gd name="connsiteX5" fmla="*/ 126950 w 1342163"/>
              <a:gd name="connsiteY5" fmla="*/ 6737706 h 6858000"/>
              <a:gd name="connsiteX6" fmla="*/ 144357 w 1342163"/>
              <a:gd name="connsiteY6" fmla="*/ 6686827 h 6858000"/>
              <a:gd name="connsiteX7" fmla="*/ 155935 w 1342163"/>
              <a:gd name="connsiteY7" fmla="*/ 6633777 h 6858000"/>
              <a:gd name="connsiteX8" fmla="*/ 228778 w 1342163"/>
              <a:gd name="connsiteY8" fmla="*/ 6492130 h 6858000"/>
              <a:gd name="connsiteX9" fmla="*/ 244465 w 1342163"/>
              <a:gd name="connsiteY9" fmla="*/ 6431610 h 6858000"/>
              <a:gd name="connsiteX10" fmla="*/ 263305 w 1342163"/>
              <a:gd name="connsiteY10" fmla="*/ 6294334 h 6858000"/>
              <a:gd name="connsiteX11" fmla="*/ 251079 w 1342163"/>
              <a:gd name="connsiteY11" fmla="*/ 6231403 h 6858000"/>
              <a:gd name="connsiteX12" fmla="*/ 243737 w 1342163"/>
              <a:gd name="connsiteY12" fmla="*/ 6202459 h 6858000"/>
              <a:gd name="connsiteX13" fmla="*/ 242535 w 1342163"/>
              <a:gd name="connsiteY13" fmla="*/ 6153037 h 6858000"/>
              <a:gd name="connsiteX14" fmla="*/ 255506 w 1342163"/>
              <a:gd name="connsiteY14" fmla="*/ 6061464 h 6858000"/>
              <a:gd name="connsiteX15" fmla="*/ 250120 w 1342163"/>
              <a:gd name="connsiteY15" fmla="*/ 5905303 h 6858000"/>
              <a:gd name="connsiteX16" fmla="*/ 280078 w 1342163"/>
              <a:gd name="connsiteY16" fmla="*/ 5712857 h 6858000"/>
              <a:gd name="connsiteX17" fmla="*/ 309876 w 1342163"/>
              <a:gd name="connsiteY17" fmla="*/ 5660491 h 6858000"/>
              <a:gd name="connsiteX18" fmla="*/ 323888 w 1342163"/>
              <a:gd name="connsiteY18" fmla="*/ 5553910 h 6858000"/>
              <a:gd name="connsiteX19" fmla="*/ 348319 w 1342163"/>
              <a:gd name="connsiteY19" fmla="*/ 5449031 h 6858000"/>
              <a:gd name="connsiteX20" fmla="*/ 359443 w 1342163"/>
              <a:gd name="connsiteY20" fmla="*/ 5396260 h 6858000"/>
              <a:gd name="connsiteX21" fmla="*/ 385202 w 1342163"/>
              <a:gd name="connsiteY21" fmla="*/ 5341916 h 6858000"/>
              <a:gd name="connsiteX22" fmla="*/ 423583 w 1342163"/>
              <a:gd name="connsiteY22" fmla="*/ 5264214 h 6858000"/>
              <a:gd name="connsiteX23" fmla="*/ 429742 w 1342163"/>
              <a:gd name="connsiteY23" fmla="*/ 5225268 h 6858000"/>
              <a:gd name="connsiteX24" fmla="*/ 438024 w 1342163"/>
              <a:gd name="connsiteY24" fmla="*/ 5159961 h 6858000"/>
              <a:gd name="connsiteX25" fmla="*/ 441634 w 1342163"/>
              <a:gd name="connsiteY25" fmla="*/ 5125185 h 6858000"/>
              <a:gd name="connsiteX26" fmla="*/ 455500 w 1342163"/>
              <a:gd name="connsiteY26" fmla="*/ 5067850 h 6858000"/>
              <a:gd name="connsiteX27" fmla="*/ 458231 w 1342163"/>
              <a:gd name="connsiteY27" fmla="*/ 5060861 h 6858000"/>
              <a:gd name="connsiteX28" fmla="*/ 456489 w 1342163"/>
              <a:gd name="connsiteY28" fmla="*/ 4993030 h 6858000"/>
              <a:gd name="connsiteX29" fmla="*/ 463398 w 1342163"/>
              <a:gd name="connsiteY29" fmla="*/ 4946844 h 6858000"/>
              <a:gd name="connsiteX30" fmla="*/ 474657 w 1342163"/>
              <a:gd name="connsiteY30" fmla="*/ 4858827 h 6858000"/>
              <a:gd name="connsiteX31" fmla="*/ 480560 w 1342163"/>
              <a:gd name="connsiteY31" fmla="*/ 4821170 h 6858000"/>
              <a:gd name="connsiteX32" fmla="*/ 484393 w 1342163"/>
              <a:gd name="connsiteY32" fmla="*/ 4690749 h 6858000"/>
              <a:gd name="connsiteX33" fmla="*/ 479873 w 1342163"/>
              <a:gd name="connsiteY33" fmla="*/ 4584173 h 6858000"/>
              <a:gd name="connsiteX34" fmla="*/ 471521 w 1342163"/>
              <a:gd name="connsiteY34" fmla="*/ 4375228 h 6858000"/>
              <a:gd name="connsiteX35" fmla="*/ 452174 w 1342163"/>
              <a:gd name="connsiteY35" fmla="*/ 4214165 h 6858000"/>
              <a:gd name="connsiteX36" fmla="*/ 453803 w 1342163"/>
              <a:gd name="connsiteY36" fmla="*/ 4076008 h 6858000"/>
              <a:gd name="connsiteX37" fmla="*/ 441503 w 1342163"/>
              <a:gd name="connsiteY37" fmla="*/ 4033999 h 6858000"/>
              <a:gd name="connsiteX38" fmla="*/ 441228 w 1342163"/>
              <a:gd name="connsiteY38" fmla="*/ 4013953 h 6858000"/>
              <a:gd name="connsiteX39" fmla="*/ 433306 w 1342163"/>
              <a:gd name="connsiteY39" fmla="*/ 3901461 h 6858000"/>
              <a:gd name="connsiteX40" fmla="*/ 455900 w 1342163"/>
              <a:gd name="connsiteY40" fmla="*/ 3813873 h 6858000"/>
              <a:gd name="connsiteX41" fmla="*/ 466796 w 1342163"/>
              <a:gd name="connsiteY41" fmla="*/ 3738082 h 6858000"/>
              <a:gd name="connsiteX42" fmla="*/ 474142 w 1342163"/>
              <a:gd name="connsiteY42" fmla="*/ 3673397 h 6858000"/>
              <a:gd name="connsiteX43" fmla="*/ 473438 w 1342163"/>
              <a:gd name="connsiteY43" fmla="*/ 3637109 h 6858000"/>
              <a:gd name="connsiteX44" fmla="*/ 476881 w 1342163"/>
              <a:gd name="connsiteY44" fmla="*/ 3536883 h 6858000"/>
              <a:gd name="connsiteX45" fmla="*/ 484419 w 1342163"/>
              <a:gd name="connsiteY45" fmla="*/ 3435652 h 6858000"/>
              <a:gd name="connsiteX46" fmla="*/ 498311 w 1342163"/>
              <a:gd name="connsiteY46" fmla="*/ 3295862 h 6858000"/>
              <a:gd name="connsiteX47" fmla="*/ 480837 w 1342163"/>
              <a:gd name="connsiteY47" fmla="*/ 3158586 h 6858000"/>
              <a:gd name="connsiteX48" fmla="*/ 456245 w 1342163"/>
              <a:gd name="connsiteY48" fmla="*/ 3112365 h 6858000"/>
              <a:gd name="connsiteX49" fmla="*/ 441720 w 1342163"/>
              <a:gd name="connsiteY49" fmla="*/ 3072935 h 6858000"/>
              <a:gd name="connsiteX50" fmla="*/ 416894 w 1342163"/>
              <a:gd name="connsiteY50" fmla="*/ 2958185 h 6858000"/>
              <a:gd name="connsiteX51" fmla="*/ 374174 w 1342163"/>
              <a:gd name="connsiteY51" fmla="*/ 2843952 h 6858000"/>
              <a:gd name="connsiteX52" fmla="*/ 308426 w 1342163"/>
              <a:gd name="connsiteY52" fmla="*/ 2554718 h 6858000"/>
              <a:gd name="connsiteX53" fmla="*/ 279243 w 1342163"/>
              <a:gd name="connsiteY53" fmla="*/ 2447068 h 6858000"/>
              <a:gd name="connsiteX54" fmla="*/ 283313 w 1342163"/>
              <a:gd name="connsiteY54" fmla="*/ 2423438 h 6858000"/>
              <a:gd name="connsiteX55" fmla="*/ 272203 w 1342163"/>
              <a:gd name="connsiteY55" fmla="*/ 2402874 h 6858000"/>
              <a:gd name="connsiteX56" fmla="*/ 251144 w 1342163"/>
              <a:gd name="connsiteY56" fmla="*/ 2261920 h 6858000"/>
              <a:gd name="connsiteX57" fmla="*/ 241031 w 1342163"/>
              <a:gd name="connsiteY57" fmla="*/ 2195378 h 6858000"/>
              <a:gd name="connsiteX58" fmla="*/ 225248 w 1342163"/>
              <a:gd name="connsiteY58" fmla="*/ 2155135 h 6858000"/>
              <a:gd name="connsiteX59" fmla="*/ 222706 w 1342163"/>
              <a:gd name="connsiteY59" fmla="*/ 2118008 h 6858000"/>
              <a:gd name="connsiteX60" fmla="*/ 223699 w 1342163"/>
              <a:gd name="connsiteY60" fmla="*/ 2050531 h 6858000"/>
              <a:gd name="connsiteX61" fmla="*/ 196683 w 1342163"/>
              <a:gd name="connsiteY61" fmla="*/ 1906352 h 6858000"/>
              <a:gd name="connsiteX62" fmla="*/ 173240 w 1342163"/>
              <a:gd name="connsiteY62" fmla="*/ 1861531 h 6858000"/>
              <a:gd name="connsiteX63" fmla="*/ 127039 w 1342163"/>
              <a:gd name="connsiteY63" fmla="*/ 1732919 h 6858000"/>
              <a:gd name="connsiteX64" fmla="*/ 98476 w 1342163"/>
              <a:gd name="connsiteY64" fmla="*/ 1615777 h 6858000"/>
              <a:gd name="connsiteX65" fmla="*/ 79271 w 1342163"/>
              <a:gd name="connsiteY65" fmla="*/ 1563678 h 6858000"/>
              <a:gd name="connsiteX66" fmla="*/ 85093 w 1342163"/>
              <a:gd name="connsiteY66" fmla="*/ 1477995 h 6858000"/>
              <a:gd name="connsiteX67" fmla="*/ 71178 w 1342163"/>
              <a:gd name="connsiteY67" fmla="*/ 1373769 h 6858000"/>
              <a:gd name="connsiteX68" fmla="*/ 79485 w 1342163"/>
              <a:gd name="connsiteY68" fmla="*/ 1307086 h 6858000"/>
              <a:gd name="connsiteX69" fmla="*/ 85358 w 1342163"/>
              <a:gd name="connsiteY69" fmla="*/ 1168288 h 6858000"/>
              <a:gd name="connsiteX70" fmla="*/ 66946 w 1342163"/>
              <a:gd name="connsiteY70" fmla="*/ 1088484 h 6858000"/>
              <a:gd name="connsiteX71" fmla="*/ 55682 w 1342163"/>
              <a:gd name="connsiteY71" fmla="*/ 1016103 h 6858000"/>
              <a:gd name="connsiteX72" fmla="*/ 57138 w 1342163"/>
              <a:gd name="connsiteY72" fmla="*/ 954054 h 6858000"/>
              <a:gd name="connsiteX73" fmla="*/ 52003 w 1342163"/>
              <a:gd name="connsiteY73" fmla="*/ 896999 h 6858000"/>
              <a:gd name="connsiteX74" fmla="*/ 12141 w 1342163"/>
              <a:gd name="connsiteY74" fmla="*/ 711705 h 6858000"/>
              <a:gd name="connsiteX75" fmla="*/ 9051 w 1342163"/>
              <a:gd name="connsiteY75" fmla="*/ 619315 h 6858000"/>
              <a:gd name="connsiteX76" fmla="*/ 2707 w 1342163"/>
              <a:gd name="connsiteY76" fmla="*/ 585934 h 6858000"/>
              <a:gd name="connsiteX77" fmla="*/ 3 w 1342163"/>
              <a:gd name="connsiteY77" fmla="*/ 538948 h 6858000"/>
              <a:gd name="connsiteX78" fmla="*/ 3911 w 1342163"/>
              <a:gd name="connsiteY78" fmla="*/ 525163 h 6858000"/>
              <a:gd name="connsiteX79" fmla="*/ 29283 w 1342163"/>
              <a:gd name="connsiteY79" fmla="*/ 393828 h 6858000"/>
              <a:gd name="connsiteX80" fmla="*/ 29113 w 1342163"/>
              <a:gd name="connsiteY80" fmla="*/ 353137 h 6858000"/>
              <a:gd name="connsiteX81" fmla="*/ 34806 w 1342163"/>
              <a:gd name="connsiteY81" fmla="*/ 275771 h 6858000"/>
              <a:gd name="connsiteX82" fmla="*/ 44500 w 1342163"/>
              <a:gd name="connsiteY82" fmla="*/ 236673 h 6858000"/>
              <a:gd name="connsiteX83" fmla="*/ 43543 w 1342163"/>
              <a:gd name="connsiteY83" fmla="*/ 144983 h 6858000"/>
              <a:gd name="connsiteX84" fmla="*/ 33828 w 1342163"/>
              <a:gd name="connsiteY84" fmla="*/ 33857 h 6858000"/>
              <a:gd name="connsiteX85" fmla="*/ 15381 w 1342163"/>
              <a:gd name="connsiteY85" fmla="*/ 0 h 6858000"/>
              <a:gd name="connsiteX0" fmla="*/ 15381 w 1342163"/>
              <a:gd name="connsiteY0" fmla="*/ 0 h 6858000"/>
              <a:gd name="connsiteX1" fmla="*/ 1342163 w 1342163"/>
              <a:gd name="connsiteY1" fmla="*/ 0 h 6858000"/>
              <a:gd name="connsiteX2" fmla="*/ 1342163 w 1342163"/>
              <a:gd name="connsiteY2" fmla="*/ 6858000 h 6858000"/>
              <a:gd name="connsiteX3" fmla="*/ 78857 w 1342163"/>
              <a:gd name="connsiteY3" fmla="*/ 6857735 h 6858000"/>
              <a:gd name="connsiteX4" fmla="*/ 115450 w 1342163"/>
              <a:gd name="connsiteY4" fmla="*/ 6776847 h 6858000"/>
              <a:gd name="connsiteX5" fmla="*/ 126950 w 1342163"/>
              <a:gd name="connsiteY5" fmla="*/ 6737706 h 6858000"/>
              <a:gd name="connsiteX6" fmla="*/ 144357 w 1342163"/>
              <a:gd name="connsiteY6" fmla="*/ 6686827 h 6858000"/>
              <a:gd name="connsiteX7" fmla="*/ 155935 w 1342163"/>
              <a:gd name="connsiteY7" fmla="*/ 6633777 h 6858000"/>
              <a:gd name="connsiteX8" fmla="*/ 228778 w 1342163"/>
              <a:gd name="connsiteY8" fmla="*/ 6492130 h 6858000"/>
              <a:gd name="connsiteX9" fmla="*/ 244465 w 1342163"/>
              <a:gd name="connsiteY9" fmla="*/ 6431610 h 6858000"/>
              <a:gd name="connsiteX10" fmla="*/ 263305 w 1342163"/>
              <a:gd name="connsiteY10" fmla="*/ 6294334 h 6858000"/>
              <a:gd name="connsiteX11" fmla="*/ 251079 w 1342163"/>
              <a:gd name="connsiteY11" fmla="*/ 6231403 h 6858000"/>
              <a:gd name="connsiteX12" fmla="*/ 243737 w 1342163"/>
              <a:gd name="connsiteY12" fmla="*/ 6202459 h 6858000"/>
              <a:gd name="connsiteX13" fmla="*/ 242535 w 1342163"/>
              <a:gd name="connsiteY13" fmla="*/ 6153037 h 6858000"/>
              <a:gd name="connsiteX14" fmla="*/ 255506 w 1342163"/>
              <a:gd name="connsiteY14" fmla="*/ 6061464 h 6858000"/>
              <a:gd name="connsiteX15" fmla="*/ 250120 w 1342163"/>
              <a:gd name="connsiteY15" fmla="*/ 5905303 h 6858000"/>
              <a:gd name="connsiteX16" fmla="*/ 280078 w 1342163"/>
              <a:gd name="connsiteY16" fmla="*/ 5712857 h 6858000"/>
              <a:gd name="connsiteX17" fmla="*/ 309876 w 1342163"/>
              <a:gd name="connsiteY17" fmla="*/ 5660491 h 6858000"/>
              <a:gd name="connsiteX18" fmla="*/ 323888 w 1342163"/>
              <a:gd name="connsiteY18" fmla="*/ 5553910 h 6858000"/>
              <a:gd name="connsiteX19" fmla="*/ 348319 w 1342163"/>
              <a:gd name="connsiteY19" fmla="*/ 5449031 h 6858000"/>
              <a:gd name="connsiteX20" fmla="*/ 359443 w 1342163"/>
              <a:gd name="connsiteY20" fmla="*/ 5396260 h 6858000"/>
              <a:gd name="connsiteX21" fmla="*/ 385202 w 1342163"/>
              <a:gd name="connsiteY21" fmla="*/ 5341916 h 6858000"/>
              <a:gd name="connsiteX22" fmla="*/ 423583 w 1342163"/>
              <a:gd name="connsiteY22" fmla="*/ 5264214 h 6858000"/>
              <a:gd name="connsiteX23" fmla="*/ 429742 w 1342163"/>
              <a:gd name="connsiteY23" fmla="*/ 5225268 h 6858000"/>
              <a:gd name="connsiteX24" fmla="*/ 438024 w 1342163"/>
              <a:gd name="connsiteY24" fmla="*/ 5159961 h 6858000"/>
              <a:gd name="connsiteX25" fmla="*/ 441634 w 1342163"/>
              <a:gd name="connsiteY25" fmla="*/ 5125185 h 6858000"/>
              <a:gd name="connsiteX26" fmla="*/ 455500 w 1342163"/>
              <a:gd name="connsiteY26" fmla="*/ 5067850 h 6858000"/>
              <a:gd name="connsiteX27" fmla="*/ 458231 w 1342163"/>
              <a:gd name="connsiteY27" fmla="*/ 5060861 h 6858000"/>
              <a:gd name="connsiteX28" fmla="*/ 456489 w 1342163"/>
              <a:gd name="connsiteY28" fmla="*/ 4993030 h 6858000"/>
              <a:gd name="connsiteX29" fmla="*/ 463398 w 1342163"/>
              <a:gd name="connsiteY29" fmla="*/ 4946844 h 6858000"/>
              <a:gd name="connsiteX30" fmla="*/ 474657 w 1342163"/>
              <a:gd name="connsiteY30" fmla="*/ 4858827 h 6858000"/>
              <a:gd name="connsiteX31" fmla="*/ 480560 w 1342163"/>
              <a:gd name="connsiteY31" fmla="*/ 4821170 h 6858000"/>
              <a:gd name="connsiteX32" fmla="*/ 484393 w 1342163"/>
              <a:gd name="connsiteY32" fmla="*/ 4690749 h 6858000"/>
              <a:gd name="connsiteX33" fmla="*/ 479873 w 1342163"/>
              <a:gd name="connsiteY33" fmla="*/ 4584173 h 6858000"/>
              <a:gd name="connsiteX34" fmla="*/ 471521 w 1342163"/>
              <a:gd name="connsiteY34" fmla="*/ 4375228 h 6858000"/>
              <a:gd name="connsiteX35" fmla="*/ 452174 w 1342163"/>
              <a:gd name="connsiteY35" fmla="*/ 4214165 h 6858000"/>
              <a:gd name="connsiteX36" fmla="*/ 453803 w 1342163"/>
              <a:gd name="connsiteY36" fmla="*/ 4076008 h 6858000"/>
              <a:gd name="connsiteX37" fmla="*/ 441503 w 1342163"/>
              <a:gd name="connsiteY37" fmla="*/ 4033999 h 6858000"/>
              <a:gd name="connsiteX38" fmla="*/ 441228 w 1342163"/>
              <a:gd name="connsiteY38" fmla="*/ 4013953 h 6858000"/>
              <a:gd name="connsiteX39" fmla="*/ 433306 w 1342163"/>
              <a:gd name="connsiteY39" fmla="*/ 3901461 h 6858000"/>
              <a:gd name="connsiteX40" fmla="*/ 455900 w 1342163"/>
              <a:gd name="connsiteY40" fmla="*/ 3813873 h 6858000"/>
              <a:gd name="connsiteX41" fmla="*/ 466796 w 1342163"/>
              <a:gd name="connsiteY41" fmla="*/ 3738082 h 6858000"/>
              <a:gd name="connsiteX42" fmla="*/ 474142 w 1342163"/>
              <a:gd name="connsiteY42" fmla="*/ 3673397 h 6858000"/>
              <a:gd name="connsiteX43" fmla="*/ 473438 w 1342163"/>
              <a:gd name="connsiteY43" fmla="*/ 3637109 h 6858000"/>
              <a:gd name="connsiteX44" fmla="*/ 476881 w 1342163"/>
              <a:gd name="connsiteY44" fmla="*/ 3536883 h 6858000"/>
              <a:gd name="connsiteX45" fmla="*/ 484419 w 1342163"/>
              <a:gd name="connsiteY45" fmla="*/ 3435652 h 6858000"/>
              <a:gd name="connsiteX46" fmla="*/ 498311 w 1342163"/>
              <a:gd name="connsiteY46" fmla="*/ 3295862 h 6858000"/>
              <a:gd name="connsiteX47" fmla="*/ 480837 w 1342163"/>
              <a:gd name="connsiteY47" fmla="*/ 3158586 h 6858000"/>
              <a:gd name="connsiteX48" fmla="*/ 456245 w 1342163"/>
              <a:gd name="connsiteY48" fmla="*/ 3112365 h 6858000"/>
              <a:gd name="connsiteX49" fmla="*/ 441720 w 1342163"/>
              <a:gd name="connsiteY49" fmla="*/ 3072935 h 6858000"/>
              <a:gd name="connsiteX50" fmla="*/ 416894 w 1342163"/>
              <a:gd name="connsiteY50" fmla="*/ 2958185 h 6858000"/>
              <a:gd name="connsiteX51" fmla="*/ 374174 w 1342163"/>
              <a:gd name="connsiteY51" fmla="*/ 2843952 h 6858000"/>
              <a:gd name="connsiteX52" fmla="*/ 308426 w 1342163"/>
              <a:gd name="connsiteY52" fmla="*/ 2554718 h 6858000"/>
              <a:gd name="connsiteX53" fmla="*/ 279243 w 1342163"/>
              <a:gd name="connsiteY53" fmla="*/ 2447068 h 6858000"/>
              <a:gd name="connsiteX54" fmla="*/ 283313 w 1342163"/>
              <a:gd name="connsiteY54" fmla="*/ 2423438 h 6858000"/>
              <a:gd name="connsiteX55" fmla="*/ 272203 w 1342163"/>
              <a:gd name="connsiteY55" fmla="*/ 2402874 h 6858000"/>
              <a:gd name="connsiteX56" fmla="*/ 251144 w 1342163"/>
              <a:gd name="connsiteY56" fmla="*/ 2261920 h 6858000"/>
              <a:gd name="connsiteX57" fmla="*/ 241031 w 1342163"/>
              <a:gd name="connsiteY57" fmla="*/ 2195378 h 6858000"/>
              <a:gd name="connsiteX58" fmla="*/ 225248 w 1342163"/>
              <a:gd name="connsiteY58" fmla="*/ 2155135 h 6858000"/>
              <a:gd name="connsiteX59" fmla="*/ 222706 w 1342163"/>
              <a:gd name="connsiteY59" fmla="*/ 2118008 h 6858000"/>
              <a:gd name="connsiteX60" fmla="*/ 223699 w 1342163"/>
              <a:gd name="connsiteY60" fmla="*/ 2050531 h 6858000"/>
              <a:gd name="connsiteX61" fmla="*/ 196683 w 1342163"/>
              <a:gd name="connsiteY61" fmla="*/ 1906352 h 6858000"/>
              <a:gd name="connsiteX62" fmla="*/ 173240 w 1342163"/>
              <a:gd name="connsiteY62" fmla="*/ 1861531 h 6858000"/>
              <a:gd name="connsiteX63" fmla="*/ 127039 w 1342163"/>
              <a:gd name="connsiteY63" fmla="*/ 1732919 h 6858000"/>
              <a:gd name="connsiteX64" fmla="*/ 98476 w 1342163"/>
              <a:gd name="connsiteY64" fmla="*/ 1615777 h 6858000"/>
              <a:gd name="connsiteX65" fmla="*/ 79271 w 1342163"/>
              <a:gd name="connsiteY65" fmla="*/ 1563678 h 6858000"/>
              <a:gd name="connsiteX66" fmla="*/ 85093 w 1342163"/>
              <a:gd name="connsiteY66" fmla="*/ 1477995 h 6858000"/>
              <a:gd name="connsiteX67" fmla="*/ 71178 w 1342163"/>
              <a:gd name="connsiteY67" fmla="*/ 1373769 h 6858000"/>
              <a:gd name="connsiteX68" fmla="*/ 79485 w 1342163"/>
              <a:gd name="connsiteY68" fmla="*/ 1307086 h 6858000"/>
              <a:gd name="connsiteX69" fmla="*/ 85358 w 1342163"/>
              <a:gd name="connsiteY69" fmla="*/ 1168288 h 6858000"/>
              <a:gd name="connsiteX70" fmla="*/ 66946 w 1342163"/>
              <a:gd name="connsiteY70" fmla="*/ 1088484 h 6858000"/>
              <a:gd name="connsiteX71" fmla="*/ 55682 w 1342163"/>
              <a:gd name="connsiteY71" fmla="*/ 1016103 h 6858000"/>
              <a:gd name="connsiteX72" fmla="*/ 57138 w 1342163"/>
              <a:gd name="connsiteY72" fmla="*/ 954054 h 6858000"/>
              <a:gd name="connsiteX73" fmla="*/ 52003 w 1342163"/>
              <a:gd name="connsiteY73" fmla="*/ 896999 h 6858000"/>
              <a:gd name="connsiteX74" fmla="*/ 12141 w 1342163"/>
              <a:gd name="connsiteY74" fmla="*/ 711705 h 6858000"/>
              <a:gd name="connsiteX75" fmla="*/ 9051 w 1342163"/>
              <a:gd name="connsiteY75" fmla="*/ 619315 h 6858000"/>
              <a:gd name="connsiteX76" fmla="*/ 2707 w 1342163"/>
              <a:gd name="connsiteY76" fmla="*/ 585934 h 6858000"/>
              <a:gd name="connsiteX77" fmla="*/ 3 w 1342163"/>
              <a:gd name="connsiteY77" fmla="*/ 538948 h 6858000"/>
              <a:gd name="connsiteX78" fmla="*/ 3911 w 1342163"/>
              <a:gd name="connsiteY78" fmla="*/ 525163 h 6858000"/>
              <a:gd name="connsiteX79" fmla="*/ 29283 w 1342163"/>
              <a:gd name="connsiteY79" fmla="*/ 393828 h 6858000"/>
              <a:gd name="connsiteX80" fmla="*/ 29113 w 1342163"/>
              <a:gd name="connsiteY80" fmla="*/ 353137 h 6858000"/>
              <a:gd name="connsiteX81" fmla="*/ 34806 w 1342163"/>
              <a:gd name="connsiteY81" fmla="*/ 275771 h 6858000"/>
              <a:gd name="connsiteX82" fmla="*/ 44500 w 1342163"/>
              <a:gd name="connsiteY82" fmla="*/ 236673 h 6858000"/>
              <a:gd name="connsiteX83" fmla="*/ 43543 w 1342163"/>
              <a:gd name="connsiteY83" fmla="*/ 144983 h 6858000"/>
              <a:gd name="connsiteX84" fmla="*/ 33828 w 1342163"/>
              <a:gd name="connsiteY84" fmla="*/ 33857 h 6858000"/>
              <a:gd name="connsiteX85" fmla="*/ 15381 w 1342163"/>
              <a:gd name="connsiteY85" fmla="*/ 0 h 6858000"/>
              <a:gd name="connsiteX0" fmla="*/ 15381 w 1342163"/>
              <a:gd name="connsiteY0" fmla="*/ 0 h 6858000"/>
              <a:gd name="connsiteX1" fmla="*/ 1342163 w 1342163"/>
              <a:gd name="connsiteY1" fmla="*/ 0 h 6858000"/>
              <a:gd name="connsiteX2" fmla="*/ 1342163 w 1342163"/>
              <a:gd name="connsiteY2" fmla="*/ 6858000 h 6858000"/>
              <a:gd name="connsiteX3" fmla="*/ 78857 w 1342163"/>
              <a:gd name="connsiteY3" fmla="*/ 6857735 h 6858000"/>
              <a:gd name="connsiteX4" fmla="*/ 115450 w 1342163"/>
              <a:gd name="connsiteY4" fmla="*/ 6776847 h 6858000"/>
              <a:gd name="connsiteX5" fmla="*/ 126950 w 1342163"/>
              <a:gd name="connsiteY5" fmla="*/ 6737706 h 6858000"/>
              <a:gd name="connsiteX6" fmla="*/ 144357 w 1342163"/>
              <a:gd name="connsiteY6" fmla="*/ 6686827 h 6858000"/>
              <a:gd name="connsiteX7" fmla="*/ 155935 w 1342163"/>
              <a:gd name="connsiteY7" fmla="*/ 6633777 h 6858000"/>
              <a:gd name="connsiteX8" fmla="*/ 228778 w 1342163"/>
              <a:gd name="connsiteY8" fmla="*/ 6492130 h 6858000"/>
              <a:gd name="connsiteX9" fmla="*/ 244465 w 1342163"/>
              <a:gd name="connsiteY9" fmla="*/ 6431610 h 6858000"/>
              <a:gd name="connsiteX10" fmla="*/ 263305 w 1342163"/>
              <a:gd name="connsiteY10" fmla="*/ 6294334 h 6858000"/>
              <a:gd name="connsiteX11" fmla="*/ 251079 w 1342163"/>
              <a:gd name="connsiteY11" fmla="*/ 6231403 h 6858000"/>
              <a:gd name="connsiteX12" fmla="*/ 243737 w 1342163"/>
              <a:gd name="connsiteY12" fmla="*/ 6202459 h 6858000"/>
              <a:gd name="connsiteX13" fmla="*/ 242535 w 1342163"/>
              <a:gd name="connsiteY13" fmla="*/ 6153037 h 6858000"/>
              <a:gd name="connsiteX14" fmla="*/ 255506 w 1342163"/>
              <a:gd name="connsiteY14" fmla="*/ 6061464 h 6858000"/>
              <a:gd name="connsiteX15" fmla="*/ 250120 w 1342163"/>
              <a:gd name="connsiteY15" fmla="*/ 5905303 h 6858000"/>
              <a:gd name="connsiteX16" fmla="*/ 280078 w 1342163"/>
              <a:gd name="connsiteY16" fmla="*/ 5712857 h 6858000"/>
              <a:gd name="connsiteX17" fmla="*/ 309876 w 1342163"/>
              <a:gd name="connsiteY17" fmla="*/ 5660491 h 6858000"/>
              <a:gd name="connsiteX18" fmla="*/ 323888 w 1342163"/>
              <a:gd name="connsiteY18" fmla="*/ 5553910 h 6858000"/>
              <a:gd name="connsiteX19" fmla="*/ 348319 w 1342163"/>
              <a:gd name="connsiteY19" fmla="*/ 5449031 h 6858000"/>
              <a:gd name="connsiteX20" fmla="*/ 359443 w 1342163"/>
              <a:gd name="connsiteY20" fmla="*/ 5396260 h 6858000"/>
              <a:gd name="connsiteX21" fmla="*/ 385202 w 1342163"/>
              <a:gd name="connsiteY21" fmla="*/ 5341916 h 6858000"/>
              <a:gd name="connsiteX22" fmla="*/ 423583 w 1342163"/>
              <a:gd name="connsiteY22" fmla="*/ 5264214 h 6858000"/>
              <a:gd name="connsiteX23" fmla="*/ 429742 w 1342163"/>
              <a:gd name="connsiteY23" fmla="*/ 5225268 h 6858000"/>
              <a:gd name="connsiteX24" fmla="*/ 438024 w 1342163"/>
              <a:gd name="connsiteY24" fmla="*/ 5159961 h 6858000"/>
              <a:gd name="connsiteX25" fmla="*/ 441634 w 1342163"/>
              <a:gd name="connsiteY25" fmla="*/ 5125185 h 6858000"/>
              <a:gd name="connsiteX26" fmla="*/ 455500 w 1342163"/>
              <a:gd name="connsiteY26" fmla="*/ 5067850 h 6858000"/>
              <a:gd name="connsiteX27" fmla="*/ 458231 w 1342163"/>
              <a:gd name="connsiteY27" fmla="*/ 5060861 h 6858000"/>
              <a:gd name="connsiteX28" fmla="*/ 456489 w 1342163"/>
              <a:gd name="connsiteY28" fmla="*/ 4993030 h 6858000"/>
              <a:gd name="connsiteX29" fmla="*/ 463398 w 1342163"/>
              <a:gd name="connsiteY29" fmla="*/ 4946844 h 6858000"/>
              <a:gd name="connsiteX30" fmla="*/ 474657 w 1342163"/>
              <a:gd name="connsiteY30" fmla="*/ 4858827 h 6858000"/>
              <a:gd name="connsiteX31" fmla="*/ 480560 w 1342163"/>
              <a:gd name="connsiteY31" fmla="*/ 4821170 h 6858000"/>
              <a:gd name="connsiteX32" fmla="*/ 484393 w 1342163"/>
              <a:gd name="connsiteY32" fmla="*/ 4690749 h 6858000"/>
              <a:gd name="connsiteX33" fmla="*/ 479873 w 1342163"/>
              <a:gd name="connsiteY33" fmla="*/ 4584173 h 6858000"/>
              <a:gd name="connsiteX34" fmla="*/ 471521 w 1342163"/>
              <a:gd name="connsiteY34" fmla="*/ 4375228 h 6858000"/>
              <a:gd name="connsiteX35" fmla="*/ 452174 w 1342163"/>
              <a:gd name="connsiteY35" fmla="*/ 4214165 h 6858000"/>
              <a:gd name="connsiteX36" fmla="*/ 453803 w 1342163"/>
              <a:gd name="connsiteY36" fmla="*/ 4076008 h 6858000"/>
              <a:gd name="connsiteX37" fmla="*/ 441503 w 1342163"/>
              <a:gd name="connsiteY37" fmla="*/ 4033999 h 6858000"/>
              <a:gd name="connsiteX38" fmla="*/ 441228 w 1342163"/>
              <a:gd name="connsiteY38" fmla="*/ 4013953 h 6858000"/>
              <a:gd name="connsiteX39" fmla="*/ 433306 w 1342163"/>
              <a:gd name="connsiteY39" fmla="*/ 3901461 h 6858000"/>
              <a:gd name="connsiteX40" fmla="*/ 455900 w 1342163"/>
              <a:gd name="connsiteY40" fmla="*/ 3813873 h 6858000"/>
              <a:gd name="connsiteX41" fmla="*/ 466796 w 1342163"/>
              <a:gd name="connsiteY41" fmla="*/ 3738082 h 6858000"/>
              <a:gd name="connsiteX42" fmla="*/ 474142 w 1342163"/>
              <a:gd name="connsiteY42" fmla="*/ 3673397 h 6858000"/>
              <a:gd name="connsiteX43" fmla="*/ 473438 w 1342163"/>
              <a:gd name="connsiteY43" fmla="*/ 3637109 h 6858000"/>
              <a:gd name="connsiteX44" fmla="*/ 476881 w 1342163"/>
              <a:gd name="connsiteY44" fmla="*/ 3536883 h 6858000"/>
              <a:gd name="connsiteX45" fmla="*/ 484419 w 1342163"/>
              <a:gd name="connsiteY45" fmla="*/ 3435652 h 6858000"/>
              <a:gd name="connsiteX46" fmla="*/ 498311 w 1342163"/>
              <a:gd name="connsiteY46" fmla="*/ 3295862 h 6858000"/>
              <a:gd name="connsiteX47" fmla="*/ 480837 w 1342163"/>
              <a:gd name="connsiteY47" fmla="*/ 3158586 h 6858000"/>
              <a:gd name="connsiteX48" fmla="*/ 456245 w 1342163"/>
              <a:gd name="connsiteY48" fmla="*/ 3112365 h 6858000"/>
              <a:gd name="connsiteX49" fmla="*/ 441720 w 1342163"/>
              <a:gd name="connsiteY49" fmla="*/ 3072935 h 6858000"/>
              <a:gd name="connsiteX50" fmla="*/ 416894 w 1342163"/>
              <a:gd name="connsiteY50" fmla="*/ 2958185 h 6858000"/>
              <a:gd name="connsiteX51" fmla="*/ 374174 w 1342163"/>
              <a:gd name="connsiteY51" fmla="*/ 2843952 h 6858000"/>
              <a:gd name="connsiteX52" fmla="*/ 308426 w 1342163"/>
              <a:gd name="connsiteY52" fmla="*/ 2554718 h 6858000"/>
              <a:gd name="connsiteX53" fmla="*/ 279243 w 1342163"/>
              <a:gd name="connsiteY53" fmla="*/ 2447068 h 6858000"/>
              <a:gd name="connsiteX54" fmla="*/ 283313 w 1342163"/>
              <a:gd name="connsiteY54" fmla="*/ 2423438 h 6858000"/>
              <a:gd name="connsiteX55" fmla="*/ 272203 w 1342163"/>
              <a:gd name="connsiteY55" fmla="*/ 2402874 h 6858000"/>
              <a:gd name="connsiteX56" fmla="*/ 251144 w 1342163"/>
              <a:gd name="connsiteY56" fmla="*/ 2261920 h 6858000"/>
              <a:gd name="connsiteX57" fmla="*/ 241031 w 1342163"/>
              <a:gd name="connsiteY57" fmla="*/ 2195378 h 6858000"/>
              <a:gd name="connsiteX58" fmla="*/ 225248 w 1342163"/>
              <a:gd name="connsiteY58" fmla="*/ 2155135 h 6858000"/>
              <a:gd name="connsiteX59" fmla="*/ 222706 w 1342163"/>
              <a:gd name="connsiteY59" fmla="*/ 2118008 h 6858000"/>
              <a:gd name="connsiteX60" fmla="*/ 223699 w 1342163"/>
              <a:gd name="connsiteY60" fmla="*/ 2050531 h 6858000"/>
              <a:gd name="connsiteX61" fmla="*/ 196683 w 1342163"/>
              <a:gd name="connsiteY61" fmla="*/ 1906352 h 6858000"/>
              <a:gd name="connsiteX62" fmla="*/ 173240 w 1342163"/>
              <a:gd name="connsiteY62" fmla="*/ 1861531 h 6858000"/>
              <a:gd name="connsiteX63" fmla="*/ 127039 w 1342163"/>
              <a:gd name="connsiteY63" fmla="*/ 1732919 h 6858000"/>
              <a:gd name="connsiteX64" fmla="*/ 98476 w 1342163"/>
              <a:gd name="connsiteY64" fmla="*/ 1615777 h 6858000"/>
              <a:gd name="connsiteX65" fmla="*/ 79271 w 1342163"/>
              <a:gd name="connsiteY65" fmla="*/ 1563678 h 6858000"/>
              <a:gd name="connsiteX66" fmla="*/ 85093 w 1342163"/>
              <a:gd name="connsiteY66" fmla="*/ 1477995 h 6858000"/>
              <a:gd name="connsiteX67" fmla="*/ 71178 w 1342163"/>
              <a:gd name="connsiteY67" fmla="*/ 1373769 h 6858000"/>
              <a:gd name="connsiteX68" fmla="*/ 79485 w 1342163"/>
              <a:gd name="connsiteY68" fmla="*/ 1307086 h 6858000"/>
              <a:gd name="connsiteX69" fmla="*/ 85358 w 1342163"/>
              <a:gd name="connsiteY69" fmla="*/ 1168288 h 6858000"/>
              <a:gd name="connsiteX70" fmla="*/ 66946 w 1342163"/>
              <a:gd name="connsiteY70" fmla="*/ 1088484 h 6858000"/>
              <a:gd name="connsiteX71" fmla="*/ 55682 w 1342163"/>
              <a:gd name="connsiteY71" fmla="*/ 1016103 h 6858000"/>
              <a:gd name="connsiteX72" fmla="*/ 57138 w 1342163"/>
              <a:gd name="connsiteY72" fmla="*/ 954054 h 6858000"/>
              <a:gd name="connsiteX73" fmla="*/ 52003 w 1342163"/>
              <a:gd name="connsiteY73" fmla="*/ 896999 h 6858000"/>
              <a:gd name="connsiteX74" fmla="*/ 12141 w 1342163"/>
              <a:gd name="connsiteY74" fmla="*/ 711705 h 6858000"/>
              <a:gd name="connsiteX75" fmla="*/ 9051 w 1342163"/>
              <a:gd name="connsiteY75" fmla="*/ 619315 h 6858000"/>
              <a:gd name="connsiteX76" fmla="*/ 2707 w 1342163"/>
              <a:gd name="connsiteY76" fmla="*/ 585934 h 6858000"/>
              <a:gd name="connsiteX77" fmla="*/ 3 w 1342163"/>
              <a:gd name="connsiteY77" fmla="*/ 538948 h 6858000"/>
              <a:gd name="connsiteX78" fmla="*/ 3911 w 1342163"/>
              <a:gd name="connsiteY78" fmla="*/ 525163 h 6858000"/>
              <a:gd name="connsiteX79" fmla="*/ 29283 w 1342163"/>
              <a:gd name="connsiteY79" fmla="*/ 393828 h 6858000"/>
              <a:gd name="connsiteX80" fmla="*/ 29113 w 1342163"/>
              <a:gd name="connsiteY80" fmla="*/ 353137 h 6858000"/>
              <a:gd name="connsiteX81" fmla="*/ 34806 w 1342163"/>
              <a:gd name="connsiteY81" fmla="*/ 275771 h 6858000"/>
              <a:gd name="connsiteX82" fmla="*/ 44500 w 1342163"/>
              <a:gd name="connsiteY82" fmla="*/ 236673 h 6858000"/>
              <a:gd name="connsiteX83" fmla="*/ 43543 w 1342163"/>
              <a:gd name="connsiteY83" fmla="*/ 144983 h 6858000"/>
              <a:gd name="connsiteX84" fmla="*/ 33828 w 1342163"/>
              <a:gd name="connsiteY84" fmla="*/ 33857 h 6858000"/>
              <a:gd name="connsiteX85" fmla="*/ 15381 w 1342163"/>
              <a:gd name="connsiteY85" fmla="*/ 0 h 6858000"/>
              <a:gd name="connsiteX0" fmla="*/ 15381 w 1342163"/>
              <a:gd name="connsiteY0" fmla="*/ 0 h 6858000"/>
              <a:gd name="connsiteX1" fmla="*/ 1342163 w 1342163"/>
              <a:gd name="connsiteY1" fmla="*/ 0 h 6858000"/>
              <a:gd name="connsiteX2" fmla="*/ 1342163 w 1342163"/>
              <a:gd name="connsiteY2" fmla="*/ 6858000 h 6858000"/>
              <a:gd name="connsiteX3" fmla="*/ 78857 w 1342163"/>
              <a:gd name="connsiteY3" fmla="*/ 6857735 h 6858000"/>
              <a:gd name="connsiteX4" fmla="*/ 115450 w 1342163"/>
              <a:gd name="connsiteY4" fmla="*/ 6776847 h 6858000"/>
              <a:gd name="connsiteX5" fmla="*/ 126950 w 1342163"/>
              <a:gd name="connsiteY5" fmla="*/ 6737706 h 6858000"/>
              <a:gd name="connsiteX6" fmla="*/ 144357 w 1342163"/>
              <a:gd name="connsiteY6" fmla="*/ 6686827 h 6858000"/>
              <a:gd name="connsiteX7" fmla="*/ 155935 w 1342163"/>
              <a:gd name="connsiteY7" fmla="*/ 6633777 h 6858000"/>
              <a:gd name="connsiteX8" fmla="*/ 228778 w 1342163"/>
              <a:gd name="connsiteY8" fmla="*/ 6492130 h 6858000"/>
              <a:gd name="connsiteX9" fmla="*/ 244465 w 1342163"/>
              <a:gd name="connsiteY9" fmla="*/ 6431610 h 6858000"/>
              <a:gd name="connsiteX10" fmla="*/ 263305 w 1342163"/>
              <a:gd name="connsiteY10" fmla="*/ 6294334 h 6858000"/>
              <a:gd name="connsiteX11" fmla="*/ 251079 w 1342163"/>
              <a:gd name="connsiteY11" fmla="*/ 6231403 h 6858000"/>
              <a:gd name="connsiteX12" fmla="*/ 243737 w 1342163"/>
              <a:gd name="connsiteY12" fmla="*/ 6202459 h 6858000"/>
              <a:gd name="connsiteX13" fmla="*/ 242535 w 1342163"/>
              <a:gd name="connsiteY13" fmla="*/ 6153037 h 6858000"/>
              <a:gd name="connsiteX14" fmla="*/ 255506 w 1342163"/>
              <a:gd name="connsiteY14" fmla="*/ 6061464 h 6858000"/>
              <a:gd name="connsiteX15" fmla="*/ 250120 w 1342163"/>
              <a:gd name="connsiteY15" fmla="*/ 5905303 h 6858000"/>
              <a:gd name="connsiteX16" fmla="*/ 280078 w 1342163"/>
              <a:gd name="connsiteY16" fmla="*/ 5712857 h 6858000"/>
              <a:gd name="connsiteX17" fmla="*/ 309876 w 1342163"/>
              <a:gd name="connsiteY17" fmla="*/ 5660491 h 6858000"/>
              <a:gd name="connsiteX18" fmla="*/ 323888 w 1342163"/>
              <a:gd name="connsiteY18" fmla="*/ 5553910 h 6858000"/>
              <a:gd name="connsiteX19" fmla="*/ 348319 w 1342163"/>
              <a:gd name="connsiteY19" fmla="*/ 5449031 h 6858000"/>
              <a:gd name="connsiteX20" fmla="*/ 359443 w 1342163"/>
              <a:gd name="connsiteY20" fmla="*/ 5396260 h 6858000"/>
              <a:gd name="connsiteX21" fmla="*/ 385202 w 1342163"/>
              <a:gd name="connsiteY21" fmla="*/ 5341916 h 6858000"/>
              <a:gd name="connsiteX22" fmla="*/ 423583 w 1342163"/>
              <a:gd name="connsiteY22" fmla="*/ 5264214 h 6858000"/>
              <a:gd name="connsiteX23" fmla="*/ 429742 w 1342163"/>
              <a:gd name="connsiteY23" fmla="*/ 5225268 h 6858000"/>
              <a:gd name="connsiteX24" fmla="*/ 438024 w 1342163"/>
              <a:gd name="connsiteY24" fmla="*/ 5159961 h 6858000"/>
              <a:gd name="connsiteX25" fmla="*/ 441634 w 1342163"/>
              <a:gd name="connsiteY25" fmla="*/ 5125185 h 6858000"/>
              <a:gd name="connsiteX26" fmla="*/ 455500 w 1342163"/>
              <a:gd name="connsiteY26" fmla="*/ 5067850 h 6858000"/>
              <a:gd name="connsiteX27" fmla="*/ 458231 w 1342163"/>
              <a:gd name="connsiteY27" fmla="*/ 5060861 h 6858000"/>
              <a:gd name="connsiteX28" fmla="*/ 456489 w 1342163"/>
              <a:gd name="connsiteY28" fmla="*/ 4993030 h 6858000"/>
              <a:gd name="connsiteX29" fmla="*/ 463398 w 1342163"/>
              <a:gd name="connsiteY29" fmla="*/ 4946844 h 6858000"/>
              <a:gd name="connsiteX30" fmla="*/ 474657 w 1342163"/>
              <a:gd name="connsiteY30" fmla="*/ 4858827 h 6858000"/>
              <a:gd name="connsiteX31" fmla="*/ 480560 w 1342163"/>
              <a:gd name="connsiteY31" fmla="*/ 4821170 h 6858000"/>
              <a:gd name="connsiteX32" fmla="*/ 484393 w 1342163"/>
              <a:gd name="connsiteY32" fmla="*/ 4690749 h 6858000"/>
              <a:gd name="connsiteX33" fmla="*/ 479873 w 1342163"/>
              <a:gd name="connsiteY33" fmla="*/ 4584173 h 6858000"/>
              <a:gd name="connsiteX34" fmla="*/ 471521 w 1342163"/>
              <a:gd name="connsiteY34" fmla="*/ 4375228 h 6858000"/>
              <a:gd name="connsiteX35" fmla="*/ 452174 w 1342163"/>
              <a:gd name="connsiteY35" fmla="*/ 4214165 h 6858000"/>
              <a:gd name="connsiteX36" fmla="*/ 453803 w 1342163"/>
              <a:gd name="connsiteY36" fmla="*/ 4076008 h 6858000"/>
              <a:gd name="connsiteX37" fmla="*/ 441503 w 1342163"/>
              <a:gd name="connsiteY37" fmla="*/ 4033999 h 6858000"/>
              <a:gd name="connsiteX38" fmla="*/ 441228 w 1342163"/>
              <a:gd name="connsiteY38" fmla="*/ 4013953 h 6858000"/>
              <a:gd name="connsiteX39" fmla="*/ 433306 w 1342163"/>
              <a:gd name="connsiteY39" fmla="*/ 3901461 h 6858000"/>
              <a:gd name="connsiteX40" fmla="*/ 455900 w 1342163"/>
              <a:gd name="connsiteY40" fmla="*/ 3813873 h 6858000"/>
              <a:gd name="connsiteX41" fmla="*/ 466796 w 1342163"/>
              <a:gd name="connsiteY41" fmla="*/ 3738082 h 6858000"/>
              <a:gd name="connsiteX42" fmla="*/ 474142 w 1342163"/>
              <a:gd name="connsiteY42" fmla="*/ 3673397 h 6858000"/>
              <a:gd name="connsiteX43" fmla="*/ 473438 w 1342163"/>
              <a:gd name="connsiteY43" fmla="*/ 3637109 h 6858000"/>
              <a:gd name="connsiteX44" fmla="*/ 476881 w 1342163"/>
              <a:gd name="connsiteY44" fmla="*/ 3536883 h 6858000"/>
              <a:gd name="connsiteX45" fmla="*/ 484419 w 1342163"/>
              <a:gd name="connsiteY45" fmla="*/ 3435652 h 6858000"/>
              <a:gd name="connsiteX46" fmla="*/ 498311 w 1342163"/>
              <a:gd name="connsiteY46" fmla="*/ 3295862 h 6858000"/>
              <a:gd name="connsiteX47" fmla="*/ 480837 w 1342163"/>
              <a:gd name="connsiteY47" fmla="*/ 3158586 h 6858000"/>
              <a:gd name="connsiteX48" fmla="*/ 456245 w 1342163"/>
              <a:gd name="connsiteY48" fmla="*/ 3112365 h 6858000"/>
              <a:gd name="connsiteX49" fmla="*/ 441720 w 1342163"/>
              <a:gd name="connsiteY49" fmla="*/ 3072935 h 6858000"/>
              <a:gd name="connsiteX50" fmla="*/ 416894 w 1342163"/>
              <a:gd name="connsiteY50" fmla="*/ 2958185 h 6858000"/>
              <a:gd name="connsiteX51" fmla="*/ 374174 w 1342163"/>
              <a:gd name="connsiteY51" fmla="*/ 2843952 h 6858000"/>
              <a:gd name="connsiteX52" fmla="*/ 308426 w 1342163"/>
              <a:gd name="connsiteY52" fmla="*/ 2554718 h 6858000"/>
              <a:gd name="connsiteX53" fmla="*/ 279243 w 1342163"/>
              <a:gd name="connsiteY53" fmla="*/ 2447068 h 6858000"/>
              <a:gd name="connsiteX54" fmla="*/ 283313 w 1342163"/>
              <a:gd name="connsiteY54" fmla="*/ 2423438 h 6858000"/>
              <a:gd name="connsiteX55" fmla="*/ 272203 w 1342163"/>
              <a:gd name="connsiteY55" fmla="*/ 2402874 h 6858000"/>
              <a:gd name="connsiteX56" fmla="*/ 251144 w 1342163"/>
              <a:gd name="connsiteY56" fmla="*/ 2261920 h 6858000"/>
              <a:gd name="connsiteX57" fmla="*/ 241031 w 1342163"/>
              <a:gd name="connsiteY57" fmla="*/ 2195378 h 6858000"/>
              <a:gd name="connsiteX58" fmla="*/ 225248 w 1342163"/>
              <a:gd name="connsiteY58" fmla="*/ 2155135 h 6858000"/>
              <a:gd name="connsiteX59" fmla="*/ 222706 w 1342163"/>
              <a:gd name="connsiteY59" fmla="*/ 2118008 h 6858000"/>
              <a:gd name="connsiteX60" fmla="*/ 223699 w 1342163"/>
              <a:gd name="connsiteY60" fmla="*/ 2050531 h 6858000"/>
              <a:gd name="connsiteX61" fmla="*/ 196683 w 1342163"/>
              <a:gd name="connsiteY61" fmla="*/ 1906352 h 6858000"/>
              <a:gd name="connsiteX62" fmla="*/ 173240 w 1342163"/>
              <a:gd name="connsiteY62" fmla="*/ 1861531 h 6858000"/>
              <a:gd name="connsiteX63" fmla="*/ 127039 w 1342163"/>
              <a:gd name="connsiteY63" fmla="*/ 1732919 h 6858000"/>
              <a:gd name="connsiteX64" fmla="*/ 98476 w 1342163"/>
              <a:gd name="connsiteY64" fmla="*/ 1615777 h 6858000"/>
              <a:gd name="connsiteX65" fmla="*/ 79271 w 1342163"/>
              <a:gd name="connsiteY65" fmla="*/ 1563678 h 6858000"/>
              <a:gd name="connsiteX66" fmla="*/ 85093 w 1342163"/>
              <a:gd name="connsiteY66" fmla="*/ 1477995 h 6858000"/>
              <a:gd name="connsiteX67" fmla="*/ 71178 w 1342163"/>
              <a:gd name="connsiteY67" fmla="*/ 1373769 h 6858000"/>
              <a:gd name="connsiteX68" fmla="*/ 79485 w 1342163"/>
              <a:gd name="connsiteY68" fmla="*/ 1307086 h 6858000"/>
              <a:gd name="connsiteX69" fmla="*/ 85358 w 1342163"/>
              <a:gd name="connsiteY69" fmla="*/ 1168288 h 6858000"/>
              <a:gd name="connsiteX70" fmla="*/ 66946 w 1342163"/>
              <a:gd name="connsiteY70" fmla="*/ 1088484 h 6858000"/>
              <a:gd name="connsiteX71" fmla="*/ 55682 w 1342163"/>
              <a:gd name="connsiteY71" fmla="*/ 1016103 h 6858000"/>
              <a:gd name="connsiteX72" fmla="*/ 57138 w 1342163"/>
              <a:gd name="connsiteY72" fmla="*/ 954054 h 6858000"/>
              <a:gd name="connsiteX73" fmla="*/ 52003 w 1342163"/>
              <a:gd name="connsiteY73" fmla="*/ 896999 h 6858000"/>
              <a:gd name="connsiteX74" fmla="*/ 12141 w 1342163"/>
              <a:gd name="connsiteY74" fmla="*/ 711705 h 6858000"/>
              <a:gd name="connsiteX75" fmla="*/ 9051 w 1342163"/>
              <a:gd name="connsiteY75" fmla="*/ 619315 h 6858000"/>
              <a:gd name="connsiteX76" fmla="*/ 2707 w 1342163"/>
              <a:gd name="connsiteY76" fmla="*/ 585934 h 6858000"/>
              <a:gd name="connsiteX77" fmla="*/ 3 w 1342163"/>
              <a:gd name="connsiteY77" fmla="*/ 538948 h 6858000"/>
              <a:gd name="connsiteX78" fmla="*/ 3911 w 1342163"/>
              <a:gd name="connsiteY78" fmla="*/ 525163 h 6858000"/>
              <a:gd name="connsiteX79" fmla="*/ 29283 w 1342163"/>
              <a:gd name="connsiteY79" fmla="*/ 393828 h 6858000"/>
              <a:gd name="connsiteX80" fmla="*/ 29113 w 1342163"/>
              <a:gd name="connsiteY80" fmla="*/ 353137 h 6858000"/>
              <a:gd name="connsiteX81" fmla="*/ 34806 w 1342163"/>
              <a:gd name="connsiteY81" fmla="*/ 275771 h 6858000"/>
              <a:gd name="connsiteX82" fmla="*/ 44500 w 1342163"/>
              <a:gd name="connsiteY82" fmla="*/ 236673 h 6858000"/>
              <a:gd name="connsiteX83" fmla="*/ 43543 w 1342163"/>
              <a:gd name="connsiteY83" fmla="*/ 144983 h 6858000"/>
              <a:gd name="connsiteX84" fmla="*/ 33828 w 1342163"/>
              <a:gd name="connsiteY84" fmla="*/ 33857 h 6858000"/>
              <a:gd name="connsiteX85" fmla="*/ 15381 w 1342163"/>
              <a:gd name="connsiteY85" fmla="*/ 0 h 6858000"/>
              <a:gd name="connsiteX0" fmla="*/ 15381 w 1342163"/>
              <a:gd name="connsiteY0" fmla="*/ 0 h 6858000"/>
              <a:gd name="connsiteX1" fmla="*/ 1342163 w 1342163"/>
              <a:gd name="connsiteY1" fmla="*/ 0 h 6858000"/>
              <a:gd name="connsiteX2" fmla="*/ 1342163 w 1342163"/>
              <a:gd name="connsiteY2" fmla="*/ 6858000 h 6858000"/>
              <a:gd name="connsiteX3" fmla="*/ 78857 w 1342163"/>
              <a:gd name="connsiteY3" fmla="*/ 6857735 h 6858000"/>
              <a:gd name="connsiteX4" fmla="*/ 115450 w 1342163"/>
              <a:gd name="connsiteY4" fmla="*/ 6776847 h 6858000"/>
              <a:gd name="connsiteX5" fmla="*/ 126950 w 1342163"/>
              <a:gd name="connsiteY5" fmla="*/ 6737706 h 6858000"/>
              <a:gd name="connsiteX6" fmla="*/ 144357 w 1342163"/>
              <a:gd name="connsiteY6" fmla="*/ 6686827 h 6858000"/>
              <a:gd name="connsiteX7" fmla="*/ 155935 w 1342163"/>
              <a:gd name="connsiteY7" fmla="*/ 6633777 h 6858000"/>
              <a:gd name="connsiteX8" fmla="*/ 228778 w 1342163"/>
              <a:gd name="connsiteY8" fmla="*/ 6492130 h 6858000"/>
              <a:gd name="connsiteX9" fmla="*/ 244465 w 1342163"/>
              <a:gd name="connsiteY9" fmla="*/ 6431610 h 6858000"/>
              <a:gd name="connsiteX10" fmla="*/ 263305 w 1342163"/>
              <a:gd name="connsiteY10" fmla="*/ 6294334 h 6858000"/>
              <a:gd name="connsiteX11" fmla="*/ 251079 w 1342163"/>
              <a:gd name="connsiteY11" fmla="*/ 6231403 h 6858000"/>
              <a:gd name="connsiteX12" fmla="*/ 243737 w 1342163"/>
              <a:gd name="connsiteY12" fmla="*/ 6202459 h 6858000"/>
              <a:gd name="connsiteX13" fmla="*/ 242535 w 1342163"/>
              <a:gd name="connsiteY13" fmla="*/ 6153037 h 6858000"/>
              <a:gd name="connsiteX14" fmla="*/ 255506 w 1342163"/>
              <a:gd name="connsiteY14" fmla="*/ 6061464 h 6858000"/>
              <a:gd name="connsiteX15" fmla="*/ 250120 w 1342163"/>
              <a:gd name="connsiteY15" fmla="*/ 5905303 h 6858000"/>
              <a:gd name="connsiteX16" fmla="*/ 280078 w 1342163"/>
              <a:gd name="connsiteY16" fmla="*/ 5712857 h 6858000"/>
              <a:gd name="connsiteX17" fmla="*/ 309876 w 1342163"/>
              <a:gd name="connsiteY17" fmla="*/ 5660491 h 6858000"/>
              <a:gd name="connsiteX18" fmla="*/ 323888 w 1342163"/>
              <a:gd name="connsiteY18" fmla="*/ 5553910 h 6858000"/>
              <a:gd name="connsiteX19" fmla="*/ 348319 w 1342163"/>
              <a:gd name="connsiteY19" fmla="*/ 5449031 h 6858000"/>
              <a:gd name="connsiteX20" fmla="*/ 359443 w 1342163"/>
              <a:gd name="connsiteY20" fmla="*/ 5396260 h 6858000"/>
              <a:gd name="connsiteX21" fmla="*/ 385202 w 1342163"/>
              <a:gd name="connsiteY21" fmla="*/ 5341916 h 6858000"/>
              <a:gd name="connsiteX22" fmla="*/ 423583 w 1342163"/>
              <a:gd name="connsiteY22" fmla="*/ 5264214 h 6858000"/>
              <a:gd name="connsiteX23" fmla="*/ 429742 w 1342163"/>
              <a:gd name="connsiteY23" fmla="*/ 5225268 h 6858000"/>
              <a:gd name="connsiteX24" fmla="*/ 438024 w 1342163"/>
              <a:gd name="connsiteY24" fmla="*/ 5159961 h 6858000"/>
              <a:gd name="connsiteX25" fmla="*/ 441634 w 1342163"/>
              <a:gd name="connsiteY25" fmla="*/ 5125185 h 6858000"/>
              <a:gd name="connsiteX26" fmla="*/ 455500 w 1342163"/>
              <a:gd name="connsiteY26" fmla="*/ 5067850 h 6858000"/>
              <a:gd name="connsiteX27" fmla="*/ 458231 w 1342163"/>
              <a:gd name="connsiteY27" fmla="*/ 5060861 h 6858000"/>
              <a:gd name="connsiteX28" fmla="*/ 456489 w 1342163"/>
              <a:gd name="connsiteY28" fmla="*/ 4993030 h 6858000"/>
              <a:gd name="connsiteX29" fmla="*/ 463398 w 1342163"/>
              <a:gd name="connsiteY29" fmla="*/ 4946844 h 6858000"/>
              <a:gd name="connsiteX30" fmla="*/ 474657 w 1342163"/>
              <a:gd name="connsiteY30" fmla="*/ 4858827 h 6858000"/>
              <a:gd name="connsiteX31" fmla="*/ 480560 w 1342163"/>
              <a:gd name="connsiteY31" fmla="*/ 4821170 h 6858000"/>
              <a:gd name="connsiteX32" fmla="*/ 484393 w 1342163"/>
              <a:gd name="connsiteY32" fmla="*/ 4690749 h 6858000"/>
              <a:gd name="connsiteX33" fmla="*/ 479873 w 1342163"/>
              <a:gd name="connsiteY33" fmla="*/ 4584173 h 6858000"/>
              <a:gd name="connsiteX34" fmla="*/ 471521 w 1342163"/>
              <a:gd name="connsiteY34" fmla="*/ 4375228 h 6858000"/>
              <a:gd name="connsiteX35" fmla="*/ 452174 w 1342163"/>
              <a:gd name="connsiteY35" fmla="*/ 4214165 h 6858000"/>
              <a:gd name="connsiteX36" fmla="*/ 453803 w 1342163"/>
              <a:gd name="connsiteY36" fmla="*/ 4076008 h 6858000"/>
              <a:gd name="connsiteX37" fmla="*/ 441503 w 1342163"/>
              <a:gd name="connsiteY37" fmla="*/ 4033999 h 6858000"/>
              <a:gd name="connsiteX38" fmla="*/ 441228 w 1342163"/>
              <a:gd name="connsiteY38" fmla="*/ 4013953 h 6858000"/>
              <a:gd name="connsiteX39" fmla="*/ 433306 w 1342163"/>
              <a:gd name="connsiteY39" fmla="*/ 3901461 h 6858000"/>
              <a:gd name="connsiteX40" fmla="*/ 455900 w 1342163"/>
              <a:gd name="connsiteY40" fmla="*/ 3813873 h 6858000"/>
              <a:gd name="connsiteX41" fmla="*/ 466796 w 1342163"/>
              <a:gd name="connsiteY41" fmla="*/ 3738082 h 6858000"/>
              <a:gd name="connsiteX42" fmla="*/ 474142 w 1342163"/>
              <a:gd name="connsiteY42" fmla="*/ 3673397 h 6858000"/>
              <a:gd name="connsiteX43" fmla="*/ 473438 w 1342163"/>
              <a:gd name="connsiteY43" fmla="*/ 3637109 h 6858000"/>
              <a:gd name="connsiteX44" fmla="*/ 476881 w 1342163"/>
              <a:gd name="connsiteY44" fmla="*/ 3536883 h 6858000"/>
              <a:gd name="connsiteX45" fmla="*/ 484419 w 1342163"/>
              <a:gd name="connsiteY45" fmla="*/ 3435652 h 6858000"/>
              <a:gd name="connsiteX46" fmla="*/ 498311 w 1342163"/>
              <a:gd name="connsiteY46" fmla="*/ 3295862 h 6858000"/>
              <a:gd name="connsiteX47" fmla="*/ 480837 w 1342163"/>
              <a:gd name="connsiteY47" fmla="*/ 3158586 h 6858000"/>
              <a:gd name="connsiteX48" fmla="*/ 456245 w 1342163"/>
              <a:gd name="connsiteY48" fmla="*/ 3112365 h 6858000"/>
              <a:gd name="connsiteX49" fmla="*/ 441720 w 1342163"/>
              <a:gd name="connsiteY49" fmla="*/ 3072935 h 6858000"/>
              <a:gd name="connsiteX50" fmla="*/ 416894 w 1342163"/>
              <a:gd name="connsiteY50" fmla="*/ 2958185 h 6858000"/>
              <a:gd name="connsiteX51" fmla="*/ 374174 w 1342163"/>
              <a:gd name="connsiteY51" fmla="*/ 2843952 h 6858000"/>
              <a:gd name="connsiteX52" fmla="*/ 308426 w 1342163"/>
              <a:gd name="connsiteY52" fmla="*/ 2554718 h 6858000"/>
              <a:gd name="connsiteX53" fmla="*/ 279243 w 1342163"/>
              <a:gd name="connsiteY53" fmla="*/ 2447068 h 6858000"/>
              <a:gd name="connsiteX54" fmla="*/ 283313 w 1342163"/>
              <a:gd name="connsiteY54" fmla="*/ 2423438 h 6858000"/>
              <a:gd name="connsiteX55" fmla="*/ 272203 w 1342163"/>
              <a:gd name="connsiteY55" fmla="*/ 2402874 h 6858000"/>
              <a:gd name="connsiteX56" fmla="*/ 251144 w 1342163"/>
              <a:gd name="connsiteY56" fmla="*/ 2261920 h 6858000"/>
              <a:gd name="connsiteX57" fmla="*/ 241031 w 1342163"/>
              <a:gd name="connsiteY57" fmla="*/ 2195378 h 6858000"/>
              <a:gd name="connsiteX58" fmla="*/ 225248 w 1342163"/>
              <a:gd name="connsiteY58" fmla="*/ 2155135 h 6858000"/>
              <a:gd name="connsiteX59" fmla="*/ 222706 w 1342163"/>
              <a:gd name="connsiteY59" fmla="*/ 2118008 h 6858000"/>
              <a:gd name="connsiteX60" fmla="*/ 223699 w 1342163"/>
              <a:gd name="connsiteY60" fmla="*/ 2050531 h 6858000"/>
              <a:gd name="connsiteX61" fmla="*/ 196683 w 1342163"/>
              <a:gd name="connsiteY61" fmla="*/ 1906352 h 6858000"/>
              <a:gd name="connsiteX62" fmla="*/ 173240 w 1342163"/>
              <a:gd name="connsiteY62" fmla="*/ 1861531 h 6858000"/>
              <a:gd name="connsiteX63" fmla="*/ 127039 w 1342163"/>
              <a:gd name="connsiteY63" fmla="*/ 1732919 h 6858000"/>
              <a:gd name="connsiteX64" fmla="*/ 98476 w 1342163"/>
              <a:gd name="connsiteY64" fmla="*/ 1615777 h 6858000"/>
              <a:gd name="connsiteX65" fmla="*/ 79271 w 1342163"/>
              <a:gd name="connsiteY65" fmla="*/ 1563678 h 6858000"/>
              <a:gd name="connsiteX66" fmla="*/ 85093 w 1342163"/>
              <a:gd name="connsiteY66" fmla="*/ 1477995 h 6858000"/>
              <a:gd name="connsiteX67" fmla="*/ 71178 w 1342163"/>
              <a:gd name="connsiteY67" fmla="*/ 1373769 h 6858000"/>
              <a:gd name="connsiteX68" fmla="*/ 79485 w 1342163"/>
              <a:gd name="connsiteY68" fmla="*/ 1307086 h 6858000"/>
              <a:gd name="connsiteX69" fmla="*/ 85358 w 1342163"/>
              <a:gd name="connsiteY69" fmla="*/ 1168288 h 6858000"/>
              <a:gd name="connsiteX70" fmla="*/ 66946 w 1342163"/>
              <a:gd name="connsiteY70" fmla="*/ 1088484 h 6858000"/>
              <a:gd name="connsiteX71" fmla="*/ 55682 w 1342163"/>
              <a:gd name="connsiteY71" fmla="*/ 1016103 h 6858000"/>
              <a:gd name="connsiteX72" fmla="*/ 57138 w 1342163"/>
              <a:gd name="connsiteY72" fmla="*/ 954054 h 6858000"/>
              <a:gd name="connsiteX73" fmla="*/ 52003 w 1342163"/>
              <a:gd name="connsiteY73" fmla="*/ 896999 h 6858000"/>
              <a:gd name="connsiteX74" fmla="*/ 12141 w 1342163"/>
              <a:gd name="connsiteY74" fmla="*/ 711705 h 6858000"/>
              <a:gd name="connsiteX75" fmla="*/ 9051 w 1342163"/>
              <a:gd name="connsiteY75" fmla="*/ 619315 h 6858000"/>
              <a:gd name="connsiteX76" fmla="*/ 2707 w 1342163"/>
              <a:gd name="connsiteY76" fmla="*/ 585934 h 6858000"/>
              <a:gd name="connsiteX77" fmla="*/ 3 w 1342163"/>
              <a:gd name="connsiteY77" fmla="*/ 538948 h 6858000"/>
              <a:gd name="connsiteX78" fmla="*/ 3911 w 1342163"/>
              <a:gd name="connsiteY78" fmla="*/ 525163 h 6858000"/>
              <a:gd name="connsiteX79" fmla="*/ 29283 w 1342163"/>
              <a:gd name="connsiteY79" fmla="*/ 393828 h 6858000"/>
              <a:gd name="connsiteX80" fmla="*/ 29113 w 1342163"/>
              <a:gd name="connsiteY80" fmla="*/ 353137 h 6858000"/>
              <a:gd name="connsiteX81" fmla="*/ 34806 w 1342163"/>
              <a:gd name="connsiteY81" fmla="*/ 275771 h 6858000"/>
              <a:gd name="connsiteX82" fmla="*/ 44500 w 1342163"/>
              <a:gd name="connsiteY82" fmla="*/ 236673 h 6858000"/>
              <a:gd name="connsiteX83" fmla="*/ 43543 w 1342163"/>
              <a:gd name="connsiteY83" fmla="*/ 144983 h 6858000"/>
              <a:gd name="connsiteX84" fmla="*/ 33828 w 1342163"/>
              <a:gd name="connsiteY84" fmla="*/ 33857 h 6858000"/>
              <a:gd name="connsiteX85" fmla="*/ 15381 w 1342163"/>
              <a:gd name="connsiteY85" fmla="*/ 0 h 6858000"/>
              <a:gd name="connsiteX0" fmla="*/ 15381 w 1342163"/>
              <a:gd name="connsiteY0" fmla="*/ 0 h 6858000"/>
              <a:gd name="connsiteX1" fmla="*/ 1342163 w 1342163"/>
              <a:gd name="connsiteY1" fmla="*/ 0 h 6858000"/>
              <a:gd name="connsiteX2" fmla="*/ 1342163 w 1342163"/>
              <a:gd name="connsiteY2" fmla="*/ 6858000 h 6858000"/>
              <a:gd name="connsiteX3" fmla="*/ 78857 w 1342163"/>
              <a:gd name="connsiteY3" fmla="*/ 6857735 h 6858000"/>
              <a:gd name="connsiteX4" fmla="*/ 115450 w 1342163"/>
              <a:gd name="connsiteY4" fmla="*/ 6776847 h 6858000"/>
              <a:gd name="connsiteX5" fmla="*/ 126950 w 1342163"/>
              <a:gd name="connsiteY5" fmla="*/ 6737706 h 6858000"/>
              <a:gd name="connsiteX6" fmla="*/ 144357 w 1342163"/>
              <a:gd name="connsiteY6" fmla="*/ 6686827 h 6858000"/>
              <a:gd name="connsiteX7" fmla="*/ 155935 w 1342163"/>
              <a:gd name="connsiteY7" fmla="*/ 6633777 h 6858000"/>
              <a:gd name="connsiteX8" fmla="*/ 228778 w 1342163"/>
              <a:gd name="connsiteY8" fmla="*/ 6492130 h 6858000"/>
              <a:gd name="connsiteX9" fmla="*/ 244465 w 1342163"/>
              <a:gd name="connsiteY9" fmla="*/ 6431610 h 6858000"/>
              <a:gd name="connsiteX10" fmla="*/ 263305 w 1342163"/>
              <a:gd name="connsiteY10" fmla="*/ 6294334 h 6858000"/>
              <a:gd name="connsiteX11" fmla="*/ 251079 w 1342163"/>
              <a:gd name="connsiteY11" fmla="*/ 6231403 h 6858000"/>
              <a:gd name="connsiteX12" fmla="*/ 243737 w 1342163"/>
              <a:gd name="connsiteY12" fmla="*/ 6202459 h 6858000"/>
              <a:gd name="connsiteX13" fmla="*/ 242535 w 1342163"/>
              <a:gd name="connsiteY13" fmla="*/ 6153037 h 6858000"/>
              <a:gd name="connsiteX14" fmla="*/ 255506 w 1342163"/>
              <a:gd name="connsiteY14" fmla="*/ 6061464 h 6858000"/>
              <a:gd name="connsiteX15" fmla="*/ 250120 w 1342163"/>
              <a:gd name="connsiteY15" fmla="*/ 5905303 h 6858000"/>
              <a:gd name="connsiteX16" fmla="*/ 280078 w 1342163"/>
              <a:gd name="connsiteY16" fmla="*/ 5712857 h 6858000"/>
              <a:gd name="connsiteX17" fmla="*/ 309876 w 1342163"/>
              <a:gd name="connsiteY17" fmla="*/ 5660491 h 6858000"/>
              <a:gd name="connsiteX18" fmla="*/ 323888 w 1342163"/>
              <a:gd name="connsiteY18" fmla="*/ 5553910 h 6858000"/>
              <a:gd name="connsiteX19" fmla="*/ 348319 w 1342163"/>
              <a:gd name="connsiteY19" fmla="*/ 5449031 h 6858000"/>
              <a:gd name="connsiteX20" fmla="*/ 359443 w 1342163"/>
              <a:gd name="connsiteY20" fmla="*/ 5396260 h 6858000"/>
              <a:gd name="connsiteX21" fmla="*/ 385202 w 1342163"/>
              <a:gd name="connsiteY21" fmla="*/ 5341916 h 6858000"/>
              <a:gd name="connsiteX22" fmla="*/ 423583 w 1342163"/>
              <a:gd name="connsiteY22" fmla="*/ 5264214 h 6858000"/>
              <a:gd name="connsiteX23" fmla="*/ 429742 w 1342163"/>
              <a:gd name="connsiteY23" fmla="*/ 5225268 h 6858000"/>
              <a:gd name="connsiteX24" fmla="*/ 438024 w 1342163"/>
              <a:gd name="connsiteY24" fmla="*/ 5159961 h 6858000"/>
              <a:gd name="connsiteX25" fmla="*/ 441634 w 1342163"/>
              <a:gd name="connsiteY25" fmla="*/ 5125185 h 6858000"/>
              <a:gd name="connsiteX26" fmla="*/ 455500 w 1342163"/>
              <a:gd name="connsiteY26" fmla="*/ 5067850 h 6858000"/>
              <a:gd name="connsiteX27" fmla="*/ 458231 w 1342163"/>
              <a:gd name="connsiteY27" fmla="*/ 5060861 h 6858000"/>
              <a:gd name="connsiteX28" fmla="*/ 456489 w 1342163"/>
              <a:gd name="connsiteY28" fmla="*/ 4993030 h 6858000"/>
              <a:gd name="connsiteX29" fmla="*/ 463398 w 1342163"/>
              <a:gd name="connsiteY29" fmla="*/ 4946844 h 6858000"/>
              <a:gd name="connsiteX30" fmla="*/ 474657 w 1342163"/>
              <a:gd name="connsiteY30" fmla="*/ 4858827 h 6858000"/>
              <a:gd name="connsiteX31" fmla="*/ 480560 w 1342163"/>
              <a:gd name="connsiteY31" fmla="*/ 4821170 h 6858000"/>
              <a:gd name="connsiteX32" fmla="*/ 484393 w 1342163"/>
              <a:gd name="connsiteY32" fmla="*/ 4690749 h 6858000"/>
              <a:gd name="connsiteX33" fmla="*/ 479873 w 1342163"/>
              <a:gd name="connsiteY33" fmla="*/ 4584173 h 6858000"/>
              <a:gd name="connsiteX34" fmla="*/ 471521 w 1342163"/>
              <a:gd name="connsiteY34" fmla="*/ 4375228 h 6858000"/>
              <a:gd name="connsiteX35" fmla="*/ 452174 w 1342163"/>
              <a:gd name="connsiteY35" fmla="*/ 4214165 h 6858000"/>
              <a:gd name="connsiteX36" fmla="*/ 453803 w 1342163"/>
              <a:gd name="connsiteY36" fmla="*/ 4076008 h 6858000"/>
              <a:gd name="connsiteX37" fmla="*/ 441503 w 1342163"/>
              <a:gd name="connsiteY37" fmla="*/ 4033999 h 6858000"/>
              <a:gd name="connsiteX38" fmla="*/ 441228 w 1342163"/>
              <a:gd name="connsiteY38" fmla="*/ 4013953 h 6858000"/>
              <a:gd name="connsiteX39" fmla="*/ 433306 w 1342163"/>
              <a:gd name="connsiteY39" fmla="*/ 3901461 h 6858000"/>
              <a:gd name="connsiteX40" fmla="*/ 455900 w 1342163"/>
              <a:gd name="connsiteY40" fmla="*/ 3813873 h 6858000"/>
              <a:gd name="connsiteX41" fmla="*/ 466796 w 1342163"/>
              <a:gd name="connsiteY41" fmla="*/ 3738082 h 6858000"/>
              <a:gd name="connsiteX42" fmla="*/ 474142 w 1342163"/>
              <a:gd name="connsiteY42" fmla="*/ 3673397 h 6858000"/>
              <a:gd name="connsiteX43" fmla="*/ 473438 w 1342163"/>
              <a:gd name="connsiteY43" fmla="*/ 3637109 h 6858000"/>
              <a:gd name="connsiteX44" fmla="*/ 476881 w 1342163"/>
              <a:gd name="connsiteY44" fmla="*/ 3536883 h 6858000"/>
              <a:gd name="connsiteX45" fmla="*/ 484419 w 1342163"/>
              <a:gd name="connsiteY45" fmla="*/ 3435652 h 6858000"/>
              <a:gd name="connsiteX46" fmla="*/ 498311 w 1342163"/>
              <a:gd name="connsiteY46" fmla="*/ 3295862 h 6858000"/>
              <a:gd name="connsiteX47" fmla="*/ 480837 w 1342163"/>
              <a:gd name="connsiteY47" fmla="*/ 3158586 h 6858000"/>
              <a:gd name="connsiteX48" fmla="*/ 456245 w 1342163"/>
              <a:gd name="connsiteY48" fmla="*/ 3112365 h 6858000"/>
              <a:gd name="connsiteX49" fmla="*/ 441720 w 1342163"/>
              <a:gd name="connsiteY49" fmla="*/ 3072935 h 6858000"/>
              <a:gd name="connsiteX50" fmla="*/ 416894 w 1342163"/>
              <a:gd name="connsiteY50" fmla="*/ 2958185 h 6858000"/>
              <a:gd name="connsiteX51" fmla="*/ 374174 w 1342163"/>
              <a:gd name="connsiteY51" fmla="*/ 2843952 h 6858000"/>
              <a:gd name="connsiteX52" fmla="*/ 308426 w 1342163"/>
              <a:gd name="connsiteY52" fmla="*/ 2554718 h 6858000"/>
              <a:gd name="connsiteX53" fmla="*/ 279243 w 1342163"/>
              <a:gd name="connsiteY53" fmla="*/ 2447068 h 6858000"/>
              <a:gd name="connsiteX54" fmla="*/ 283313 w 1342163"/>
              <a:gd name="connsiteY54" fmla="*/ 2423438 h 6858000"/>
              <a:gd name="connsiteX55" fmla="*/ 272203 w 1342163"/>
              <a:gd name="connsiteY55" fmla="*/ 2402874 h 6858000"/>
              <a:gd name="connsiteX56" fmla="*/ 251144 w 1342163"/>
              <a:gd name="connsiteY56" fmla="*/ 2261920 h 6858000"/>
              <a:gd name="connsiteX57" fmla="*/ 241031 w 1342163"/>
              <a:gd name="connsiteY57" fmla="*/ 2195378 h 6858000"/>
              <a:gd name="connsiteX58" fmla="*/ 225248 w 1342163"/>
              <a:gd name="connsiteY58" fmla="*/ 2155135 h 6858000"/>
              <a:gd name="connsiteX59" fmla="*/ 222706 w 1342163"/>
              <a:gd name="connsiteY59" fmla="*/ 2118008 h 6858000"/>
              <a:gd name="connsiteX60" fmla="*/ 223699 w 1342163"/>
              <a:gd name="connsiteY60" fmla="*/ 2050531 h 6858000"/>
              <a:gd name="connsiteX61" fmla="*/ 196683 w 1342163"/>
              <a:gd name="connsiteY61" fmla="*/ 1906352 h 6858000"/>
              <a:gd name="connsiteX62" fmla="*/ 173240 w 1342163"/>
              <a:gd name="connsiteY62" fmla="*/ 1861531 h 6858000"/>
              <a:gd name="connsiteX63" fmla="*/ 127039 w 1342163"/>
              <a:gd name="connsiteY63" fmla="*/ 1732919 h 6858000"/>
              <a:gd name="connsiteX64" fmla="*/ 98476 w 1342163"/>
              <a:gd name="connsiteY64" fmla="*/ 1615777 h 6858000"/>
              <a:gd name="connsiteX65" fmla="*/ 79271 w 1342163"/>
              <a:gd name="connsiteY65" fmla="*/ 1563678 h 6858000"/>
              <a:gd name="connsiteX66" fmla="*/ 85093 w 1342163"/>
              <a:gd name="connsiteY66" fmla="*/ 1477995 h 6858000"/>
              <a:gd name="connsiteX67" fmla="*/ 79485 w 1342163"/>
              <a:gd name="connsiteY67" fmla="*/ 1307086 h 6858000"/>
              <a:gd name="connsiteX68" fmla="*/ 85358 w 1342163"/>
              <a:gd name="connsiteY68" fmla="*/ 1168288 h 6858000"/>
              <a:gd name="connsiteX69" fmla="*/ 66946 w 1342163"/>
              <a:gd name="connsiteY69" fmla="*/ 1088484 h 6858000"/>
              <a:gd name="connsiteX70" fmla="*/ 55682 w 1342163"/>
              <a:gd name="connsiteY70" fmla="*/ 1016103 h 6858000"/>
              <a:gd name="connsiteX71" fmla="*/ 57138 w 1342163"/>
              <a:gd name="connsiteY71" fmla="*/ 954054 h 6858000"/>
              <a:gd name="connsiteX72" fmla="*/ 52003 w 1342163"/>
              <a:gd name="connsiteY72" fmla="*/ 896999 h 6858000"/>
              <a:gd name="connsiteX73" fmla="*/ 12141 w 1342163"/>
              <a:gd name="connsiteY73" fmla="*/ 711705 h 6858000"/>
              <a:gd name="connsiteX74" fmla="*/ 9051 w 1342163"/>
              <a:gd name="connsiteY74" fmla="*/ 619315 h 6858000"/>
              <a:gd name="connsiteX75" fmla="*/ 2707 w 1342163"/>
              <a:gd name="connsiteY75" fmla="*/ 585934 h 6858000"/>
              <a:gd name="connsiteX76" fmla="*/ 3 w 1342163"/>
              <a:gd name="connsiteY76" fmla="*/ 538948 h 6858000"/>
              <a:gd name="connsiteX77" fmla="*/ 3911 w 1342163"/>
              <a:gd name="connsiteY77" fmla="*/ 525163 h 6858000"/>
              <a:gd name="connsiteX78" fmla="*/ 29283 w 1342163"/>
              <a:gd name="connsiteY78" fmla="*/ 393828 h 6858000"/>
              <a:gd name="connsiteX79" fmla="*/ 29113 w 1342163"/>
              <a:gd name="connsiteY79" fmla="*/ 353137 h 6858000"/>
              <a:gd name="connsiteX80" fmla="*/ 34806 w 1342163"/>
              <a:gd name="connsiteY80" fmla="*/ 275771 h 6858000"/>
              <a:gd name="connsiteX81" fmla="*/ 44500 w 1342163"/>
              <a:gd name="connsiteY81" fmla="*/ 236673 h 6858000"/>
              <a:gd name="connsiteX82" fmla="*/ 43543 w 1342163"/>
              <a:gd name="connsiteY82" fmla="*/ 144983 h 6858000"/>
              <a:gd name="connsiteX83" fmla="*/ 33828 w 1342163"/>
              <a:gd name="connsiteY83" fmla="*/ 33857 h 6858000"/>
              <a:gd name="connsiteX84" fmla="*/ 15381 w 1342163"/>
              <a:gd name="connsiteY84" fmla="*/ 0 h 6858000"/>
              <a:gd name="connsiteX0" fmla="*/ 15381 w 1342163"/>
              <a:gd name="connsiteY0" fmla="*/ 0 h 6858000"/>
              <a:gd name="connsiteX1" fmla="*/ 1342163 w 1342163"/>
              <a:gd name="connsiteY1" fmla="*/ 0 h 6858000"/>
              <a:gd name="connsiteX2" fmla="*/ 1342163 w 1342163"/>
              <a:gd name="connsiteY2" fmla="*/ 6858000 h 6858000"/>
              <a:gd name="connsiteX3" fmla="*/ 78857 w 1342163"/>
              <a:gd name="connsiteY3" fmla="*/ 6857735 h 6858000"/>
              <a:gd name="connsiteX4" fmla="*/ 115450 w 1342163"/>
              <a:gd name="connsiteY4" fmla="*/ 6776847 h 6858000"/>
              <a:gd name="connsiteX5" fmla="*/ 126950 w 1342163"/>
              <a:gd name="connsiteY5" fmla="*/ 6737706 h 6858000"/>
              <a:gd name="connsiteX6" fmla="*/ 144357 w 1342163"/>
              <a:gd name="connsiteY6" fmla="*/ 6686827 h 6858000"/>
              <a:gd name="connsiteX7" fmla="*/ 155935 w 1342163"/>
              <a:gd name="connsiteY7" fmla="*/ 6633777 h 6858000"/>
              <a:gd name="connsiteX8" fmla="*/ 228778 w 1342163"/>
              <a:gd name="connsiteY8" fmla="*/ 6492130 h 6858000"/>
              <a:gd name="connsiteX9" fmla="*/ 244465 w 1342163"/>
              <a:gd name="connsiteY9" fmla="*/ 6431610 h 6858000"/>
              <a:gd name="connsiteX10" fmla="*/ 263305 w 1342163"/>
              <a:gd name="connsiteY10" fmla="*/ 6294334 h 6858000"/>
              <a:gd name="connsiteX11" fmla="*/ 251079 w 1342163"/>
              <a:gd name="connsiteY11" fmla="*/ 6231403 h 6858000"/>
              <a:gd name="connsiteX12" fmla="*/ 243737 w 1342163"/>
              <a:gd name="connsiteY12" fmla="*/ 6202459 h 6858000"/>
              <a:gd name="connsiteX13" fmla="*/ 242535 w 1342163"/>
              <a:gd name="connsiteY13" fmla="*/ 6153037 h 6858000"/>
              <a:gd name="connsiteX14" fmla="*/ 255506 w 1342163"/>
              <a:gd name="connsiteY14" fmla="*/ 6061464 h 6858000"/>
              <a:gd name="connsiteX15" fmla="*/ 250120 w 1342163"/>
              <a:gd name="connsiteY15" fmla="*/ 5905303 h 6858000"/>
              <a:gd name="connsiteX16" fmla="*/ 280078 w 1342163"/>
              <a:gd name="connsiteY16" fmla="*/ 5712857 h 6858000"/>
              <a:gd name="connsiteX17" fmla="*/ 309876 w 1342163"/>
              <a:gd name="connsiteY17" fmla="*/ 5660491 h 6858000"/>
              <a:gd name="connsiteX18" fmla="*/ 323888 w 1342163"/>
              <a:gd name="connsiteY18" fmla="*/ 5553910 h 6858000"/>
              <a:gd name="connsiteX19" fmla="*/ 348319 w 1342163"/>
              <a:gd name="connsiteY19" fmla="*/ 5449031 h 6858000"/>
              <a:gd name="connsiteX20" fmla="*/ 359443 w 1342163"/>
              <a:gd name="connsiteY20" fmla="*/ 5396260 h 6858000"/>
              <a:gd name="connsiteX21" fmla="*/ 385202 w 1342163"/>
              <a:gd name="connsiteY21" fmla="*/ 5341916 h 6858000"/>
              <a:gd name="connsiteX22" fmla="*/ 423583 w 1342163"/>
              <a:gd name="connsiteY22" fmla="*/ 5264214 h 6858000"/>
              <a:gd name="connsiteX23" fmla="*/ 429742 w 1342163"/>
              <a:gd name="connsiteY23" fmla="*/ 5225268 h 6858000"/>
              <a:gd name="connsiteX24" fmla="*/ 438024 w 1342163"/>
              <a:gd name="connsiteY24" fmla="*/ 5159961 h 6858000"/>
              <a:gd name="connsiteX25" fmla="*/ 441634 w 1342163"/>
              <a:gd name="connsiteY25" fmla="*/ 5125185 h 6858000"/>
              <a:gd name="connsiteX26" fmla="*/ 455500 w 1342163"/>
              <a:gd name="connsiteY26" fmla="*/ 5067850 h 6858000"/>
              <a:gd name="connsiteX27" fmla="*/ 458231 w 1342163"/>
              <a:gd name="connsiteY27" fmla="*/ 5060861 h 6858000"/>
              <a:gd name="connsiteX28" fmla="*/ 456489 w 1342163"/>
              <a:gd name="connsiteY28" fmla="*/ 4993030 h 6858000"/>
              <a:gd name="connsiteX29" fmla="*/ 463398 w 1342163"/>
              <a:gd name="connsiteY29" fmla="*/ 4946844 h 6858000"/>
              <a:gd name="connsiteX30" fmla="*/ 474657 w 1342163"/>
              <a:gd name="connsiteY30" fmla="*/ 4858827 h 6858000"/>
              <a:gd name="connsiteX31" fmla="*/ 480560 w 1342163"/>
              <a:gd name="connsiteY31" fmla="*/ 4821170 h 6858000"/>
              <a:gd name="connsiteX32" fmla="*/ 484393 w 1342163"/>
              <a:gd name="connsiteY32" fmla="*/ 4690749 h 6858000"/>
              <a:gd name="connsiteX33" fmla="*/ 479873 w 1342163"/>
              <a:gd name="connsiteY33" fmla="*/ 4584173 h 6858000"/>
              <a:gd name="connsiteX34" fmla="*/ 471521 w 1342163"/>
              <a:gd name="connsiteY34" fmla="*/ 4375228 h 6858000"/>
              <a:gd name="connsiteX35" fmla="*/ 452174 w 1342163"/>
              <a:gd name="connsiteY35" fmla="*/ 4214165 h 6858000"/>
              <a:gd name="connsiteX36" fmla="*/ 453803 w 1342163"/>
              <a:gd name="connsiteY36" fmla="*/ 4076008 h 6858000"/>
              <a:gd name="connsiteX37" fmla="*/ 441503 w 1342163"/>
              <a:gd name="connsiteY37" fmla="*/ 4033999 h 6858000"/>
              <a:gd name="connsiteX38" fmla="*/ 441228 w 1342163"/>
              <a:gd name="connsiteY38" fmla="*/ 4013953 h 6858000"/>
              <a:gd name="connsiteX39" fmla="*/ 433306 w 1342163"/>
              <a:gd name="connsiteY39" fmla="*/ 3901461 h 6858000"/>
              <a:gd name="connsiteX40" fmla="*/ 455900 w 1342163"/>
              <a:gd name="connsiteY40" fmla="*/ 3813873 h 6858000"/>
              <a:gd name="connsiteX41" fmla="*/ 466796 w 1342163"/>
              <a:gd name="connsiteY41" fmla="*/ 3738082 h 6858000"/>
              <a:gd name="connsiteX42" fmla="*/ 474142 w 1342163"/>
              <a:gd name="connsiteY42" fmla="*/ 3673397 h 6858000"/>
              <a:gd name="connsiteX43" fmla="*/ 473438 w 1342163"/>
              <a:gd name="connsiteY43" fmla="*/ 3637109 h 6858000"/>
              <a:gd name="connsiteX44" fmla="*/ 476881 w 1342163"/>
              <a:gd name="connsiteY44" fmla="*/ 3536883 h 6858000"/>
              <a:gd name="connsiteX45" fmla="*/ 484419 w 1342163"/>
              <a:gd name="connsiteY45" fmla="*/ 3435652 h 6858000"/>
              <a:gd name="connsiteX46" fmla="*/ 498311 w 1342163"/>
              <a:gd name="connsiteY46" fmla="*/ 3295862 h 6858000"/>
              <a:gd name="connsiteX47" fmla="*/ 480837 w 1342163"/>
              <a:gd name="connsiteY47" fmla="*/ 3158586 h 6858000"/>
              <a:gd name="connsiteX48" fmla="*/ 456245 w 1342163"/>
              <a:gd name="connsiteY48" fmla="*/ 3112365 h 6858000"/>
              <a:gd name="connsiteX49" fmla="*/ 441720 w 1342163"/>
              <a:gd name="connsiteY49" fmla="*/ 3072935 h 6858000"/>
              <a:gd name="connsiteX50" fmla="*/ 416894 w 1342163"/>
              <a:gd name="connsiteY50" fmla="*/ 2958185 h 6858000"/>
              <a:gd name="connsiteX51" fmla="*/ 374174 w 1342163"/>
              <a:gd name="connsiteY51" fmla="*/ 2843952 h 6858000"/>
              <a:gd name="connsiteX52" fmla="*/ 308426 w 1342163"/>
              <a:gd name="connsiteY52" fmla="*/ 2554718 h 6858000"/>
              <a:gd name="connsiteX53" fmla="*/ 279243 w 1342163"/>
              <a:gd name="connsiteY53" fmla="*/ 2447068 h 6858000"/>
              <a:gd name="connsiteX54" fmla="*/ 283313 w 1342163"/>
              <a:gd name="connsiteY54" fmla="*/ 2423438 h 6858000"/>
              <a:gd name="connsiteX55" fmla="*/ 272203 w 1342163"/>
              <a:gd name="connsiteY55" fmla="*/ 2402874 h 6858000"/>
              <a:gd name="connsiteX56" fmla="*/ 251144 w 1342163"/>
              <a:gd name="connsiteY56" fmla="*/ 2261920 h 6858000"/>
              <a:gd name="connsiteX57" fmla="*/ 241031 w 1342163"/>
              <a:gd name="connsiteY57" fmla="*/ 2195378 h 6858000"/>
              <a:gd name="connsiteX58" fmla="*/ 225248 w 1342163"/>
              <a:gd name="connsiteY58" fmla="*/ 2155135 h 6858000"/>
              <a:gd name="connsiteX59" fmla="*/ 222706 w 1342163"/>
              <a:gd name="connsiteY59" fmla="*/ 2118008 h 6858000"/>
              <a:gd name="connsiteX60" fmla="*/ 223699 w 1342163"/>
              <a:gd name="connsiteY60" fmla="*/ 2050531 h 6858000"/>
              <a:gd name="connsiteX61" fmla="*/ 196683 w 1342163"/>
              <a:gd name="connsiteY61" fmla="*/ 1906352 h 6858000"/>
              <a:gd name="connsiteX62" fmla="*/ 173240 w 1342163"/>
              <a:gd name="connsiteY62" fmla="*/ 1861531 h 6858000"/>
              <a:gd name="connsiteX63" fmla="*/ 127039 w 1342163"/>
              <a:gd name="connsiteY63" fmla="*/ 1732919 h 6858000"/>
              <a:gd name="connsiteX64" fmla="*/ 98476 w 1342163"/>
              <a:gd name="connsiteY64" fmla="*/ 1615777 h 6858000"/>
              <a:gd name="connsiteX65" fmla="*/ 79271 w 1342163"/>
              <a:gd name="connsiteY65" fmla="*/ 1563678 h 6858000"/>
              <a:gd name="connsiteX66" fmla="*/ 85093 w 1342163"/>
              <a:gd name="connsiteY66" fmla="*/ 1477995 h 6858000"/>
              <a:gd name="connsiteX67" fmla="*/ 79485 w 1342163"/>
              <a:gd name="connsiteY67" fmla="*/ 1307086 h 6858000"/>
              <a:gd name="connsiteX68" fmla="*/ 85358 w 1342163"/>
              <a:gd name="connsiteY68" fmla="*/ 1168288 h 6858000"/>
              <a:gd name="connsiteX69" fmla="*/ 66946 w 1342163"/>
              <a:gd name="connsiteY69" fmla="*/ 1088484 h 6858000"/>
              <a:gd name="connsiteX70" fmla="*/ 55682 w 1342163"/>
              <a:gd name="connsiteY70" fmla="*/ 1016103 h 6858000"/>
              <a:gd name="connsiteX71" fmla="*/ 57138 w 1342163"/>
              <a:gd name="connsiteY71" fmla="*/ 954054 h 6858000"/>
              <a:gd name="connsiteX72" fmla="*/ 52003 w 1342163"/>
              <a:gd name="connsiteY72" fmla="*/ 896999 h 6858000"/>
              <a:gd name="connsiteX73" fmla="*/ 12141 w 1342163"/>
              <a:gd name="connsiteY73" fmla="*/ 711705 h 6858000"/>
              <a:gd name="connsiteX74" fmla="*/ 9051 w 1342163"/>
              <a:gd name="connsiteY74" fmla="*/ 619315 h 6858000"/>
              <a:gd name="connsiteX75" fmla="*/ 2707 w 1342163"/>
              <a:gd name="connsiteY75" fmla="*/ 585934 h 6858000"/>
              <a:gd name="connsiteX76" fmla="*/ 3 w 1342163"/>
              <a:gd name="connsiteY76" fmla="*/ 538948 h 6858000"/>
              <a:gd name="connsiteX77" fmla="*/ 3911 w 1342163"/>
              <a:gd name="connsiteY77" fmla="*/ 525163 h 6858000"/>
              <a:gd name="connsiteX78" fmla="*/ 29283 w 1342163"/>
              <a:gd name="connsiteY78" fmla="*/ 393828 h 6858000"/>
              <a:gd name="connsiteX79" fmla="*/ 29113 w 1342163"/>
              <a:gd name="connsiteY79" fmla="*/ 353137 h 6858000"/>
              <a:gd name="connsiteX80" fmla="*/ 34806 w 1342163"/>
              <a:gd name="connsiteY80" fmla="*/ 275771 h 6858000"/>
              <a:gd name="connsiteX81" fmla="*/ 44500 w 1342163"/>
              <a:gd name="connsiteY81" fmla="*/ 236673 h 6858000"/>
              <a:gd name="connsiteX82" fmla="*/ 43543 w 1342163"/>
              <a:gd name="connsiteY82" fmla="*/ 144983 h 6858000"/>
              <a:gd name="connsiteX83" fmla="*/ 33828 w 1342163"/>
              <a:gd name="connsiteY83" fmla="*/ 33857 h 6858000"/>
              <a:gd name="connsiteX84" fmla="*/ 15381 w 1342163"/>
              <a:gd name="connsiteY84" fmla="*/ 0 h 6858000"/>
              <a:gd name="connsiteX0" fmla="*/ 15381 w 1342163"/>
              <a:gd name="connsiteY0" fmla="*/ 0 h 6858000"/>
              <a:gd name="connsiteX1" fmla="*/ 1342163 w 1342163"/>
              <a:gd name="connsiteY1" fmla="*/ 0 h 6858000"/>
              <a:gd name="connsiteX2" fmla="*/ 1342163 w 1342163"/>
              <a:gd name="connsiteY2" fmla="*/ 6858000 h 6858000"/>
              <a:gd name="connsiteX3" fmla="*/ 78857 w 1342163"/>
              <a:gd name="connsiteY3" fmla="*/ 6857735 h 6858000"/>
              <a:gd name="connsiteX4" fmla="*/ 115450 w 1342163"/>
              <a:gd name="connsiteY4" fmla="*/ 6776847 h 6858000"/>
              <a:gd name="connsiteX5" fmla="*/ 126950 w 1342163"/>
              <a:gd name="connsiteY5" fmla="*/ 6737706 h 6858000"/>
              <a:gd name="connsiteX6" fmla="*/ 144357 w 1342163"/>
              <a:gd name="connsiteY6" fmla="*/ 6686827 h 6858000"/>
              <a:gd name="connsiteX7" fmla="*/ 155935 w 1342163"/>
              <a:gd name="connsiteY7" fmla="*/ 6633777 h 6858000"/>
              <a:gd name="connsiteX8" fmla="*/ 228778 w 1342163"/>
              <a:gd name="connsiteY8" fmla="*/ 6492130 h 6858000"/>
              <a:gd name="connsiteX9" fmla="*/ 244465 w 1342163"/>
              <a:gd name="connsiteY9" fmla="*/ 6431610 h 6858000"/>
              <a:gd name="connsiteX10" fmla="*/ 263305 w 1342163"/>
              <a:gd name="connsiteY10" fmla="*/ 6294334 h 6858000"/>
              <a:gd name="connsiteX11" fmla="*/ 251079 w 1342163"/>
              <a:gd name="connsiteY11" fmla="*/ 6231403 h 6858000"/>
              <a:gd name="connsiteX12" fmla="*/ 243737 w 1342163"/>
              <a:gd name="connsiteY12" fmla="*/ 6202459 h 6858000"/>
              <a:gd name="connsiteX13" fmla="*/ 242535 w 1342163"/>
              <a:gd name="connsiteY13" fmla="*/ 6153037 h 6858000"/>
              <a:gd name="connsiteX14" fmla="*/ 255506 w 1342163"/>
              <a:gd name="connsiteY14" fmla="*/ 6061464 h 6858000"/>
              <a:gd name="connsiteX15" fmla="*/ 250120 w 1342163"/>
              <a:gd name="connsiteY15" fmla="*/ 5905303 h 6858000"/>
              <a:gd name="connsiteX16" fmla="*/ 280078 w 1342163"/>
              <a:gd name="connsiteY16" fmla="*/ 5712857 h 6858000"/>
              <a:gd name="connsiteX17" fmla="*/ 309876 w 1342163"/>
              <a:gd name="connsiteY17" fmla="*/ 5660491 h 6858000"/>
              <a:gd name="connsiteX18" fmla="*/ 323888 w 1342163"/>
              <a:gd name="connsiteY18" fmla="*/ 5553910 h 6858000"/>
              <a:gd name="connsiteX19" fmla="*/ 348319 w 1342163"/>
              <a:gd name="connsiteY19" fmla="*/ 5449031 h 6858000"/>
              <a:gd name="connsiteX20" fmla="*/ 359443 w 1342163"/>
              <a:gd name="connsiteY20" fmla="*/ 5396260 h 6858000"/>
              <a:gd name="connsiteX21" fmla="*/ 385202 w 1342163"/>
              <a:gd name="connsiteY21" fmla="*/ 5341916 h 6858000"/>
              <a:gd name="connsiteX22" fmla="*/ 423583 w 1342163"/>
              <a:gd name="connsiteY22" fmla="*/ 5264214 h 6858000"/>
              <a:gd name="connsiteX23" fmla="*/ 429742 w 1342163"/>
              <a:gd name="connsiteY23" fmla="*/ 5225268 h 6858000"/>
              <a:gd name="connsiteX24" fmla="*/ 438024 w 1342163"/>
              <a:gd name="connsiteY24" fmla="*/ 5159961 h 6858000"/>
              <a:gd name="connsiteX25" fmla="*/ 441634 w 1342163"/>
              <a:gd name="connsiteY25" fmla="*/ 5125185 h 6858000"/>
              <a:gd name="connsiteX26" fmla="*/ 455500 w 1342163"/>
              <a:gd name="connsiteY26" fmla="*/ 5067850 h 6858000"/>
              <a:gd name="connsiteX27" fmla="*/ 458231 w 1342163"/>
              <a:gd name="connsiteY27" fmla="*/ 5060861 h 6858000"/>
              <a:gd name="connsiteX28" fmla="*/ 456489 w 1342163"/>
              <a:gd name="connsiteY28" fmla="*/ 4993030 h 6858000"/>
              <a:gd name="connsiteX29" fmla="*/ 463398 w 1342163"/>
              <a:gd name="connsiteY29" fmla="*/ 4946844 h 6858000"/>
              <a:gd name="connsiteX30" fmla="*/ 474657 w 1342163"/>
              <a:gd name="connsiteY30" fmla="*/ 4858827 h 6858000"/>
              <a:gd name="connsiteX31" fmla="*/ 480560 w 1342163"/>
              <a:gd name="connsiteY31" fmla="*/ 4821170 h 6858000"/>
              <a:gd name="connsiteX32" fmla="*/ 484393 w 1342163"/>
              <a:gd name="connsiteY32" fmla="*/ 4690749 h 6858000"/>
              <a:gd name="connsiteX33" fmla="*/ 479873 w 1342163"/>
              <a:gd name="connsiteY33" fmla="*/ 4584173 h 6858000"/>
              <a:gd name="connsiteX34" fmla="*/ 471521 w 1342163"/>
              <a:gd name="connsiteY34" fmla="*/ 4375228 h 6858000"/>
              <a:gd name="connsiteX35" fmla="*/ 452174 w 1342163"/>
              <a:gd name="connsiteY35" fmla="*/ 4214165 h 6858000"/>
              <a:gd name="connsiteX36" fmla="*/ 453803 w 1342163"/>
              <a:gd name="connsiteY36" fmla="*/ 4076008 h 6858000"/>
              <a:gd name="connsiteX37" fmla="*/ 441503 w 1342163"/>
              <a:gd name="connsiteY37" fmla="*/ 4033999 h 6858000"/>
              <a:gd name="connsiteX38" fmla="*/ 441228 w 1342163"/>
              <a:gd name="connsiteY38" fmla="*/ 4013953 h 6858000"/>
              <a:gd name="connsiteX39" fmla="*/ 433306 w 1342163"/>
              <a:gd name="connsiteY39" fmla="*/ 3901461 h 6858000"/>
              <a:gd name="connsiteX40" fmla="*/ 455900 w 1342163"/>
              <a:gd name="connsiteY40" fmla="*/ 3813873 h 6858000"/>
              <a:gd name="connsiteX41" fmla="*/ 466796 w 1342163"/>
              <a:gd name="connsiteY41" fmla="*/ 3738082 h 6858000"/>
              <a:gd name="connsiteX42" fmla="*/ 474142 w 1342163"/>
              <a:gd name="connsiteY42" fmla="*/ 3673397 h 6858000"/>
              <a:gd name="connsiteX43" fmla="*/ 473438 w 1342163"/>
              <a:gd name="connsiteY43" fmla="*/ 3637109 h 6858000"/>
              <a:gd name="connsiteX44" fmla="*/ 476881 w 1342163"/>
              <a:gd name="connsiteY44" fmla="*/ 3536883 h 6858000"/>
              <a:gd name="connsiteX45" fmla="*/ 484419 w 1342163"/>
              <a:gd name="connsiteY45" fmla="*/ 3435652 h 6858000"/>
              <a:gd name="connsiteX46" fmla="*/ 498311 w 1342163"/>
              <a:gd name="connsiteY46" fmla="*/ 3295862 h 6858000"/>
              <a:gd name="connsiteX47" fmla="*/ 480837 w 1342163"/>
              <a:gd name="connsiteY47" fmla="*/ 3158586 h 6858000"/>
              <a:gd name="connsiteX48" fmla="*/ 456245 w 1342163"/>
              <a:gd name="connsiteY48" fmla="*/ 3112365 h 6858000"/>
              <a:gd name="connsiteX49" fmla="*/ 441720 w 1342163"/>
              <a:gd name="connsiteY49" fmla="*/ 3072935 h 6858000"/>
              <a:gd name="connsiteX50" fmla="*/ 416894 w 1342163"/>
              <a:gd name="connsiteY50" fmla="*/ 2958185 h 6858000"/>
              <a:gd name="connsiteX51" fmla="*/ 374174 w 1342163"/>
              <a:gd name="connsiteY51" fmla="*/ 2843952 h 6858000"/>
              <a:gd name="connsiteX52" fmla="*/ 308426 w 1342163"/>
              <a:gd name="connsiteY52" fmla="*/ 2554718 h 6858000"/>
              <a:gd name="connsiteX53" fmla="*/ 279243 w 1342163"/>
              <a:gd name="connsiteY53" fmla="*/ 2447068 h 6858000"/>
              <a:gd name="connsiteX54" fmla="*/ 283313 w 1342163"/>
              <a:gd name="connsiteY54" fmla="*/ 2423438 h 6858000"/>
              <a:gd name="connsiteX55" fmla="*/ 251144 w 1342163"/>
              <a:gd name="connsiteY55" fmla="*/ 2261920 h 6858000"/>
              <a:gd name="connsiteX56" fmla="*/ 241031 w 1342163"/>
              <a:gd name="connsiteY56" fmla="*/ 2195378 h 6858000"/>
              <a:gd name="connsiteX57" fmla="*/ 225248 w 1342163"/>
              <a:gd name="connsiteY57" fmla="*/ 2155135 h 6858000"/>
              <a:gd name="connsiteX58" fmla="*/ 222706 w 1342163"/>
              <a:gd name="connsiteY58" fmla="*/ 2118008 h 6858000"/>
              <a:gd name="connsiteX59" fmla="*/ 223699 w 1342163"/>
              <a:gd name="connsiteY59" fmla="*/ 2050531 h 6858000"/>
              <a:gd name="connsiteX60" fmla="*/ 196683 w 1342163"/>
              <a:gd name="connsiteY60" fmla="*/ 1906352 h 6858000"/>
              <a:gd name="connsiteX61" fmla="*/ 173240 w 1342163"/>
              <a:gd name="connsiteY61" fmla="*/ 1861531 h 6858000"/>
              <a:gd name="connsiteX62" fmla="*/ 127039 w 1342163"/>
              <a:gd name="connsiteY62" fmla="*/ 1732919 h 6858000"/>
              <a:gd name="connsiteX63" fmla="*/ 98476 w 1342163"/>
              <a:gd name="connsiteY63" fmla="*/ 1615777 h 6858000"/>
              <a:gd name="connsiteX64" fmla="*/ 79271 w 1342163"/>
              <a:gd name="connsiteY64" fmla="*/ 1563678 h 6858000"/>
              <a:gd name="connsiteX65" fmla="*/ 85093 w 1342163"/>
              <a:gd name="connsiteY65" fmla="*/ 1477995 h 6858000"/>
              <a:gd name="connsiteX66" fmla="*/ 79485 w 1342163"/>
              <a:gd name="connsiteY66" fmla="*/ 1307086 h 6858000"/>
              <a:gd name="connsiteX67" fmla="*/ 85358 w 1342163"/>
              <a:gd name="connsiteY67" fmla="*/ 1168288 h 6858000"/>
              <a:gd name="connsiteX68" fmla="*/ 66946 w 1342163"/>
              <a:gd name="connsiteY68" fmla="*/ 1088484 h 6858000"/>
              <a:gd name="connsiteX69" fmla="*/ 55682 w 1342163"/>
              <a:gd name="connsiteY69" fmla="*/ 1016103 h 6858000"/>
              <a:gd name="connsiteX70" fmla="*/ 57138 w 1342163"/>
              <a:gd name="connsiteY70" fmla="*/ 954054 h 6858000"/>
              <a:gd name="connsiteX71" fmla="*/ 52003 w 1342163"/>
              <a:gd name="connsiteY71" fmla="*/ 896999 h 6858000"/>
              <a:gd name="connsiteX72" fmla="*/ 12141 w 1342163"/>
              <a:gd name="connsiteY72" fmla="*/ 711705 h 6858000"/>
              <a:gd name="connsiteX73" fmla="*/ 9051 w 1342163"/>
              <a:gd name="connsiteY73" fmla="*/ 619315 h 6858000"/>
              <a:gd name="connsiteX74" fmla="*/ 2707 w 1342163"/>
              <a:gd name="connsiteY74" fmla="*/ 585934 h 6858000"/>
              <a:gd name="connsiteX75" fmla="*/ 3 w 1342163"/>
              <a:gd name="connsiteY75" fmla="*/ 538948 h 6858000"/>
              <a:gd name="connsiteX76" fmla="*/ 3911 w 1342163"/>
              <a:gd name="connsiteY76" fmla="*/ 525163 h 6858000"/>
              <a:gd name="connsiteX77" fmla="*/ 29283 w 1342163"/>
              <a:gd name="connsiteY77" fmla="*/ 393828 h 6858000"/>
              <a:gd name="connsiteX78" fmla="*/ 29113 w 1342163"/>
              <a:gd name="connsiteY78" fmla="*/ 353137 h 6858000"/>
              <a:gd name="connsiteX79" fmla="*/ 34806 w 1342163"/>
              <a:gd name="connsiteY79" fmla="*/ 275771 h 6858000"/>
              <a:gd name="connsiteX80" fmla="*/ 44500 w 1342163"/>
              <a:gd name="connsiteY80" fmla="*/ 236673 h 6858000"/>
              <a:gd name="connsiteX81" fmla="*/ 43543 w 1342163"/>
              <a:gd name="connsiteY81" fmla="*/ 144983 h 6858000"/>
              <a:gd name="connsiteX82" fmla="*/ 33828 w 1342163"/>
              <a:gd name="connsiteY82" fmla="*/ 33857 h 6858000"/>
              <a:gd name="connsiteX83" fmla="*/ 15381 w 1342163"/>
              <a:gd name="connsiteY83" fmla="*/ 0 h 6858000"/>
              <a:gd name="connsiteX0" fmla="*/ 15381 w 1342163"/>
              <a:gd name="connsiteY0" fmla="*/ 0 h 6858000"/>
              <a:gd name="connsiteX1" fmla="*/ 1342163 w 1342163"/>
              <a:gd name="connsiteY1" fmla="*/ 0 h 6858000"/>
              <a:gd name="connsiteX2" fmla="*/ 1342163 w 1342163"/>
              <a:gd name="connsiteY2" fmla="*/ 6858000 h 6858000"/>
              <a:gd name="connsiteX3" fmla="*/ 78857 w 1342163"/>
              <a:gd name="connsiteY3" fmla="*/ 6857735 h 6858000"/>
              <a:gd name="connsiteX4" fmla="*/ 115450 w 1342163"/>
              <a:gd name="connsiteY4" fmla="*/ 6776847 h 6858000"/>
              <a:gd name="connsiteX5" fmla="*/ 126950 w 1342163"/>
              <a:gd name="connsiteY5" fmla="*/ 6737706 h 6858000"/>
              <a:gd name="connsiteX6" fmla="*/ 144357 w 1342163"/>
              <a:gd name="connsiteY6" fmla="*/ 6686827 h 6858000"/>
              <a:gd name="connsiteX7" fmla="*/ 155935 w 1342163"/>
              <a:gd name="connsiteY7" fmla="*/ 6633777 h 6858000"/>
              <a:gd name="connsiteX8" fmla="*/ 228778 w 1342163"/>
              <a:gd name="connsiteY8" fmla="*/ 6492130 h 6858000"/>
              <a:gd name="connsiteX9" fmla="*/ 244465 w 1342163"/>
              <a:gd name="connsiteY9" fmla="*/ 6431610 h 6858000"/>
              <a:gd name="connsiteX10" fmla="*/ 263305 w 1342163"/>
              <a:gd name="connsiteY10" fmla="*/ 6294334 h 6858000"/>
              <a:gd name="connsiteX11" fmla="*/ 251079 w 1342163"/>
              <a:gd name="connsiteY11" fmla="*/ 6231403 h 6858000"/>
              <a:gd name="connsiteX12" fmla="*/ 243737 w 1342163"/>
              <a:gd name="connsiteY12" fmla="*/ 6202459 h 6858000"/>
              <a:gd name="connsiteX13" fmla="*/ 242535 w 1342163"/>
              <a:gd name="connsiteY13" fmla="*/ 6153037 h 6858000"/>
              <a:gd name="connsiteX14" fmla="*/ 255506 w 1342163"/>
              <a:gd name="connsiteY14" fmla="*/ 6061464 h 6858000"/>
              <a:gd name="connsiteX15" fmla="*/ 250120 w 1342163"/>
              <a:gd name="connsiteY15" fmla="*/ 5905303 h 6858000"/>
              <a:gd name="connsiteX16" fmla="*/ 280078 w 1342163"/>
              <a:gd name="connsiteY16" fmla="*/ 5712857 h 6858000"/>
              <a:gd name="connsiteX17" fmla="*/ 309876 w 1342163"/>
              <a:gd name="connsiteY17" fmla="*/ 5660491 h 6858000"/>
              <a:gd name="connsiteX18" fmla="*/ 323888 w 1342163"/>
              <a:gd name="connsiteY18" fmla="*/ 5553910 h 6858000"/>
              <a:gd name="connsiteX19" fmla="*/ 348319 w 1342163"/>
              <a:gd name="connsiteY19" fmla="*/ 5449031 h 6858000"/>
              <a:gd name="connsiteX20" fmla="*/ 359443 w 1342163"/>
              <a:gd name="connsiteY20" fmla="*/ 5396260 h 6858000"/>
              <a:gd name="connsiteX21" fmla="*/ 385202 w 1342163"/>
              <a:gd name="connsiteY21" fmla="*/ 5341916 h 6858000"/>
              <a:gd name="connsiteX22" fmla="*/ 423583 w 1342163"/>
              <a:gd name="connsiteY22" fmla="*/ 5264214 h 6858000"/>
              <a:gd name="connsiteX23" fmla="*/ 429742 w 1342163"/>
              <a:gd name="connsiteY23" fmla="*/ 5225268 h 6858000"/>
              <a:gd name="connsiteX24" fmla="*/ 438024 w 1342163"/>
              <a:gd name="connsiteY24" fmla="*/ 5159961 h 6858000"/>
              <a:gd name="connsiteX25" fmla="*/ 441634 w 1342163"/>
              <a:gd name="connsiteY25" fmla="*/ 5125185 h 6858000"/>
              <a:gd name="connsiteX26" fmla="*/ 455500 w 1342163"/>
              <a:gd name="connsiteY26" fmla="*/ 5067850 h 6858000"/>
              <a:gd name="connsiteX27" fmla="*/ 458231 w 1342163"/>
              <a:gd name="connsiteY27" fmla="*/ 5060861 h 6858000"/>
              <a:gd name="connsiteX28" fmla="*/ 456489 w 1342163"/>
              <a:gd name="connsiteY28" fmla="*/ 4993030 h 6858000"/>
              <a:gd name="connsiteX29" fmla="*/ 463398 w 1342163"/>
              <a:gd name="connsiteY29" fmla="*/ 4946844 h 6858000"/>
              <a:gd name="connsiteX30" fmla="*/ 474657 w 1342163"/>
              <a:gd name="connsiteY30" fmla="*/ 4858827 h 6858000"/>
              <a:gd name="connsiteX31" fmla="*/ 480560 w 1342163"/>
              <a:gd name="connsiteY31" fmla="*/ 4821170 h 6858000"/>
              <a:gd name="connsiteX32" fmla="*/ 484393 w 1342163"/>
              <a:gd name="connsiteY32" fmla="*/ 4690749 h 6858000"/>
              <a:gd name="connsiteX33" fmla="*/ 479873 w 1342163"/>
              <a:gd name="connsiteY33" fmla="*/ 4584173 h 6858000"/>
              <a:gd name="connsiteX34" fmla="*/ 471521 w 1342163"/>
              <a:gd name="connsiteY34" fmla="*/ 4375228 h 6858000"/>
              <a:gd name="connsiteX35" fmla="*/ 452174 w 1342163"/>
              <a:gd name="connsiteY35" fmla="*/ 4214165 h 6858000"/>
              <a:gd name="connsiteX36" fmla="*/ 453803 w 1342163"/>
              <a:gd name="connsiteY36" fmla="*/ 4076008 h 6858000"/>
              <a:gd name="connsiteX37" fmla="*/ 441503 w 1342163"/>
              <a:gd name="connsiteY37" fmla="*/ 4033999 h 6858000"/>
              <a:gd name="connsiteX38" fmla="*/ 441228 w 1342163"/>
              <a:gd name="connsiteY38" fmla="*/ 4013953 h 6858000"/>
              <a:gd name="connsiteX39" fmla="*/ 433306 w 1342163"/>
              <a:gd name="connsiteY39" fmla="*/ 3901461 h 6858000"/>
              <a:gd name="connsiteX40" fmla="*/ 455900 w 1342163"/>
              <a:gd name="connsiteY40" fmla="*/ 3813873 h 6858000"/>
              <a:gd name="connsiteX41" fmla="*/ 466796 w 1342163"/>
              <a:gd name="connsiteY41" fmla="*/ 3738082 h 6858000"/>
              <a:gd name="connsiteX42" fmla="*/ 474142 w 1342163"/>
              <a:gd name="connsiteY42" fmla="*/ 3673397 h 6858000"/>
              <a:gd name="connsiteX43" fmla="*/ 473438 w 1342163"/>
              <a:gd name="connsiteY43" fmla="*/ 3637109 h 6858000"/>
              <a:gd name="connsiteX44" fmla="*/ 476881 w 1342163"/>
              <a:gd name="connsiteY44" fmla="*/ 3536883 h 6858000"/>
              <a:gd name="connsiteX45" fmla="*/ 484419 w 1342163"/>
              <a:gd name="connsiteY45" fmla="*/ 3435652 h 6858000"/>
              <a:gd name="connsiteX46" fmla="*/ 498311 w 1342163"/>
              <a:gd name="connsiteY46" fmla="*/ 3295862 h 6858000"/>
              <a:gd name="connsiteX47" fmla="*/ 480837 w 1342163"/>
              <a:gd name="connsiteY47" fmla="*/ 3158586 h 6858000"/>
              <a:gd name="connsiteX48" fmla="*/ 456245 w 1342163"/>
              <a:gd name="connsiteY48" fmla="*/ 3112365 h 6858000"/>
              <a:gd name="connsiteX49" fmla="*/ 441720 w 1342163"/>
              <a:gd name="connsiteY49" fmla="*/ 3072935 h 6858000"/>
              <a:gd name="connsiteX50" fmla="*/ 416894 w 1342163"/>
              <a:gd name="connsiteY50" fmla="*/ 2958185 h 6858000"/>
              <a:gd name="connsiteX51" fmla="*/ 374174 w 1342163"/>
              <a:gd name="connsiteY51" fmla="*/ 2843952 h 6858000"/>
              <a:gd name="connsiteX52" fmla="*/ 308426 w 1342163"/>
              <a:gd name="connsiteY52" fmla="*/ 2554718 h 6858000"/>
              <a:gd name="connsiteX53" fmla="*/ 279243 w 1342163"/>
              <a:gd name="connsiteY53" fmla="*/ 2447068 h 6858000"/>
              <a:gd name="connsiteX54" fmla="*/ 283313 w 1342163"/>
              <a:gd name="connsiteY54" fmla="*/ 2423438 h 6858000"/>
              <a:gd name="connsiteX55" fmla="*/ 251144 w 1342163"/>
              <a:gd name="connsiteY55" fmla="*/ 2261920 h 6858000"/>
              <a:gd name="connsiteX56" fmla="*/ 241031 w 1342163"/>
              <a:gd name="connsiteY56" fmla="*/ 2195378 h 6858000"/>
              <a:gd name="connsiteX57" fmla="*/ 225248 w 1342163"/>
              <a:gd name="connsiteY57" fmla="*/ 2155135 h 6858000"/>
              <a:gd name="connsiteX58" fmla="*/ 222706 w 1342163"/>
              <a:gd name="connsiteY58" fmla="*/ 2118008 h 6858000"/>
              <a:gd name="connsiteX59" fmla="*/ 223699 w 1342163"/>
              <a:gd name="connsiteY59" fmla="*/ 2050531 h 6858000"/>
              <a:gd name="connsiteX60" fmla="*/ 196683 w 1342163"/>
              <a:gd name="connsiteY60" fmla="*/ 1906352 h 6858000"/>
              <a:gd name="connsiteX61" fmla="*/ 173240 w 1342163"/>
              <a:gd name="connsiteY61" fmla="*/ 1861531 h 6858000"/>
              <a:gd name="connsiteX62" fmla="*/ 127039 w 1342163"/>
              <a:gd name="connsiteY62" fmla="*/ 1732919 h 6858000"/>
              <a:gd name="connsiteX63" fmla="*/ 98476 w 1342163"/>
              <a:gd name="connsiteY63" fmla="*/ 1615777 h 6858000"/>
              <a:gd name="connsiteX64" fmla="*/ 79271 w 1342163"/>
              <a:gd name="connsiteY64" fmla="*/ 1563678 h 6858000"/>
              <a:gd name="connsiteX65" fmla="*/ 85093 w 1342163"/>
              <a:gd name="connsiteY65" fmla="*/ 1477995 h 6858000"/>
              <a:gd name="connsiteX66" fmla="*/ 79485 w 1342163"/>
              <a:gd name="connsiteY66" fmla="*/ 1307086 h 6858000"/>
              <a:gd name="connsiteX67" fmla="*/ 85358 w 1342163"/>
              <a:gd name="connsiteY67" fmla="*/ 1168288 h 6858000"/>
              <a:gd name="connsiteX68" fmla="*/ 66946 w 1342163"/>
              <a:gd name="connsiteY68" fmla="*/ 1088484 h 6858000"/>
              <a:gd name="connsiteX69" fmla="*/ 55682 w 1342163"/>
              <a:gd name="connsiteY69" fmla="*/ 1016103 h 6858000"/>
              <a:gd name="connsiteX70" fmla="*/ 57138 w 1342163"/>
              <a:gd name="connsiteY70" fmla="*/ 954054 h 6858000"/>
              <a:gd name="connsiteX71" fmla="*/ 52003 w 1342163"/>
              <a:gd name="connsiteY71" fmla="*/ 896999 h 6858000"/>
              <a:gd name="connsiteX72" fmla="*/ 12141 w 1342163"/>
              <a:gd name="connsiteY72" fmla="*/ 711705 h 6858000"/>
              <a:gd name="connsiteX73" fmla="*/ 9051 w 1342163"/>
              <a:gd name="connsiteY73" fmla="*/ 619315 h 6858000"/>
              <a:gd name="connsiteX74" fmla="*/ 2707 w 1342163"/>
              <a:gd name="connsiteY74" fmla="*/ 585934 h 6858000"/>
              <a:gd name="connsiteX75" fmla="*/ 3 w 1342163"/>
              <a:gd name="connsiteY75" fmla="*/ 538948 h 6858000"/>
              <a:gd name="connsiteX76" fmla="*/ 3911 w 1342163"/>
              <a:gd name="connsiteY76" fmla="*/ 525163 h 6858000"/>
              <a:gd name="connsiteX77" fmla="*/ 29283 w 1342163"/>
              <a:gd name="connsiteY77" fmla="*/ 393828 h 6858000"/>
              <a:gd name="connsiteX78" fmla="*/ 29113 w 1342163"/>
              <a:gd name="connsiteY78" fmla="*/ 353137 h 6858000"/>
              <a:gd name="connsiteX79" fmla="*/ 34806 w 1342163"/>
              <a:gd name="connsiteY79" fmla="*/ 275771 h 6858000"/>
              <a:gd name="connsiteX80" fmla="*/ 44500 w 1342163"/>
              <a:gd name="connsiteY80" fmla="*/ 236673 h 6858000"/>
              <a:gd name="connsiteX81" fmla="*/ 43543 w 1342163"/>
              <a:gd name="connsiteY81" fmla="*/ 144983 h 6858000"/>
              <a:gd name="connsiteX82" fmla="*/ 33828 w 1342163"/>
              <a:gd name="connsiteY82" fmla="*/ 33857 h 6858000"/>
              <a:gd name="connsiteX83" fmla="*/ 15381 w 1342163"/>
              <a:gd name="connsiteY83" fmla="*/ 0 h 6858000"/>
              <a:gd name="connsiteX0" fmla="*/ 15381 w 1342163"/>
              <a:gd name="connsiteY0" fmla="*/ 0 h 6858000"/>
              <a:gd name="connsiteX1" fmla="*/ 1342163 w 1342163"/>
              <a:gd name="connsiteY1" fmla="*/ 0 h 6858000"/>
              <a:gd name="connsiteX2" fmla="*/ 1342163 w 1342163"/>
              <a:gd name="connsiteY2" fmla="*/ 6858000 h 6858000"/>
              <a:gd name="connsiteX3" fmla="*/ 78857 w 1342163"/>
              <a:gd name="connsiteY3" fmla="*/ 6857735 h 6858000"/>
              <a:gd name="connsiteX4" fmla="*/ 115450 w 1342163"/>
              <a:gd name="connsiteY4" fmla="*/ 6776847 h 6858000"/>
              <a:gd name="connsiteX5" fmla="*/ 126950 w 1342163"/>
              <a:gd name="connsiteY5" fmla="*/ 6737706 h 6858000"/>
              <a:gd name="connsiteX6" fmla="*/ 144357 w 1342163"/>
              <a:gd name="connsiteY6" fmla="*/ 6686827 h 6858000"/>
              <a:gd name="connsiteX7" fmla="*/ 155935 w 1342163"/>
              <a:gd name="connsiteY7" fmla="*/ 6633777 h 6858000"/>
              <a:gd name="connsiteX8" fmla="*/ 228778 w 1342163"/>
              <a:gd name="connsiteY8" fmla="*/ 6492130 h 6858000"/>
              <a:gd name="connsiteX9" fmla="*/ 244465 w 1342163"/>
              <a:gd name="connsiteY9" fmla="*/ 6431610 h 6858000"/>
              <a:gd name="connsiteX10" fmla="*/ 263305 w 1342163"/>
              <a:gd name="connsiteY10" fmla="*/ 6294334 h 6858000"/>
              <a:gd name="connsiteX11" fmla="*/ 251079 w 1342163"/>
              <a:gd name="connsiteY11" fmla="*/ 6231403 h 6858000"/>
              <a:gd name="connsiteX12" fmla="*/ 243737 w 1342163"/>
              <a:gd name="connsiteY12" fmla="*/ 6202459 h 6858000"/>
              <a:gd name="connsiteX13" fmla="*/ 242535 w 1342163"/>
              <a:gd name="connsiteY13" fmla="*/ 6153037 h 6858000"/>
              <a:gd name="connsiteX14" fmla="*/ 255506 w 1342163"/>
              <a:gd name="connsiteY14" fmla="*/ 6061464 h 6858000"/>
              <a:gd name="connsiteX15" fmla="*/ 250120 w 1342163"/>
              <a:gd name="connsiteY15" fmla="*/ 5905303 h 6858000"/>
              <a:gd name="connsiteX16" fmla="*/ 280078 w 1342163"/>
              <a:gd name="connsiteY16" fmla="*/ 5712857 h 6858000"/>
              <a:gd name="connsiteX17" fmla="*/ 309876 w 1342163"/>
              <a:gd name="connsiteY17" fmla="*/ 5660491 h 6858000"/>
              <a:gd name="connsiteX18" fmla="*/ 323888 w 1342163"/>
              <a:gd name="connsiteY18" fmla="*/ 5553910 h 6858000"/>
              <a:gd name="connsiteX19" fmla="*/ 348319 w 1342163"/>
              <a:gd name="connsiteY19" fmla="*/ 5449031 h 6858000"/>
              <a:gd name="connsiteX20" fmla="*/ 359443 w 1342163"/>
              <a:gd name="connsiteY20" fmla="*/ 5396260 h 6858000"/>
              <a:gd name="connsiteX21" fmla="*/ 385202 w 1342163"/>
              <a:gd name="connsiteY21" fmla="*/ 5341916 h 6858000"/>
              <a:gd name="connsiteX22" fmla="*/ 423583 w 1342163"/>
              <a:gd name="connsiteY22" fmla="*/ 5264214 h 6858000"/>
              <a:gd name="connsiteX23" fmla="*/ 429742 w 1342163"/>
              <a:gd name="connsiteY23" fmla="*/ 5225268 h 6858000"/>
              <a:gd name="connsiteX24" fmla="*/ 438024 w 1342163"/>
              <a:gd name="connsiteY24" fmla="*/ 5159961 h 6858000"/>
              <a:gd name="connsiteX25" fmla="*/ 441634 w 1342163"/>
              <a:gd name="connsiteY25" fmla="*/ 5125185 h 6858000"/>
              <a:gd name="connsiteX26" fmla="*/ 455500 w 1342163"/>
              <a:gd name="connsiteY26" fmla="*/ 5067850 h 6858000"/>
              <a:gd name="connsiteX27" fmla="*/ 458231 w 1342163"/>
              <a:gd name="connsiteY27" fmla="*/ 5060861 h 6858000"/>
              <a:gd name="connsiteX28" fmla="*/ 456489 w 1342163"/>
              <a:gd name="connsiteY28" fmla="*/ 4993030 h 6858000"/>
              <a:gd name="connsiteX29" fmla="*/ 463398 w 1342163"/>
              <a:gd name="connsiteY29" fmla="*/ 4946844 h 6858000"/>
              <a:gd name="connsiteX30" fmla="*/ 474657 w 1342163"/>
              <a:gd name="connsiteY30" fmla="*/ 4858827 h 6858000"/>
              <a:gd name="connsiteX31" fmla="*/ 480560 w 1342163"/>
              <a:gd name="connsiteY31" fmla="*/ 4821170 h 6858000"/>
              <a:gd name="connsiteX32" fmla="*/ 484393 w 1342163"/>
              <a:gd name="connsiteY32" fmla="*/ 4690749 h 6858000"/>
              <a:gd name="connsiteX33" fmla="*/ 479873 w 1342163"/>
              <a:gd name="connsiteY33" fmla="*/ 4584173 h 6858000"/>
              <a:gd name="connsiteX34" fmla="*/ 471521 w 1342163"/>
              <a:gd name="connsiteY34" fmla="*/ 4375228 h 6858000"/>
              <a:gd name="connsiteX35" fmla="*/ 452174 w 1342163"/>
              <a:gd name="connsiteY35" fmla="*/ 4214165 h 6858000"/>
              <a:gd name="connsiteX36" fmla="*/ 453803 w 1342163"/>
              <a:gd name="connsiteY36" fmla="*/ 4076008 h 6858000"/>
              <a:gd name="connsiteX37" fmla="*/ 441503 w 1342163"/>
              <a:gd name="connsiteY37" fmla="*/ 4033999 h 6858000"/>
              <a:gd name="connsiteX38" fmla="*/ 441228 w 1342163"/>
              <a:gd name="connsiteY38" fmla="*/ 4013953 h 6858000"/>
              <a:gd name="connsiteX39" fmla="*/ 433306 w 1342163"/>
              <a:gd name="connsiteY39" fmla="*/ 3901461 h 6858000"/>
              <a:gd name="connsiteX40" fmla="*/ 455900 w 1342163"/>
              <a:gd name="connsiteY40" fmla="*/ 3813873 h 6858000"/>
              <a:gd name="connsiteX41" fmla="*/ 466796 w 1342163"/>
              <a:gd name="connsiteY41" fmla="*/ 3738082 h 6858000"/>
              <a:gd name="connsiteX42" fmla="*/ 474142 w 1342163"/>
              <a:gd name="connsiteY42" fmla="*/ 3673397 h 6858000"/>
              <a:gd name="connsiteX43" fmla="*/ 473438 w 1342163"/>
              <a:gd name="connsiteY43" fmla="*/ 3637109 h 6858000"/>
              <a:gd name="connsiteX44" fmla="*/ 476881 w 1342163"/>
              <a:gd name="connsiteY44" fmla="*/ 3536883 h 6858000"/>
              <a:gd name="connsiteX45" fmla="*/ 498311 w 1342163"/>
              <a:gd name="connsiteY45" fmla="*/ 3295862 h 6858000"/>
              <a:gd name="connsiteX46" fmla="*/ 480837 w 1342163"/>
              <a:gd name="connsiteY46" fmla="*/ 3158586 h 6858000"/>
              <a:gd name="connsiteX47" fmla="*/ 456245 w 1342163"/>
              <a:gd name="connsiteY47" fmla="*/ 3112365 h 6858000"/>
              <a:gd name="connsiteX48" fmla="*/ 441720 w 1342163"/>
              <a:gd name="connsiteY48" fmla="*/ 3072935 h 6858000"/>
              <a:gd name="connsiteX49" fmla="*/ 416894 w 1342163"/>
              <a:gd name="connsiteY49" fmla="*/ 2958185 h 6858000"/>
              <a:gd name="connsiteX50" fmla="*/ 374174 w 1342163"/>
              <a:gd name="connsiteY50" fmla="*/ 2843952 h 6858000"/>
              <a:gd name="connsiteX51" fmla="*/ 308426 w 1342163"/>
              <a:gd name="connsiteY51" fmla="*/ 2554718 h 6858000"/>
              <a:gd name="connsiteX52" fmla="*/ 279243 w 1342163"/>
              <a:gd name="connsiteY52" fmla="*/ 2447068 h 6858000"/>
              <a:gd name="connsiteX53" fmla="*/ 283313 w 1342163"/>
              <a:gd name="connsiteY53" fmla="*/ 2423438 h 6858000"/>
              <a:gd name="connsiteX54" fmla="*/ 251144 w 1342163"/>
              <a:gd name="connsiteY54" fmla="*/ 2261920 h 6858000"/>
              <a:gd name="connsiteX55" fmla="*/ 241031 w 1342163"/>
              <a:gd name="connsiteY55" fmla="*/ 2195378 h 6858000"/>
              <a:gd name="connsiteX56" fmla="*/ 225248 w 1342163"/>
              <a:gd name="connsiteY56" fmla="*/ 2155135 h 6858000"/>
              <a:gd name="connsiteX57" fmla="*/ 222706 w 1342163"/>
              <a:gd name="connsiteY57" fmla="*/ 2118008 h 6858000"/>
              <a:gd name="connsiteX58" fmla="*/ 223699 w 1342163"/>
              <a:gd name="connsiteY58" fmla="*/ 2050531 h 6858000"/>
              <a:gd name="connsiteX59" fmla="*/ 196683 w 1342163"/>
              <a:gd name="connsiteY59" fmla="*/ 1906352 h 6858000"/>
              <a:gd name="connsiteX60" fmla="*/ 173240 w 1342163"/>
              <a:gd name="connsiteY60" fmla="*/ 1861531 h 6858000"/>
              <a:gd name="connsiteX61" fmla="*/ 127039 w 1342163"/>
              <a:gd name="connsiteY61" fmla="*/ 1732919 h 6858000"/>
              <a:gd name="connsiteX62" fmla="*/ 98476 w 1342163"/>
              <a:gd name="connsiteY62" fmla="*/ 1615777 h 6858000"/>
              <a:gd name="connsiteX63" fmla="*/ 79271 w 1342163"/>
              <a:gd name="connsiteY63" fmla="*/ 1563678 h 6858000"/>
              <a:gd name="connsiteX64" fmla="*/ 85093 w 1342163"/>
              <a:gd name="connsiteY64" fmla="*/ 1477995 h 6858000"/>
              <a:gd name="connsiteX65" fmla="*/ 79485 w 1342163"/>
              <a:gd name="connsiteY65" fmla="*/ 1307086 h 6858000"/>
              <a:gd name="connsiteX66" fmla="*/ 85358 w 1342163"/>
              <a:gd name="connsiteY66" fmla="*/ 1168288 h 6858000"/>
              <a:gd name="connsiteX67" fmla="*/ 66946 w 1342163"/>
              <a:gd name="connsiteY67" fmla="*/ 1088484 h 6858000"/>
              <a:gd name="connsiteX68" fmla="*/ 55682 w 1342163"/>
              <a:gd name="connsiteY68" fmla="*/ 1016103 h 6858000"/>
              <a:gd name="connsiteX69" fmla="*/ 57138 w 1342163"/>
              <a:gd name="connsiteY69" fmla="*/ 954054 h 6858000"/>
              <a:gd name="connsiteX70" fmla="*/ 52003 w 1342163"/>
              <a:gd name="connsiteY70" fmla="*/ 896999 h 6858000"/>
              <a:gd name="connsiteX71" fmla="*/ 12141 w 1342163"/>
              <a:gd name="connsiteY71" fmla="*/ 711705 h 6858000"/>
              <a:gd name="connsiteX72" fmla="*/ 9051 w 1342163"/>
              <a:gd name="connsiteY72" fmla="*/ 619315 h 6858000"/>
              <a:gd name="connsiteX73" fmla="*/ 2707 w 1342163"/>
              <a:gd name="connsiteY73" fmla="*/ 585934 h 6858000"/>
              <a:gd name="connsiteX74" fmla="*/ 3 w 1342163"/>
              <a:gd name="connsiteY74" fmla="*/ 538948 h 6858000"/>
              <a:gd name="connsiteX75" fmla="*/ 3911 w 1342163"/>
              <a:gd name="connsiteY75" fmla="*/ 525163 h 6858000"/>
              <a:gd name="connsiteX76" fmla="*/ 29283 w 1342163"/>
              <a:gd name="connsiteY76" fmla="*/ 393828 h 6858000"/>
              <a:gd name="connsiteX77" fmla="*/ 29113 w 1342163"/>
              <a:gd name="connsiteY77" fmla="*/ 353137 h 6858000"/>
              <a:gd name="connsiteX78" fmla="*/ 34806 w 1342163"/>
              <a:gd name="connsiteY78" fmla="*/ 275771 h 6858000"/>
              <a:gd name="connsiteX79" fmla="*/ 44500 w 1342163"/>
              <a:gd name="connsiteY79" fmla="*/ 236673 h 6858000"/>
              <a:gd name="connsiteX80" fmla="*/ 43543 w 1342163"/>
              <a:gd name="connsiteY80" fmla="*/ 144983 h 6858000"/>
              <a:gd name="connsiteX81" fmla="*/ 33828 w 1342163"/>
              <a:gd name="connsiteY81" fmla="*/ 33857 h 6858000"/>
              <a:gd name="connsiteX82" fmla="*/ 15381 w 1342163"/>
              <a:gd name="connsiteY82" fmla="*/ 0 h 6858000"/>
              <a:gd name="connsiteX0" fmla="*/ 15381 w 1342163"/>
              <a:gd name="connsiteY0" fmla="*/ 0 h 6858000"/>
              <a:gd name="connsiteX1" fmla="*/ 1342163 w 1342163"/>
              <a:gd name="connsiteY1" fmla="*/ 0 h 6858000"/>
              <a:gd name="connsiteX2" fmla="*/ 1342163 w 1342163"/>
              <a:gd name="connsiteY2" fmla="*/ 6858000 h 6858000"/>
              <a:gd name="connsiteX3" fmla="*/ 78857 w 1342163"/>
              <a:gd name="connsiteY3" fmla="*/ 6857735 h 6858000"/>
              <a:gd name="connsiteX4" fmla="*/ 115450 w 1342163"/>
              <a:gd name="connsiteY4" fmla="*/ 6776847 h 6858000"/>
              <a:gd name="connsiteX5" fmla="*/ 126950 w 1342163"/>
              <a:gd name="connsiteY5" fmla="*/ 6737706 h 6858000"/>
              <a:gd name="connsiteX6" fmla="*/ 144357 w 1342163"/>
              <a:gd name="connsiteY6" fmla="*/ 6686827 h 6858000"/>
              <a:gd name="connsiteX7" fmla="*/ 155935 w 1342163"/>
              <a:gd name="connsiteY7" fmla="*/ 6633777 h 6858000"/>
              <a:gd name="connsiteX8" fmla="*/ 228778 w 1342163"/>
              <a:gd name="connsiteY8" fmla="*/ 6492130 h 6858000"/>
              <a:gd name="connsiteX9" fmla="*/ 244465 w 1342163"/>
              <a:gd name="connsiteY9" fmla="*/ 6431610 h 6858000"/>
              <a:gd name="connsiteX10" fmla="*/ 263305 w 1342163"/>
              <a:gd name="connsiteY10" fmla="*/ 6294334 h 6858000"/>
              <a:gd name="connsiteX11" fmla="*/ 251079 w 1342163"/>
              <a:gd name="connsiteY11" fmla="*/ 6231403 h 6858000"/>
              <a:gd name="connsiteX12" fmla="*/ 243737 w 1342163"/>
              <a:gd name="connsiteY12" fmla="*/ 6202459 h 6858000"/>
              <a:gd name="connsiteX13" fmla="*/ 242535 w 1342163"/>
              <a:gd name="connsiteY13" fmla="*/ 6153037 h 6858000"/>
              <a:gd name="connsiteX14" fmla="*/ 255506 w 1342163"/>
              <a:gd name="connsiteY14" fmla="*/ 6061464 h 6858000"/>
              <a:gd name="connsiteX15" fmla="*/ 250120 w 1342163"/>
              <a:gd name="connsiteY15" fmla="*/ 5905303 h 6858000"/>
              <a:gd name="connsiteX16" fmla="*/ 280078 w 1342163"/>
              <a:gd name="connsiteY16" fmla="*/ 5712857 h 6858000"/>
              <a:gd name="connsiteX17" fmla="*/ 309876 w 1342163"/>
              <a:gd name="connsiteY17" fmla="*/ 5660491 h 6858000"/>
              <a:gd name="connsiteX18" fmla="*/ 323888 w 1342163"/>
              <a:gd name="connsiteY18" fmla="*/ 5553910 h 6858000"/>
              <a:gd name="connsiteX19" fmla="*/ 348319 w 1342163"/>
              <a:gd name="connsiteY19" fmla="*/ 5449031 h 6858000"/>
              <a:gd name="connsiteX20" fmla="*/ 359443 w 1342163"/>
              <a:gd name="connsiteY20" fmla="*/ 5396260 h 6858000"/>
              <a:gd name="connsiteX21" fmla="*/ 385202 w 1342163"/>
              <a:gd name="connsiteY21" fmla="*/ 5341916 h 6858000"/>
              <a:gd name="connsiteX22" fmla="*/ 423583 w 1342163"/>
              <a:gd name="connsiteY22" fmla="*/ 5264214 h 6858000"/>
              <a:gd name="connsiteX23" fmla="*/ 429742 w 1342163"/>
              <a:gd name="connsiteY23" fmla="*/ 5225268 h 6858000"/>
              <a:gd name="connsiteX24" fmla="*/ 438024 w 1342163"/>
              <a:gd name="connsiteY24" fmla="*/ 5159961 h 6858000"/>
              <a:gd name="connsiteX25" fmla="*/ 441634 w 1342163"/>
              <a:gd name="connsiteY25" fmla="*/ 5125185 h 6858000"/>
              <a:gd name="connsiteX26" fmla="*/ 455500 w 1342163"/>
              <a:gd name="connsiteY26" fmla="*/ 5067850 h 6858000"/>
              <a:gd name="connsiteX27" fmla="*/ 458231 w 1342163"/>
              <a:gd name="connsiteY27" fmla="*/ 5060861 h 6858000"/>
              <a:gd name="connsiteX28" fmla="*/ 456489 w 1342163"/>
              <a:gd name="connsiteY28" fmla="*/ 4993030 h 6858000"/>
              <a:gd name="connsiteX29" fmla="*/ 463398 w 1342163"/>
              <a:gd name="connsiteY29" fmla="*/ 4946844 h 6858000"/>
              <a:gd name="connsiteX30" fmla="*/ 474657 w 1342163"/>
              <a:gd name="connsiteY30" fmla="*/ 4858827 h 6858000"/>
              <a:gd name="connsiteX31" fmla="*/ 480560 w 1342163"/>
              <a:gd name="connsiteY31" fmla="*/ 4821170 h 6858000"/>
              <a:gd name="connsiteX32" fmla="*/ 484393 w 1342163"/>
              <a:gd name="connsiteY32" fmla="*/ 4690749 h 6858000"/>
              <a:gd name="connsiteX33" fmla="*/ 479873 w 1342163"/>
              <a:gd name="connsiteY33" fmla="*/ 4584173 h 6858000"/>
              <a:gd name="connsiteX34" fmla="*/ 471521 w 1342163"/>
              <a:gd name="connsiteY34" fmla="*/ 4375228 h 6858000"/>
              <a:gd name="connsiteX35" fmla="*/ 452174 w 1342163"/>
              <a:gd name="connsiteY35" fmla="*/ 4214165 h 6858000"/>
              <a:gd name="connsiteX36" fmla="*/ 453803 w 1342163"/>
              <a:gd name="connsiteY36" fmla="*/ 4076008 h 6858000"/>
              <a:gd name="connsiteX37" fmla="*/ 441503 w 1342163"/>
              <a:gd name="connsiteY37" fmla="*/ 4033999 h 6858000"/>
              <a:gd name="connsiteX38" fmla="*/ 441228 w 1342163"/>
              <a:gd name="connsiteY38" fmla="*/ 4013953 h 6858000"/>
              <a:gd name="connsiteX39" fmla="*/ 433306 w 1342163"/>
              <a:gd name="connsiteY39" fmla="*/ 3901461 h 6858000"/>
              <a:gd name="connsiteX40" fmla="*/ 455900 w 1342163"/>
              <a:gd name="connsiteY40" fmla="*/ 3813873 h 6858000"/>
              <a:gd name="connsiteX41" fmla="*/ 466796 w 1342163"/>
              <a:gd name="connsiteY41" fmla="*/ 3738082 h 6858000"/>
              <a:gd name="connsiteX42" fmla="*/ 474142 w 1342163"/>
              <a:gd name="connsiteY42" fmla="*/ 3673397 h 6858000"/>
              <a:gd name="connsiteX43" fmla="*/ 473438 w 1342163"/>
              <a:gd name="connsiteY43" fmla="*/ 3637109 h 6858000"/>
              <a:gd name="connsiteX44" fmla="*/ 476881 w 1342163"/>
              <a:gd name="connsiteY44" fmla="*/ 3536883 h 6858000"/>
              <a:gd name="connsiteX45" fmla="*/ 498311 w 1342163"/>
              <a:gd name="connsiteY45" fmla="*/ 3295862 h 6858000"/>
              <a:gd name="connsiteX46" fmla="*/ 480837 w 1342163"/>
              <a:gd name="connsiteY46" fmla="*/ 3158586 h 6858000"/>
              <a:gd name="connsiteX47" fmla="*/ 456245 w 1342163"/>
              <a:gd name="connsiteY47" fmla="*/ 3112365 h 6858000"/>
              <a:gd name="connsiteX48" fmla="*/ 441720 w 1342163"/>
              <a:gd name="connsiteY48" fmla="*/ 3072935 h 6858000"/>
              <a:gd name="connsiteX49" fmla="*/ 416894 w 1342163"/>
              <a:gd name="connsiteY49" fmla="*/ 2958185 h 6858000"/>
              <a:gd name="connsiteX50" fmla="*/ 374174 w 1342163"/>
              <a:gd name="connsiteY50" fmla="*/ 2843952 h 6858000"/>
              <a:gd name="connsiteX51" fmla="*/ 308426 w 1342163"/>
              <a:gd name="connsiteY51" fmla="*/ 2554718 h 6858000"/>
              <a:gd name="connsiteX52" fmla="*/ 279243 w 1342163"/>
              <a:gd name="connsiteY52" fmla="*/ 2447068 h 6858000"/>
              <a:gd name="connsiteX53" fmla="*/ 283313 w 1342163"/>
              <a:gd name="connsiteY53" fmla="*/ 2423438 h 6858000"/>
              <a:gd name="connsiteX54" fmla="*/ 251144 w 1342163"/>
              <a:gd name="connsiteY54" fmla="*/ 2261920 h 6858000"/>
              <a:gd name="connsiteX55" fmla="*/ 241031 w 1342163"/>
              <a:gd name="connsiteY55" fmla="*/ 2195378 h 6858000"/>
              <a:gd name="connsiteX56" fmla="*/ 225248 w 1342163"/>
              <a:gd name="connsiteY56" fmla="*/ 2155135 h 6858000"/>
              <a:gd name="connsiteX57" fmla="*/ 222706 w 1342163"/>
              <a:gd name="connsiteY57" fmla="*/ 2118008 h 6858000"/>
              <a:gd name="connsiteX58" fmla="*/ 223699 w 1342163"/>
              <a:gd name="connsiteY58" fmla="*/ 2050531 h 6858000"/>
              <a:gd name="connsiteX59" fmla="*/ 196683 w 1342163"/>
              <a:gd name="connsiteY59" fmla="*/ 1906352 h 6858000"/>
              <a:gd name="connsiteX60" fmla="*/ 173240 w 1342163"/>
              <a:gd name="connsiteY60" fmla="*/ 1861531 h 6858000"/>
              <a:gd name="connsiteX61" fmla="*/ 127039 w 1342163"/>
              <a:gd name="connsiteY61" fmla="*/ 1732919 h 6858000"/>
              <a:gd name="connsiteX62" fmla="*/ 98476 w 1342163"/>
              <a:gd name="connsiteY62" fmla="*/ 1615777 h 6858000"/>
              <a:gd name="connsiteX63" fmla="*/ 79271 w 1342163"/>
              <a:gd name="connsiteY63" fmla="*/ 1563678 h 6858000"/>
              <a:gd name="connsiteX64" fmla="*/ 85093 w 1342163"/>
              <a:gd name="connsiteY64" fmla="*/ 1477995 h 6858000"/>
              <a:gd name="connsiteX65" fmla="*/ 79485 w 1342163"/>
              <a:gd name="connsiteY65" fmla="*/ 1307086 h 6858000"/>
              <a:gd name="connsiteX66" fmla="*/ 85358 w 1342163"/>
              <a:gd name="connsiteY66" fmla="*/ 1168288 h 6858000"/>
              <a:gd name="connsiteX67" fmla="*/ 66946 w 1342163"/>
              <a:gd name="connsiteY67" fmla="*/ 1088484 h 6858000"/>
              <a:gd name="connsiteX68" fmla="*/ 55682 w 1342163"/>
              <a:gd name="connsiteY68" fmla="*/ 1016103 h 6858000"/>
              <a:gd name="connsiteX69" fmla="*/ 57138 w 1342163"/>
              <a:gd name="connsiteY69" fmla="*/ 954054 h 6858000"/>
              <a:gd name="connsiteX70" fmla="*/ 52003 w 1342163"/>
              <a:gd name="connsiteY70" fmla="*/ 896999 h 6858000"/>
              <a:gd name="connsiteX71" fmla="*/ 12141 w 1342163"/>
              <a:gd name="connsiteY71" fmla="*/ 711705 h 6858000"/>
              <a:gd name="connsiteX72" fmla="*/ 9051 w 1342163"/>
              <a:gd name="connsiteY72" fmla="*/ 619315 h 6858000"/>
              <a:gd name="connsiteX73" fmla="*/ 2707 w 1342163"/>
              <a:gd name="connsiteY73" fmla="*/ 585934 h 6858000"/>
              <a:gd name="connsiteX74" fmla="*/ 3 w 1342163"/>
              <a:gd name="connsiteY74" fmla="*/ 538948 h 6858000"/>
              <a:gd name="connsiteX75" fmla="*/ 3911 w 1342163"/>
              <a:gd name="connsiteY75" fmla="*/ 525163 h 6858000"/>
              <a:gd name="connsiteX76" fmla="*/ 29283 w 1342163"/>
              <a:gd name="connsiteY76" fmla="*/ 393828 h 6858000"/>
              <a:gd name="connsiteX77" fmla="*/ 29113 w 1342163"/>
              <a:gd name="connsiteY77" fmla="*/ 353137 h 6858000"/>
              <a:gd name="connsiteX78" fmla="*/ 34806 w 1342163"/>
              <a:gd name="connsiteY78" fmla="*/ 275771 h 6858000"/>
              <a:gd name="connsiteX79" fmla="*/ 44500 w 1342163"/>
              <a:gd name="connsiteY79" fmla="*/ 236673 h 6858000"/>
              <a:gd name="connsiteX80" fmla="*/ 43543 w 1342163"/>
              <a:gd name="connsiteY80" fmla="*/ 144983 h 6858000"/>
              <a:gd name="connsiteX81" fmla="*/ 33828 w 1342163"/>
              <a:gd name="connsiteY81" fmla="*/ 33857 h 6858000"/>
              <a:gd name="connsiteX82" fmla="*/ 15381 w 1342163"/>
              <a:gd name="connsiteY82" fmla="*/ 0 h 6858000"/>
              <a:gd name="connsiteX0" fmla="*/ 15381 w 1342163"/>
              <a:gd name="connsiteY0" fmla="*/ 0 h 6858000"/>
              <a:gd name="connsiteX1" fmla="*/ 1342163 w 1342163"/>
              <a:gd name="connsiteY1" fmla="*/ 0 h 6858000"/>
              <a:gd name="connsiteX2" fmla="*/ 1342163 w 1342163"/>
              <a:gd name="connsiteY2" fmla="*/ 6858000 h 6858000"/>
              <a:gd name="connsiteX3" fmla="*/ 78857 w 1342163"/>
              <a:gd name="connsiteY3" fmla="*/ 6857735 h 6858000"/>
              <a:gd name="connsiteX4" fmla="*/ 115450 w 1342163"/>
              <a:gd name="connsiteY4" fmla="*/ 6776847 h 6858000"/>
              <a:gd name="connsiteX5" fmla="*/ 126950 w 1342163"/>
              <a:gd name="connsiteY5" fmla="*/ 6737706 h 6858000"/>
              <a:gd name="connsiteX6" fmla="*/ 144357 w 1342163"/>
              <a:gd name="connsiteY6" fmla="*/ 6686827 h 6858000"/>
              <a:gd name="connsiteX7" fmla="*/ 155935 w 1342163"/>
              <a:gd name="connsiteY7" fmla="*/ 6633777 h 6858000"/>
              <a:gd name="connsiteX8" fmla="*/ 228778 w 1342163"/>
              <a:gd name="connsiteY8" fmla="*/ 6492130 h 6858000"/>
              <a:gd name="connsiteX9" fmla="*/ 244465 w 1342163"/>
              <a:gd name="connsiteY9" fmla="*/ 6431610 h 6858000"/>
              <a:gd name="connsiteX10" fmla="*/ 263305 w 1342163"/>
              <a:gd name="connsiteY10" fmla="*/ 6294334 h 6858000"/>
              <a:gd name="connsiteX11" fmla="*/ 251079 w 1342163"/>
              <a:gd name="connsiteY11" fmla="*/ 6231403 h 6858000"/>
              <a:gd name="connsiteX12" fmla="*/ 243737 w 1342163"/>
              <a:gd name="connsiteY12" fmla="*/ 6202459 h 6858000"/>
              <a:gd name="connsiteX13" fmla="*/ 242535 w 1342163"/>
              <a:gd name="connsiteY13" fmla="*/ 6153037 h 6858000"/>
              <a:gd name="connsiteX14" fmla="*/ 255506 w 1342163"/>
              <a:gd name="connsiteY14" fmla="*/ 6061464 h 6858000"/>
              <a:gd name="connsiteX15" fmla="*/ 250120 w 1342163"/>
              <a:gd name="connsiteY15" fmla="*/ 5905303 h 6858000"/>
              <a:gd name="connsiteX16" fmla="*/ 280078 w 1342163"/>
              <a:gd name="connsiteY16" fmla="*/ 5712857 h 6858000"/>
              <a:gd name="connsiteX17" fmla="*/ 309876 w 1342163"/>
              <a:gd name="connsiteY17" fmla="*/ 5660491 h 6858000"/>
              <a:gd name="connsiteX18" fmla="*/ 323888 w 1342163"/>
              <a:gd name="connsiteY18" fmla="*/ 5553910 h 6858000"/>
              <a:gd name="connsiteX19" fmla="*/ 348319 w 1342163"/>
              <a:gd name="connsiteY19" fmla="*/ 5449031 h 6858000"/>
              <a:gd name="connsiteX20" fmla="*/ 359443 w 1342163"/>
              <a:gd name="connsiteY20" fmla="*/ 5396260 h 6858000"/>
              <a:gd name="connsiteX21" fmla="*/ 385202 w 1342163"/>
              <a:gd name="connsiteY21" fmla="*/ 5341916 h 6858000"/>
              <a:gd name="connsiteX22" fmla="*/ 423583 w 1342163"/>
              <a:gd name="connsiteY22" fmla="*/ 5264214 h 6858000"/>
              <a:gd name="connsiteX23" fmla="*/ 429742 w 1342163"/>
              <a:gd name="connsiteY23" fmla="*/ 5225268 h 6858000"/>
              <a:gd name="connsiteX24" fmla="*/ 438024 w 1342163"/>
              <a:gd name="connsiteY24" fmla="*/ 5159961 h 6858000"/>
              <a:gd name="connsiteX25" fmla="*/ 441634 w 1342163"/>
              <a:gd name="connsiteY25" fmla="*/ 5125185 h 6858000"/>
              <a:gd name="connsiteX26" fmla="*/ 455500 w 1342163"/>
              <a:gd name="connsiteY26" fmla="*/ 5067850 h 6858000"/>
              <a:gd name="connsiteX27" fmla="*/ 458231 w 1342163"/>
              <a:gd name="connsiteY27" fmla="*/ 5060861 h 6858000"/>
              <a:gd name="connsiteX28" fmla="*/ 456489 w 1342163"/>
              <a:gd name="connsiteY28" fmla="*/ 4993030 h 6858000"/>
              <a:gd name="connsiteX29" fmla="*/ 463398 w 1342163"/>
              <a:gd name="connsiteY29" fmla="*/ 4946844 h 6858000"/>
              <a:gd name="connsiteX30" fmla="*/ 474657 w 1342163"/>
              <a:gd name="connsiteY30" fmla="*/ 4858827 h 6858000"/>
              <a:gd name="connsiteX31" fmla="*/ 480560 w 1342163"/>
              <a:gd name="connsiteY31" fmla="*/ 4821170 h 6858000"/>
              <a:gd name="connsiteX32" fmla="*/ 484393 w 1342163"/>
              <a:gd name="connsiteY32" fmla="*/ 4690749 h 6858000"/>
              <a:gd name="connsiteX33" fmla="*/ 479873 w 1342163"/>
              <a:gd name="connsiteY33" fmla="*/ 4584173 h 6858000"/>
              <a:gd name="connsiteX34" fmla="*/ 471521 w 1342163"/>
              <a:gd name="connsiteY34" fmla="*/ 4375228 h 6858000"/>
              <a:gd name="connsiteX35" fmla="*/ 452174 w 1342163"/>
              <a:gd name="connsiteY35" fmla="*/ 4214165 h 6858000"/>
              <a:gd name="connsiteX36" fmla="*/ 453803 w 1342163"/>
              <a:gd name="connsiteY36" fmla="*/ 4076008 h 6858000"/>
              <a:gd name="connsiteX37" fmla="*/ 441503 w 1342163"/>
              <a:gd name="connsiteY37" fmla="*/ 4033999 h 6858000"/>
              <a:gd name="connsiteX38" fmla="*/ 441228 w 1342163"/>
              <a:gd name="connsiteY38" fmla="*/ 4013953 h 6858000"/>
              <a:gd name="connsiteX39" fmla="*/ 445527 w 1342163"/>
              <a:gd name="connsiteY39" fmla="*/ 3872886 h 6858000"/>
              <a:gd name="connsiteX40" fmla="*/ 455900 w 1342163"/>
              <a:gd name="connsiteY40" fmla="*/ 3813873 h 6858000"/>
              <a:gd name="connsiteX41" fmla="*/ 466796 w 1342163"/>
              <a:gd name="connsiteY41" fmla="*/ 3738082 h 6858000"/>
              <a:gd name="connsiteX42" fmla="*/ 474142 w 1342163"/>
              <a:gd name="connsiteY42" fmla="*/ 3673397 h 6858000"/>
              <a:gd name="connsiteX43" fmla="*/ 473438 w 1342163"/>
              <a:gd name="connsiteY43" fmla="*/ 3637109 h 6858000"/>
              <a:gd name="connsiteX44" fmla="*/ 476881 w 1342163"/>
              <a:gd name="connsiteY44" fmla="*/ 3536883 h 6858000"/>
              <a:gd name="connsiteX45" fmla="*/ 498311 w 1342163"/>
              <a:gd name="connsiteY45" fmla="*/ 3295862 h 6858000"/>
              <a:gd name="connsiteX46" fmla="*/ 480837 w 1342163"/>
              <a:gd name="connsiteY46" fmla="*/ 3158586 h 6858000"/>
              <a:gd name="connsiteX47" fmla="*/ 456245 w 1342163"/>
              <a:gd name="connsiteY47" fmla="*/ 3112365 h 6858000"/>
              <a:gd name="connsiteX48" fmla="*/ 441720 w 1342163"/>
              <a:gd name="connsiteY48" fmla="*/ 3072935 h 6858000"/>
              <a:gd name="connsiteX49" fmla="*/ 416894 w 1342163"/>
              <a:gd name="connsiteY49" fmla="*/ 2958185 h 6858000"/>
              <a:gd name="connsiteX50" fmla="*/ 374174 w 1342163"/>
              <a:gd name="connsiteY50" fmla="*/ 2843952 h 6858000"/>
              <a:gd name="connsiteX51" fmla="*/ 308426 w 1342163"/>
              <a:gd name="connsiteY51" fmla="*/ 2554718 h 6858000"/>
              <a:gd name="connsiteX52" fmla="*/ 279243 w 1342163"/>
              <a:gd name="connsiteY52" fmla="*/ 2447068 h 6858000"/>
              <a:gd name="connsiteX53" fmla="*/ 283313 w 1342163"/>
              <a:gd name="connsiteY53" fmla="*/ 2423438 h 6858000"/>
              <a:gd name="connsiteX54" fmla="*/ 251144 w 1342163"/>
              <a:gd name="connsiteY54" fmla="*/ 2261920 h 6858000"/>
              <a:gd name="connsiteX55" fmla="*/ 241031 w 1342163"/>
              <a:gd name="connsiteY55" fmla="*/ 2195378 h 6858000"/>
              <a:gd name="connsiteX56" fmla="*/ 225248 w 1342163"/>
              <a:gd name="connsiteY56" fmla="*/ 2155135 h 6858000"/>
              <a:gd name="connsiteX57" fmla="*/ 222706 w 1342163"/>
              <a:gd name="connsiteY57" fmla="*/ 2118008 h 6858000"/>
              <a:gd name="connsiteX58" fmla="*/ 223699 w 1342163"/>
              <a:gd name="connsiteY58" fmla="*/ 2050531 h 6858000"/>
              <a:gd name="connsiteX59" fmla="*/ 196683 w 1342163"/>
              <a:gd name="connsiteY59" fmla="*/ 1906352 h 6858000"/>
              <a:gd name="connsiteX60" fmla="*/ 173240 w 1342163"/>
              <a:gd name="connsiteY60" fmla="*/ 1861531 h 6858000"/>
              <a:gd name="connsiteX61" fmla="*/ 127039 w 1342163"/>
              <a:gd name="connsiteY61" fmla="*/ 1732919 h 6858000"/>
              <a:gd name="connsiteX62" fmla="*/ 98476 w 1342163"/>
              <a:gd name="connsiteY62" fmla="*/ 1615777 h 6858000"/>
              <a:gd name="connsiteX63" fmla="*/ 79271 w 1342163"/>
              <a:gd name="connsiteY63" fmla="*/ 1563678 h 6858000"/>
              <a:gd name="connsiteX64" fmla="*/ 85093 w 1342163"/>
              <a:gd name="connsiteY64" fmla="*/ 1477995 h 6858000"/>
              <a:gd name="connsiteX65" fmla="*/ 79485 w 1342163"/>
              <a:gd name="connsiteY65" fmla="*/ 1307086 h 6858000"/>
              <a:gd name="connsiteX66" fmla="*/ 85358 w 1342163"/>
              <a:gd name="connsiteY66" fmla="*/ 1168288 h 6858000"/>
              <a:gd name="connsiteX67" fmla="*/ 66946 w 1342163"/>
              <a:gd name="connsiteY67" fmla="*/ 1088484 h 6858000"/>
              <a:gd name="connsiteX68" fmla="*/ 55682 w 1342163"/>
              <a:gd name="connsiteY68" fmla="*/ 1016103 h 6858000"/>
              <a:gd name="connsiteX69" fmla="*/ 57138 w 1342163"/>
              <a:gd name="connsiteY69" fmla="*/ 954054 h 6858000"/>
              <a:gd name="connsiteX70" fmla="*/ 52003 w 1342163"/>
              <a:gd name="connsiteY70" fmla="*/ 896999 h 6858000"/>
              <a:gd name="connsiteX71" fmla="*/ 12141 w 1342163"/>
              <a:gd name="connsiteY71" fmla="*/ 711705 h 6858000"/>
              <a:gd name="connsiteX72" fmla="*/ 9051 w 1342163"/>
              <a:gd name="connsiteY72" fmla="*/ 619315 h 6858000"/>
              <a:gd name="connsiteX73" fmla="*/ 2707 w 1342163"/>
              <a:gd name="connsiteY73" fmla="*/ 585934 h 6858000"/>
              <a:gd name="connsiteX74" fmla="*/ 3 w 1342163"/>
              <a:gd name="connsiteY74" fmla="*/ 538948 h 6858000"/>
              <a:gd name="connsiteX75" fmla="*/ 3911 w 1342163"/>
              <a:gd name="connsiteY75" fmla="*/ 525163 h 6858000"/>
              <a:gd name="connsiteX76" fmla="*/ 29283 w 1342163"/>
              <a:gd name="connsiteY76" fmla="*/ 393828 h 6858000"/>
              <a:gd name="connsiteX77" fmla="*/ 29113 w 1342163"/>
              <a:gd name="connsiteY77" fmla="*/ 353137 h 6858000"/>
              <a:gd name="connsiteX78" fmla="*/ 34806 w 1342163"/>
              <a:gd name="connsiteY78" fmla="*/ 275771 h 6858000"/>
              <a:gd name="connsiteX79" fmla="*/ 44500 w 1342163"/>
              <a:gd name="connsiteY79" fmla="*/ 236673 h 6858000"/>
              <a:gd name="connsiteX80" fmla="*/ 43543 w 1342163"/>
              <a:gd name="connsiteY80" fmla="*/ 144983 h 6858000"/>
              <a:gd name="connsiteX81" fmla="*/ 33828 w 1342163"/>
              <a:gd name="connsiteY81" fmla="*/ 33857 h 6858000"/>
              <a:gd name="connsiteX82" fmla="*/ 15381 w 1342163"/>
              <a:gd name="connsiteY82" fmla="*/ 0 h 6858000"/>
              <a:gd name="connsiteX0" fmla="*/ 15381 w 1342163"/>
              <a:gd name="connsiteY0" fmla="*/ 0 h 6858000"/>
              <a:gd name="connsiteX1" fmla="*/ 1342163 w 1342163"/>
              <a:gd name="connsiteY1" fmla="*/ 0 h 6858000"/>
              <a:gd name="connsiteX2" fmla="*/ 1342163 w 1342163"/>
              <a:gd name="connsiteY2" fmla="*/ 6858000 h 6858000"/>
              <a:gd name="connsiteX3" fmla="*/ 78857 w 1342163"/>
              <a:gd name="connsiteY3" fmla="*/ 6857735 h 6858000"/>
              <a:gd name="connsiteX4" fmla="*/ 115450 w 1342163"/>
              <a:gd name="connsiteY4" fmla="*/ 6776847 h 6858000"/>
              <a:gd name="connsiteX5" fmla="*/ 126950 w 1342163"/>
              <a:gd name="connsiteY5" fmla="*/ 6737706 h 6858000"/>
              <a:gd name="connsiteX6" fmla="*/ 144357 w 1342163"/>
              <a:gd name="connsiteY6" fmla="*/ 6686827 h 6858000"/>
              <a:gd name="connsiteX7" fmla="*/ 155935 w 1342163"/>
              <a:gd name="connsiteY7" fmla="*/ 6633777 h 6858000"/>
              <a:gd name="connsiteX8" fmla="*/ 228778 w 1342163"/>
              <a:gd name="connsiteY8" fmla="*/ 6492130 h 6858000"/>
              <a:gd name="connsiteX9" fmla="*/ 244465 w 1342163"/>
              <a:gd name="connsiteY9" fmla="*/ 6431610 h 6858000"/>
              <a:gd name="connsiteX10" fmla="*/ 263305 w 1342163"/>
              <a:gd name="connsiteY10" fmla="*/ 6294334 h 6858000"/>
              <a:gd name="connsiteX11" fmla="*/ 251079 w 1342163"/>
              <a:gd name="connsiteY11" fmla="*/ 6231403 h 6858000"/>
              <a:gd name="connsiteX12" fmla="*/ 243737 w 1342163"/>
              <a:gd name="connsiteY12" fmla="*/ 6202459 h 6858000"/>
              <a:gd name="connsiteX13" fmla="*/ 242535 w 1342163"/>
              <a:gd name="connsiteY13" fmla="*/ 6153037 h 6858000"/>
              <a:gd name="connsiteX14" fmla="*/ 255506 w 1342163"/>
              <a:gd name="connsiteY14" fmla="*/ 6061464 h 6858000"/>
              <a:gd name="connsiteX15" fmla="*/ 250120 w 1342163"/>
              <a:gd name="connsiteY15" fmla="*/ 5905303 h 6858000"/>
              <a:gd name="connsiteX16" fmla="*/ 280078 w 1342163"/>
              <a:gd name="connsiteY16" fmla="*/ 5712857 h 6858000"/>
              <a:gd name="connsiteX17" fmla="*/ 309876 w 1342163"/>
              <a:gd name="connsiteY17" fmla="*/ 5660491 h 6858000"/>
              <a:gd name="connsiteX18" fmla="*/ 323888 w 1342163"/>
              <a:gd name="connsiteY18" fmla="*/ 5553910 h 6858000"/>
              <a:gd name="connsiteX19" fmla="*/ 348319 w 1342163"/>
              <a:gd name="connsiteY19" fmla="*/ 5449031 h 6858000"/>
              <a:gd name="connsiteX20" fmla="*/ 359443 w 1342163"/>
              <a:gd name="connsiteY20" fmla="*/ 5396260 h 6858000"/>
              <a:gd name="connsiteX21" fmla="*/ 385202 w 1342163"/>
              <a:gd name="connsiteY21" fmla="*/ 5341916 h 6858000"/>
              <a:gd name="connsiteX22" fmla="*/ 423583 w 1342163"/>
              <a:gd name="connsiteY22" fmla="*/ 5264214 h 6858000"/>
              <a:gd name="connsiteX23" fmla="*/ 429742 w 1342163"/>
              <a:gd name="connsiteY23" fmla="*/ 5225268 h 6858000"/>
              <a:gd name="connsiteX24" fmla="*/ 438024 w 1342163"/>
              <a:gd name="connsiteY24" fmla="*/ 5159961 h 6858000"/>
              <a:gd name="connsiteX25" fmla="*/ 441634 w 1342163"/>
              <a:gd name="connsiteY25" fmla="*/ 5125185 h 6858000"/>
              <a:gd name="connsiteX26" fmla="*/ 455500 w 1342163"/>
              <a:gd name="connsiteY26" fmla="*/ 5067850 h 6858000"/>
              <a:gd name="connsiteX27" fmla="*/ 458231 w 1342163"/>
              <a:gd name="connsiteY27" fmla="*/ 5060861 h 6858000"/>
              <a:gd name="connsiteX28" fmla="*/ 456489 w 1342163"/>
              <a:gd name="connsiteY28" fmla="*/ 4993030 h 6858000"/>
              <a:gd name="connsiteX29" fmla="*/ 463398 w 1342163"/>
              <a:gd name="connsiteY29" fmla="*/ 4946844 h 6858000"/>
              <a:gd name="connsiteX30" fmla="*/ 474657 w 1342163"/>
              <a:gd name="connsiteY30" fmla="*/ 4858827 h 6858000"/>
              <a:gd name="connsiteX31" fmla="*/ 480560 w 1342163"/>
              <a:gd name="connsiteY31" fmla="*/ 4821170 h 6858000"/>
              <a:gd name="connsiteX32" fmla="*/ 479873 w 1342163"/>
              <a:gd name="connsiteY32" fmla="*/ 4584173 h 6858000"/>
              <a:gd name="connsiteX33" fmla="*/ 471521 w 1342163"/>
              <a:gd name="connsiteY33" fmla="*/ 4375228 h 6858000"/>
              <a:gd name="connsiteX34" fmla="*/ 452174 w 1342163"/>
              <a:gd name="connsiteY34" fmla="*/ 4214165 h 6858000"/>
              <a:gd name="connsiteX35" fmla="*/ 453803 w 1342163"/>
              <a:gd name="connsiteY35" fmla="*/ 4076008 h 6858000"/>
              <a:gd name="connsiteX36" fmla="*/ 441503 w 1342163"/>
              <a:gd name="connsiteY36" fmla="*/ 4033999 h 6858000"/>
              <a:gd name="connsiteX37" fmla="*/ 441228 w 1342163"/>
              <a:gd name="connsiteY37" fmla="*/ 4013953 h 6858000"/>
              <a:gd name="connsiteX38" fmla="*/ 445527 w 1342163"/>
              <a:gd name="connsiteY38" fmla="*/ 3872886 h 6858000"/>
              <a:gd name="connsiteX39" fmla="*/ 455900 w 1342163"/>
              <a:gd name="connsiteY39" fmla="*/ 3813873 h 6858000"/>
              <a:gd name="connsiteX40" fmla="*/ 466796 w 1342163"/>
              <a:gd name="connsiteY40" fmla="*/ 3738082 h 6858000"/>
              <a:gd name="connsiteX41" fmla="*/ 474142 w 1342163"/>
              <a:gd name="connsiteY41" fmla="*/ 3673397 h 6858000"/>
              <a:gd name="connsiteX42" fmla="*/ 473438 w 1342163"/>
              <a:gd name="connsiteY42" fmla="*/ 3637109 h 6858000"/>
              <a:gd name="connsiteX43" fmla="*/ 476881 w 1342163"/>
              <a:gd name="connsiteY43" fmla="*/ 3536883 h 6858000"/>
              <a:gd name="connsiteX44" fmla="*/ 498311 w 1342163"/>
              <a:gd name="connsiteY44" fmla="*/ 3295862 h 6858000"/>
              <a:gd name="connsiteX45" fmla="*/ 480837 w 1342163"/>
              <a:gd name="connsiteY45" fmla="*/ 3158586 h 6858000"/>
              <a:gd name="connsiteX46" fmla="*/ 456245 w 1342163"/>
              <a:gd name="connsiteY46" fmla="*/ 3112365 h 6858000"/>
              <a:gd name="connsiteX47" fmla="*/ 441720 w 1342163"/>
              <a:gd name="connsiteY47" fmla="*/ 3072935 h 6858000"/>
              <a:gd name="connsiteX48" fmla="*/ 416894 w 1342163"/>
              <a:gd name="connsiteY48" fmla="*/ 2958185 h 6858000"/>
              <a:gd name="connsiteX49" fmla="*/ 374174 w 1342163"/>
              <a:gd name="connsiteY49" fmla="*/ 2843952 h 6858000"/>
              <a:gd name="connsiteX50" fmla="*/ 308426 w 1342163"/>
              <a:gd name="connsiteY50" fmla="*/ 2554718 h 6858000"/>
              <a:gd name="connsiteX51" fmla="*/ 279243 w 1342163"/>
              <a:gd name="connsiteY51" fmla="*/ 2447068 h 6858000"/>
              <a:gd name="connsiteX52" fmla="*/ 283313 w 1342163"/>
              <a:gd name="connsiteY52" fmla="*/ 2423438 h 6858000"/>
              <a:gd name="connsiteX53" fmla="*/ 251144 w 1342163"/>
              <a:gd name="connsiteY53" fmla="*/ 2261920 h 6858000"/>
              <a:gd name="connsiteX54" fmla="*/ 241031 w 1342163"/>
              <a:gd name="connsiteY54" fmla="*/ 2195378 h 6858000"/>
              <a:gd name="connsiteX55" fmla="*/ 225248 w 1342163"/>
              <a:gd name="connsiteY55" fmla="*/ 2155135 h 6858000"/>
              <a:gd name="connsiteX56" fmla="*/ 222706 w 1342163"/>
              <a:gd name="connsiteY56" fmla="*/ 2118008 h 6858000"/>
              <a:gd name="connsiteX57" fmla="*/ 223699 w 1342163"/>
              <a:gd name="connsiteY57" fmla="*/ 2050531 h 6858000"/>
              <a:gd name="connsiteX58" fmla="*/ 196683 w 1342163"/>
              <a:gd name="connsiteY58" fmla="*/ 1906352 h 6858000"/>
              <a:gd name="connsiteX59" fmla="*/ 173240 w 1342163"/>
              <a:gd name="connsiteY59" fmla="*/ 1861531 h 6858000"/>
              <a:gd name="connsiteX60" fmla="*/ 127039 w 1342163"/>
              <a:gd name="connsiteY60" fmla="*/ 1732919 h 6858000"/>
              <a:gd name="connsiteX61" fmla="*/ 98476 w 1342163"/>
              <a:gd name="connsiteY61" fmla="*/ 1615777 h 6858000"/>
              <a:gd name="connsiteX62" fmla="*/ 79271 w 1342163"/>
              <a:gd name="connsiteY62" fmla="*/ 1563678 h 6858000"/>
              <a:gd name="connsiteX63" fmla="*/ 85093 w 1342163"/>
              <a:gd name="connsiteY63" fmla="*/ 1477995 h 6858000"/>
              <a:gd name="connsiteX64" fmla="*/ 79485 w 1342163"/>
              <a:gd name="connsiteY64" fmla="*/ 1307086 h 6858000"/>
              <a:gd name="connsiteX65" fmla="*/ 85358 w 1342163"/>
              <a:gd name="connsiteY65" fmla="*/ 1168288 h 6858000"/>
              <a:gd name="connsiteX66" fmla="*/ 66946 w 1342163"/>
              <a:gd name="connsiteY66" fmla="*/ 1088484 h 6858000"/>
              <a:gd name="connsiteX67" fmla="*/ 55682 w 1342163"/>
              <a:gd name="connsiteY67" fmla="*/ 1016103 h 6858000"/>
              <a:gd name="connsiteX68" fmla="*/ 57138 w 1342163"/>
              <a:gd name="connsiteY68" fmla="*/ 954054 h 6858000"/>
              <a:gd name="connsiteX69" fmla="*/ 52003 w 1342163"/>
              <a:gd name="connsiteY69" fmla="*/ 896999 h 6858000"/>
              <a:gd name="connsiteX70" fmla="*/ 12141 w 1342163"/>
              <a:gd name="connsiteY70" fmla="*/ 711705 h 6858000"/>
              <a:gd name="connsiteX71" fmla="*/ 9051 w 1342163"/>
              <a:gd name="connsiteY71" fmla="*/ 619315 h 6858000"/>
              <a:gd name="connsiteX72" fmla="*/ 2707 w 1342163"/>
              <a:gd name="connsiteY72" fmla="*/ 585934 h 6858000"/>
              <a:gd name="connsiteX73" fmla="*/ 3 w 1342163"/>
              <a:gd name="connsiteY73" fmla="*/ 538948 h 6858000"/>
              <a:gd name="connsiteX74" fmla="*/ 3911 w 1342163"/>
              <a:gd name="connsiteY74" fmla="*/ 525163 h 6858000"/>
              <a:gd name="connsiteX75" fmla="*/ 29283 w 1342163"/>
              <a:gd name="connsiteY75" fmla="*/ 393828 h 6858000"/>
              <a:gd name="connsiteX76" fmla="*/ 29113 w 1342163"/>
              <a:gd name="connsiteY76" fmla="*/ 353137 h 6858000"/>
              <a:gd name="connsiteX77" fmla="*/ 34806 w 1342163"/>
              <a:gd name="connsiteY77" fmla="*/ 275771 h 6858000"/>
              <a:gd name="connsiteX78" fmla="*/ 44500 w 1342163"/>
              <a:gd name="connsiteY78" fmla="*/ 236673 h 6858000"/>
              <a:gd name="connsiteX79" fmla="*/ 43543 w 1342163"/>
              <a:gd name="connsiteY79" fmla="*/ 144983 h 6858000"/>
              <a:gd name="connsiteX80" fmla="*/ 33828 w 1342163"/>
              <a:gd name="connsiteY80" fmla="*/ 33857 h 6858000"/>
              <a:gd name="connsiteX81" fmla="*/ 15381 w 1342163"/>
              <a:gd name="connsiteY81" fmla="*/ 0 h 6858000"/>
              <a:gd name="connsiteX0" fmla="*/ 15381 w 1342163"/>
              <a:gd name="connsiteY0" fmla="*/ 0 h 6858000"/>
              <a:gd name="connsiteX1" fmla="*/ 1342163 w 1342163"/>
              <a:gd name="connsiteY1" fmla="*/ 0 h 6858000"/>
              <a:gd name="connsiteX2" fmla="*/ 1342163 w 1342163"/>
              <a:gd name="connsiteY2" fmla="*/ 6858000 h 6858000"/>
              <a:gd name="connsiteX3" fmla="*/ 78857 w 1342163"/>
              <a:gd name="connsiteY3" fmla="*/ 6857735 h 6858000"/>
              <a:gd name="connsiteX4" fmla="*/ 115450 w 1342163"/>
              <a:gd name="connsiteY4" fmla="*/ 6776847 h 6858000"/>
              <a:gd name="connsiteX5" fmla="*/ 126950 w 1342163"/>
              <a:gd name="connsiteY5" fmla="*/ 6737706 h 6858000"/>
              <a:gd name="connsiteX6" fmla="*/ 144357 w 1342163"/>
              <a:gd name="connsiteY6" fmla="*/ 6686827 h 6858000"/>
              <a:gd name="connsiteX7" fmla="*/ 155935 w 1342163"/>
              <a:gd name="connsiteY7" fmla="*/ 6633777 h 6858000"/>
              <a:gd name="connsiteX8" fmla="*/ 228778 w 1342163"/>
              <a:gd name="connsiteY8" fmla="*/ 6492130 h 6858000"/>
              <a:gd name="connsiteX9" fmla="*/ 244465 w 1342163"/>
              <a:gd name="connsiteY9" fmla="*/ 6431610 h 6858000"/>
              <a:gd name="connsiteX10" fmla="*/ 263305 w 1342163"/>
              <a:gd name="connsiteY10" fmla="*/ 6294334 h 6858000"/>
              <a:gd name="connsiteX11" fmla="*/ 251079 w 1342163"/>
              <a:gd name="connsiteY11" fmla="*/ 6231403 h 6858000"/>
              <a:gd name="connsiteX12" fmla="*/ 243737 w 1342163"/>
              <a:gd name="connsiteY12" fmla="*/ 6202459 h 6858000"/>
              <a:gd name="connsiteX13" fmla="*/ 242535 w 1342163"/>
              <a:gd name="connsiteY13" fmla="*/ 6153037 h 6858000"/>
              <a:gd name="connsiteX14" fmla="*/ 255506 w 1342163"/>
              <a:gd name="connsiteY14" fmla="*/ 6061464 h 6858000"/>
              <a:gd name="connsiteX15" fmla="*/ 250120 w 1342163"/>
              <a:gd name="connsiteY15" fmla="*/ 5905303 h 6858000"/>
              <a:gd name="connsiteX16" fmla="*/ 280078 w 1342163"/>
              <a:gd name="connsiteY16" fmla="*/ 5712857 h 6858000"/>
              <a:gd name="connsiteX17" fmla="*/ 309876 w 1342163"/>
              <a:gd name="connsiteY17" fmla="*/ 5660491 h 6858000"/>
              <a:gd name="connsiteX18" fmla="*/ 323888 w 1342163"/>
              <a:gd name="connsiteY18" fmla="*/ 5553910 h 6858000"/>
              <a:gd name="connsiteX19" fmla="*/ 348319 w 1342163"/>
              <a:gd name="connsiteY19" fmla="*/ 5449031 h 6858000"/>
              <a:gd name="connsiteX20" fmla="*/ 359443 w 1342163"/>
              <a:gd name="connsiteY20" fmla="*/ 5396260 h 6858000"/>
              <a:gd name="connsiteX21" fmla="*/ 385202 w 1342163"/>
              <a:gd name="connsiteY21" fmla="*/ 5341916 h 6858000"/>
              <a:gd name="connsiteX22" fmla="*/ 423583 w 1342163"/>
              <a:gd name="connsiteY22" fmla="*/ 5264214 h 6858000"/>
              <a:gd name="connsiteX23" fmla="*/ 429742 w 1342163"/>
              <a:gd name="connsiteY23" fmla="*/ 5225268 h 6858000"/>
              <a:gd name="connsiteX24" fmla="*/ 438024 w 1342163"/>
              <a:gd name="connsiteY24" fmla="*/ 5159961 h 6858000"/>
              <a:gd name="connsiteX25" fmla="*/ 441634 w 1342163"/>
              <a:gd name="connsiteY25" fmla="*/ 5125185 h 6858000"/>
              <a:gd name="connsiteX26" fmla="*/ 455500 w 1342163"/>
              <a:gd name="connsiteY26" fmla="*/ 5067850 h 6858000"/>
              <a:gd name="connsiteX27" fmla="*/ 458231 w 1342163"/>
              <a:gd name="connsiteY27" fmla="*/ 5060861 h 6858000"/>
              <a:gd name="connsiteX28" fmla="*/ 456489 w 1342163"/>
              <a:gd name="connsiteY28" fmla="*/ 4993030 h 6858000"/>
              <a:gd name="connsiteX29" fmla="*/ 463398 w 1342163"/>
              <a:gd name="connsiteY29" fmla="*/ 4946844 h 6858000"/>
              <a:gd name="connsiteX30" fmla="*/ 474657 w 1342163"/>
              <a:gd name="connsiteY30" fmla="*/ 4858827 h 6858000"/>
              <a:gd name="connsiteX31" fmla="*/ 480560 w 1342163"/>
              <a:gd name="connsiteY31" fmla="*/ 4821170 h 6858000"/>
              <a:gd name="connsiteX32" fmla="*/ 479873 w 1342163"/>
              <a:gd name="connsiteY32" fmla="*/ 4584173 h 6858000"/>
              <a:gd name="connsiteX33" fmla="*/ 471521 w 1342163"/>
              <a:gd name="connsiteY33" fmla="*/ 4375228 h 6858000"/>
              <a:gd name="connsiteX34" fmla="*/ 452174 w 1342163"/>
              <a:gd name="connsiteY34" fmla="*/ 4214165 h 6858000"/>
              <a:gd name="connsiteX35" fmla="*/ 453803 w 1342163"/>
              <a:gd name="connsiteY35" fmla="*/ 4076008 h 6858000"/>
              <a:gd name="connsiteX36" fmla="*/ 441503 w 1342163"/>
              <a:gd name="connsiteY36" fmla="*/ 4033999 h 6858000"/>
              <a:gd name="connsiteX37" fmla="*/ 441228 w 1342163"/>
              <a:gd name="connsiteY37" fmla="*/ 4013953 h 6858000"/>
              <a:gd name="connsiteX38" fmla="*/ 445527 w 1342163"/>
              <a:gd name="connsiteY38" fmla="*/ 3872886 h 6858000"/>
              <a:gd name="connsiteX39" fmla="*/ 455900 w 1342163"/>
              <a:gd name="connsiteY39" fmla="*/ 3813873 h 6858000"/>
              <a:gd name="connsiteX40" fmla="*/ 466796 w 1342163"/>
              <a:gd name="connsiteY40" fmla="*/ 3738082 h 6858000"/>
              <a:gd name="connsiteX41" fmla="*/ 474142 w 1342163"/>
              <a:gd name="connsiteY41" fmla="*/ 3673397 h 6858000"/>
              <a:gd name="connsiteX42" fmla="*/ 473438 w 1342163"/>
              <a:gd name="connsiteY42" fmla="*/ 3637109 h 6858000"/>
              <a:gd name="connsiteX43" fmla="*/ 476881 w 1342163"/>
              <a:gd name="connsiteY43" fmla="*/ 3536883 h 6858000"/>
              <a:gd name="connsiteX44" fmla="*/ 498311 w 1342163"/>
              <a:gd name="connsiteY44" fmla="*/ 3295862 h 6858000"/>
              <a:gd name="connsiteX45" fmla="*/ 480837 w 1342163"/>
              <a:gd name="connsiteY45" fmla="*/ 3158586 h 6858000"/>
              <a:gd name="connsiteX46" fmla="*/ 456245 w 1342163"/>
              <a:gd name="connsiteY46" fmla="*/ 3112365 h 6858000"/>
              <a:gd name="connsiteX47" fmla="*/ 441720 w 1342163"/>
              <a:gd name="connsiteY47" fmla="*/ 3072935 h 6858000"/>
              <a:gd name="connsiteX48" fmla="*/ 416894 w 1342163"/>
              <a:gd name="connsiteY48" fmla="*/ 2958185 h 6858000"/>
              <a:gd name="connsiteX49" fmla="*/ 374174 w 1342163"/>
              <a:gd name="connsiteY49" fmla="*/ 2843952 h 6858000"/>
              <a:gd name="connsiteX50" fmla="*/ 308426 w 1342163"/>
              <a:gd name="connsiteY50" fmla="*/ 2554718 h 6858000"/>
              <a:gd name="connsiteX51" fmla="*/ 279243 w 1342163"/>
              <a:gd name="connsiteY51" fmla="*/ 2447068 h 6858000"/>
              <a:gd name="connsiteX52" fmla="*/ 283313 w 1342163"/>
              <a:gd name="connsiteY52" fmla="*/ 2423438 h 6858000"/>
              <a:gd name="connsiteX53" fmla="*/ 251144 w 1342163"/>
              <a:gd name="connsiteY53" fmla="*/ 2261920 h 6858000"/>
              <a:gd name="connsiteX54" fmla="*/ 241031 w 1342163"/>
              <a:gd name="connsiteY54" fmla="*/ 2195378 h 6858000"/>
              <a:gd name="connsiteX55" fmla="*/ 225248 w 1342163"/>
              <a:gd name="connsiteY55" fmla="*/ 2155135 h 6858000"/>
              <a:gd name="connsiteX56" fmla="*/ 222706 w 1342163"/>
              <a:gd name="connsiteY56" fmla="*/ 2118008 h 6858000"/>
              <a:gd name="connsiteX57" fmla="*/ 223699 w 1342163"/>
              <a:gd name="connsiteY57" fmla="*/ 2050531 h 6858000"/>
              <a:gd name="connsiteX58" fmla="*/ 196683 w 1342163"/>
              <a:gd name="connsiteY58" fmla="*/ 1906352 h 6858000"/>
              <a:gd name="connsiteX59" fmla="*/ 173240 w 1342163"/>
              <a:gd name="connsiteY59" fmla="*/ 1861531 h 6858000"/>
              <a:gd name="connsiteX60" fmla="*/ 127039 w 1342163"/>
              <a:gd name="connsiteY60" fmla="*/ 1732919 h 6858000"/>
              <a:gd name="connsiteX61" fmla="*/ 98476 w 1342163"/>
              <a:gd name="connsiteY61" fmla="*/ 1615777 h 6858000"/>
              <a:gd name="connsiteX62" fmla="*/ 79271 w 1342163"/>
              <a:gd name="connsiteY62" fmla="*/ 1563678 h 6858000"/>
              <a:gd name="connsiteX63" fmla="*/ 85093 w 1342163"/>
              <a:gd name="connsiteY63" fmla="*/ 1477995 h 6858000"/>
              <a:gd name="connsiteX64" fmla="*/ 79485 w 1342163"/>
              <a:gd name="connsiteY64" fmla="*/ 1307086 h 6858000"/>
              <a:gd name="connsiteX65" fmla="*/ 85358 w 1342163"/>
              <a:gd name="connsiteY65" fmla="*/ 1168288 h 6858000"/>
              <a:gd name="connsiteX66" fmla="*/ 66946 w 1342163"/>
              <a:gd name="connsiteY66" fmla="*/ 1088484 h 6858000"/>
              <a:gd name="connsiteX67" fmla="*/ 55682 w 1342163"/>
              <a:gd name="connsiteY67" fmla="*/ 1016103 h 6858000"/>
              <a:gd name="connsiteX68" fmla="*/ 57138 w 1342163"/>
              <a:gd name="connsiteY68" fmla="*/ 954054 h 6858000"/>
              <a:gd name="connsiteX69" fmla="*/ 52003 w 1342163"/>
              <a:gd name="connsiteY69" fmla="*/ 896999 h 6858000"/>
              <a:gd name="connsiteX70" fmla="*/ 12141 w 1342163"/>
              <a:gd name="connsiteY70" fmla="*/ 711705 h 6858000"/>
              <a:gd name="connsiteX71" fmla="*/ 9051 w 1342163"/>
              <a:gd name="connsiteY71" fmla="*/ 619315 h 6858000"/>
              <a:gd name="connsiteX72" fmla="*/ 2707 w 1342163"/>
              <a:gd name="connsiteY72" fmla="*/ 585934 h 6858000"/>
              <a:gd name="connsiteX73" fmla="*/ 3 w 1342163"/>
              <a:gd name="connsiteY73" fmla="*/ 538948 h 6858000"/>
              <a:gd name="connsiteX74" fmla="*/ 3911 w 1342163"/>
              <a:gd name="connsiteY74" fmla="*/ 525163 h 6858000"/>
              <a:gd name="connsiteX75" fmla="*/ 29283 w 1342163"/>
              <a:gd name="connsiteY75" fmla="*/ 393828 h 6858000"/>
              <a:gd name="connsiteX76" fmla="*/ 29113 w 1342163"/>
              <a:gd name="connsiteY76" fmla="*/ 353137 h 6858000"/>
              <a:gd name="connsiteX77" fmla="*/ 34806 w 1342163"/>
              <a:gd name="connsiteY77" fmla="*/ 275771 h 6858000"/>
              <a:gd name="connsiteX78" fmla="*/ 44500 w 1342163"/>
              <a:gd name="connsiteY78" fmla="*/ 236673 h 6858000"/>
              <a:gd name="connsiteX79" fmla="*/ 43543 w 1342163"/>
              <a:gd name="connsiteY79" fmla="*/ 144983 h 6858000"/>
              <a:gd name="connsiteX80" fmla="*/ 33828 w 1342163"/>
              <a:gd name="connsiteY80" fmla="*/ 33857 h 6858000"/>
              <a:gd name="connsiteX81" fmla="*/ 15381 w 1342163"/>
              <a:gd name="connsiteY81" fmla="*/ 0 h 6858000"/>
              <a:gd name="connsiteX0" fmla="*/ 15381 w 1342163"/>
              <a:gd name="connsiteY0" fmla="*/ 0 h 6858000"/>
              <a:gd name="connsiteX1" fmla="*/ 1342163 w 1342163"/>
              <a:gd name="connsiteY1" fmla="*/ 0 h 6858000"/>
              <a:gd name="connsiteX2" fmla="*/ 1342163 w 1342163"/>
              <a:gd name="connsiteY2" fmla="*/ 6858000 h 6858000"/>
              <a:gd name="connsiteX3" fmla="*/ 78857 w 1342163"/>
              <a:gd name="connsiteY3" fmla="*/ 6857735 h 6858000"/>
              <a:gd name="connsiteX4" fmla="*/ 115450 w 1342163"/>
              <a:gd name="connsiteY4" fmla="*/ 6776847 h 6858000"/>
              <a:gd name="connsiteX5" fmla="*/ 126950 w 1342163"/>
              <a:gd name="connsiteY5" fmla="*/ 6737706 h 6858000"/>
              <a:gd name="connsiteX6" fmla="*/ 144357 w 1342163"/>
              <a:gd name="connsiteY6" fmla="*/ 6686827 h 6858000"/>
              <a:gd name="connsiteX7" fmla="*/ 155935 w 1342163"/>
              <a:gd name="connsiteY7" fmla="*/ 6633777 h 6858000"/>
              <a:gd name="connsiteX8" fmla="*/ 228778 w 1342163"/>
              <a:gd name="connsiteY8" fmla="*/ 6492130 h 6858000"/>
              <a:gd name="connsiteX9" fmla="*/ 244465 w 1342163"/>
              <a:gd name="connsiteY9" fmla="*/ 6431610 h 6858000"/>
              <a:gd name="connsiteX10" fmla="*/ 263305 w 1342163"/>
              <a:gd name="connsiteY10" fmla="*/ 6294334 h 6858000"/>
              <a:gd name="connsiteX11" fmla="*/ 251079 w 1342163"/>
              <a:gd name="connsiteY11" fmla="*/ 6231403 h 6858000"/>
              <a:gd name="connsiteX12" fmla="*/ 243737 w 1342163"/>
              <a:gd name="connsiteY12" fmla="*/ 6202459 h 6858000"/>
              <a:gd name="connsiteX13" fmla="*/ 242535 w 1342163"/>
              <a:gd name="connsiteY13" fmla="*/ 6153037 h 6858000"/>
              <a:gd name="connsiteX14" fmla="*/ 255506 w 1342163"/>
              <a:gd name="connsiteY14" fmla="*/ 6061464 h 6858000"/>
              <a:gd name="connsiteX15" fmla="*/ 250120 w 1342163"/>
              <a:gd name="connsiteY15" fmla="*/ 5905303 h 6858000"/>
              <a:gd name="connsiteX16" fmla="*/ 280078 w 1342163"/>
              <a:gd name="connsiteY16" fmla="*/ 5712857 h 6858000"/>
              <a:gd name="connsiteX17" fmla="*/ 309876 w 1342163"/>
              <a:gd name="connsiteY17" fmla="*/ 5660491 h 6858000"/>
              <a:gd name="connsiteX18" fmla="*/ 323888 w 1342163"/>
              <a:gd name="connsiteY18" fmla="*/ 5553910 h 6858000"/>
              <a:gd name="connsiteX19" fmla="*/ 348319 w 1342163"/>
              <a:gd name="connsiteY19" fmla="*/ 5449031 h 6858000"/>
              <a:gd name="connsiteX20" fmla="*/ 385202 w 1342163"/>
              <a:gd name="connsiteY20" fmla="*/ 5341916 h 6858000"/>
              <a:gd name="connsiteX21" fmla="*/ 423583 w 1342163"/>
              <a:gd name="connsiteY21" fmla="*/ 5264214 h 6858000"/>
              <a:gd name="connsiteX22" fmla="*/ 429742 w 1342163"/>
              <a:gd name="connsiteY22" fmla="*/ 5225268 h 6858000"/>
              <a:gd name="connsiteX23" fmla="*/ 438024 w 1342163"/>
              <a:gd name="connsiteY23" fmla="*/ 5159961 h 6858000"/>
              <a:gd name="connsiteX24" fmla="*/ 441634 w 1342163"/>
              <a:gd name="connsiteY24" fmla="*/ 5125185 h 6858000"/>
              <a:gd name="connsiteX25" fmla="*/ 455500 w 1342163"/>
              <a:gd name="connsiteY25" fmla="*/ 5067850 h 6858000"/>
              <a:gd name="connsiteX26" fmla="*/ 458231 w 1342163"/>
              <a:gd name="connsiteY26" fmla="*/ 5060861 h 6858000"/>
              <a:gd name="connsiteX27" fmla="*/ 456489 w 1342163"/>
              <a:gd name="connsiteY27" fmla="*/ 4993030 h 6858000"/>
              <a:gd name="connsiteX28" fmla="*/ 463398 w 1342163"/>
              <a:gd name="connsiteY28" fmla="*/ 4946844 h 6858000"/>
              <a:gd name="connsiteX29" fmla="*/ 474657 w 1342163"/>
              <a:gd name="connsiteY29" fmla="*/ 4858827 h 6858000"/>
              <a:gd name="connsiteX30" fmla="*/ 480560 w 1342163"/>
              <a:gd name="connsiteY30" fmla="*/ 4821170 h 6858000"/>
              <a:gd name="connsiteX31" fmla="*/ 479873 w 1342163"/>
              <a:gd name="connsiteY31" fmla="*/ 4584173 h 6858000"/>
              <a:gd name="connsiteX32" fmla="*/ 471521 w 1342163"/>
              <a:gd name="connsiteY32" fmla="*/ 4375228 h 6858000"/>
              <a:gd name="connsiteX33" fmla="*/ 452174 w 1342163"/>
              <a:gd name="connsiteY33" fmla="*/ 4214165 h 6858000"/>
              <a:gd name="connsiteX34" fmla="*/ 453803 w 1342163"/>
              <a:gd name="connsiteY34" fmla="*/ 4076008 h 6858000"/>
              <a:gd name="connsiteX35" fmla="*/ 441503 w 1342163"/>
              <a:gd name="connsiteY35" fmla="*/ 4033999 h 6858000"/>
              <a:gd name="connsiteX36" fmla="*/ 441228 w 1342163"/>
              <a:gd name="connsiteY36" fmla="*/ 4013953 h 6858000"/>
              <a:gd name="connsiteX37" fmla="*/ 445527 w 1342163"/>
              <a:gd name="connsiteY37" fmla="*/ 3872886 h 6858000"/>
              <a:gd name="connsiteX38" fmla="*/ 455900 w 1342163"/>
              <a:gd name="connsiteY38" fmla="*/ 3813873 h 6858000"/>
              <a:gd name="connsiteX39" fmla="*/ 466796 w 1342163"/>
              <a:gd name="connsiteY39" fmla="*/ 3738082 h 6858000"/>
              <a:gd name="connsiteX40" fmla="*/ 474142 w 1342163"/>
              <a:gd name="connsiteY40" fmla="*/ 3673397 h 6858000"/>
              <a:gd name="connsiteX41" fmla="*/ 473438 w 1342163"/>
              <a:gd name="connsiteY41" fmla="*/ 3637109 h 6858000"/>
              <a:gd name="connsiteX42" fmla="*/ 476881 w 1342163"/>
              <a:gd name="connsiteY42" fmla="*/ 3536883 h 6858000"/>
              <a:gd name="connsiteX43" fmla="*/ 498311 w 1342163"/>
              <a:gd name="connsiteY43" fmla="*/ 3295862 h 6858000"/>
              <a:gd name="connsiteX44" fmla="*/ 480837 w 1342163"/>
              <a:gd name="connsiteY44" fmla="*/ 3158586 h 6858000"/>
              <a:gd name="connsiteX45" fmla="*/ 456245 w 1342163"/>
              <a:gd name="connsiteY45" fmla="*/ 3112365 h 6858000"/>
              <a:gd name="connsiteX46" fmla="*/ 441720 w 1342163"/>
              <a:gd name="connsiteY46" fmla="*/ 3072935 h 6858000"/>
              <a:gd name="connsiteX47" fmla="*/ 416894 w 1342163"/>
              <a:gd name="connsiteY47" fmla="*/ 2958185 h 6858000"/>
              <a:gd name="connsiteX48" fmla="*/ 374174 w 1342163"/>
              <a:gd name="connsiteY48" fmla="*/ 2843952 h 6858000"/>
              <a:gd name="connsiteX49" fmla="*/ 308426 w 1342163"/>
              <a:gd name="connsiteY49" fmla="*/ 2554718 h 6858000"/>
              <a:gd name="connsiteX50" fmla="*/ 279243 w 1342163"/>
              <a:gd name="connsiteY50" fmla="*/ 2447068 h 6858000"/>
              <a:gd name="connsiteX51" fmla="*/ 283313 w 1342163"/>
              <a:gd name="connsiteY51" fmla="*/ 2423438 h 6858000"/>
              <a:gd name="connsiteX52" fmla="*/ 251144 w 1342163"/>
              <a:gd name="connsiteY52" fmla="*/ 2261920 h 6858000"/>
              <a:gd name="connsiteX53" fmla="*/ 241031 w 1342163"/>
              <a:gd name="connsiteY53" fmla="*/ 2195378 h 6858000"/>
              <a:gd name="connsiteX54" fmla="*/ 225248 w 1342163"/>
              <a:gd name="connsiteY54" fmla="*/ 2155135 h 6858000"/>
              <a:gd name="connsiteX55" fmla="*/ 222706 w 1342163"/>
              <a:gd name="connsiteY55" fmla="*/ 2118008 h 6858000"/>
              <a:gd name="connsiteX56" fmla="*/ 223699 w 1342163"/>
              <a:gd name="connsiteY56" fmla="*/ 2050531 h 6858000"/>
              <a:gd name="connsiteX57" fmla="*/ 196683 w 1342163"/>
              <a:gd name="connsiteY57" fmla="*/ 1906352 h 6858000"/>
              <a:gd name="connsiteX58" fmla="*/ 173240 w 1342163"/>
              <a:gd name="connsiteY58" fmla="*/ 1861531 h 6858000"/>
              <a:gd name="connsiteX59" fmla="*/ 127039 w 1342163"/>
              <a:gd name="connsiteY59" fmla="*/ 1732919 h 6858000"/>
              <a:gd name="connsiteX60" fmla="*/ 98476 w 1342163"/>
              <a:gd name="connsiteY60" fmla="*/ 1615777 h 6858000"/>
              <a:gd name="connsiteX61" fmla="*/ 79271 w 1342163"/>
              <a:gd name="connsiteY61" fmla="*/ 1563678 h 6858000"/>
              <a:gd name="connsiteX62" fmla="*/ 85093 w 1342163"/>
              <a:gd name="connsiteY62" fmla="*/ 1477995 h 6858000"/>
              <a:gd name="connsiteX63" fmla="*/ 79485 w 1342163"/>
              <a:gd name="connsiteY63" fmla="*/ 1307086 h 6858000"/>
              <a:gd name="connsiteX64" fmla="*/ 85358 w 1342163"/>
              <a:gd name="connsiteY64" fmla="*/ 1168288 h 6858000"/>
              <a:gd name="connsiteX65" fmla="*/ 66946 w 1342163"/>
              <a:gd name="connsiteY65" fmla="*/ 1088484 h 6858000"/>
              <a:gd name="connsiteX66" fmla="*/ 55682 w 1342163"/>
              <a:gd name="connsiteY66" fmla="*/ 1016103 h 6858000"/>
              <a:gd name="connsiteX67" fmla="*/ 57138 w 1342163"/>
              <a:gd name="connsiteY67" fmla="*/ 954054 h 6858000"/>
              <a:gd name="connsiteX68" fmla="*/ 52003 w 1342163"/>
              <a:gd name="connsiteY68" fmla="*/ 896999 h 6858000"/>
              <a:gd name="connsiteX69" fmla="*/ 12141 w 1342163"/>
              <a:gd name="connsiteY69" fmla="*/ 711705 h 6858000"/>
              <a:gd name="connsiteX70" fmla="*/ 9051 w 1342163"/>
              <a:gd name="connsiteY70" fmla="*/ 619315 h 6858000"/>
              <a:gd name="connsiteX71" fmla="*/ 2707 w 1342163"/>
              <a:gd name="connsiteY71" fmla="*/ 585934 h 6858000"/>
              <a:gd name="connsiteX72" fmla="*/ 3 w 1342163"/>
              <a:gd name="connsiteY72" fmla="*/ 538948 h 6858000"/>
              <a:gd name="connsiteX73" fmla="*/ 3911 w 1342163"/>
              <a:gd name="connsiteY73" fmla="*/ 525163 h 6858000"/>
              <a:gd name="connsiteX74" fmla="*/ 29283 w 1342163"/>
              <a:gd name="connsiteY74" fmla="*/ 393828 h 6858000"/>
              <a:gd name="connsiteX75" fmla="*/ 29113 w 1342163"/>
              <a:gd name="connsiteY75" fmla="*/ 353137 h 6858000"/>
              <a:gd name="connsiteX76" fmla="*/ 34806 w 1342163"/>
              <a:gd name="connsiteY76" fmla="*/ 275771 h 6858000"/>
              <a:gd name="connsiteX77" fmla="*/ 44500 w 1342163"/>
              <a:gd name="connsiteY77" fmla="*/ 236673 h 6858000"/>
              <a:gd name="connsiteX78" fmla="*/ 43543 w 1342163"/>
              <a:gd name="connsiteY78" fmla="*/ 144983 h 6858000"/>
              <a:gd name="connsiteX79" fmla="*/ 33828 w 1342163"/>
              <a:gd name="connsiteY79" fmla="*/ 33857 h 6858000"/>
              <a:gd name="connsiteX80" fmla="*/ 15381 w 1342163"/>
              <a:gd name="connsiteY80" fmla="*/ 0 h 6858000"/>
              <a:gd name="connsiteX0" fmla="*/ 15381 w 1342163"/>
              <a:gd name="connsiteY0" fmla="*/ 0 h 6858000"/>
              <a:gd name="connsiteX1" fmla="*/ 1342163 w 1342163"/>
              <a:gd name="connsiteY1" fmla="*/ 0 h 6858000"/>
              <a:gd name="connsiteX2" fmla="*/ 1342163 w 1342163"/>
              <a:gd name="connsiteY2" fmla="*/ 6858000 h 6858000"/>
              <a:gd name="connsiteX3" fmla="*/ 78857 w 1342163"/>
              <a:gd name="connsiteY3" fmla="*/ 6857735 h 6858000"/>
              <a:gd name="connsiteX4" fmla="*/ 115450 w 1342163"/>
              <a:gd name="connsiteY4" fmla="*/ 6776847 h 6858000"/>
              <a:gd name="connsiteX5" fmla="*/ 126950 w 1342163"/>
              <a:gd name="connsiteY5" fmla="*/ 6737706 h 6858000"/>
              <a:gd name="connsiteX6" fmla="*/ 144357 w 1342163"/>
              <a:gd name="connsiteY6" fmla="*/ 6686827 h 6858000"/>
              <a:gd name="connsiteX7" fmla="*/ 155935 w 1342163"/>
              <a:gd name="connsiteY7" fmla="*/ 6633777 h 6858000"/>
              <a:gd name="connsiteX8" fmla="*/ 228778 w 1342163"/>
              <a:gd name="connsiteY8" fmla="*/ 6492130 h 6858000"/>
              <a:gd name="connsiteX9" fmla="*/ 244465 w 1342163"/>
              <a:gd name="connsiteY9" fmla="*/ 6431610 h 6858000"/>
              <a:gd name="connsiteX10" fmla="*/ 263305 w 1342163"/>
              <a:gd name="connsiteY10" fmla="*/ 6294334 h 6858000"/>
              <a:gd name="connsiteX11" fmla="*/ 251079 w 1342163"/>
              <a:gd name="connsiteY11" fmla="*/ 6231403 h 6858000"/>
              <a:gd name="connsiteX12" fmla="*/ 243737 w 1342163"/>
              <a:gd name="connsiteY12" fmla="*/ 6202459 h 6858000"/>
              <a:gd name="connsiteX13" fmla="*/ 242535 w 1342163"/>
              <a:gd name="connsiteY13" fmla="*/ 6153037 h 6858000"/>
              <a:gd name="connsiteX14" fmla="*/ 255506 w 1342163"/>
              <a:gd name="connsiteY14" fmla="*/ 6061464 h 6858000"/>
              <a:gd name="connsiteX15" fmla="*/ 250120 w 1342163"/>
              <a:gd name="connsiteY15" fmla="*/ 5905303 h 6858000"/>
              <a:gd name="connsiteX16" fmla="*/ 280078 w 1342163"/>
              <a:gd name="connsiteY16" fmla="*/ 5712857 h 6858000"/>
              <a:gd name="connsiteX17" fmla="*/ 309876 w 1342163"/>
              <a:gd name="connsiteY17" fmla="*/ 5660491 h 6858000"/>
              <a:gd name="connsiteX18" fmla="*/ 323888 w 1342163"/>
              <a:gd name="connsiteY18" fmla="*/ 5553910 h 6858000"/>
              <a:gd name="connsiteX19" fmla="*/ 348319 w 1342163"/>
              <a:gd name="connsiteY19" fmla="*/ 5449031 h 6858000"/>
              <a:gd name="connsiteX20" fmla="*/ 385202 w 1342163"/>
              <a:gd name="connsiteY20" fmla="*/ 5341916 h 6858000"/>
              <a:gd name="connsiteX21" fmla="*/ 423583 w 1342163"/>
              <a:gd name="connsiteY21" fmla="*/ 5264214 h 6858000"/>
              <a:gd name="connsiteX22" fmla="*/ 429742 w 1342163"/>
              <a:gd name="connsiteY22" fmla="*/ 5225268 h 6858000"/>
              <a:gd name="connsiteX23" fmla="*/ 438024 w 1342163"/>
              <a:gd name="connsiteY23" fmla="*/ 5159961 h 6858000"/>
              <a:gd name="connsiteX24" fmla="*/ 441634 w 1342163"/>
              <a:gd name="connsiteY24" fmla="*/ 5125185 h 6858000"/>
              <a:gd name="connsiteX25" fmla="*/ 455500 w 1342163"/>
              <a:gd name="connsiteY25" fmla="*/ 5067850 h 6858000"/>
              <a:gd name="connsiteX26" fmla="*/ 458231 w 1342163"/>
              <a:gd name="connsiteY26" fmla="*/ 5060861 h 6858000"/>
              <a:gd name="connsiteX27" fmla="*/ 456489 w 1342163"/>
              <a:gd name="connsiteY27" fmla="*/ 4993030 h 6858000"/>
              <a:gd name="connsiteX28" fmla="*/ 463398 w 1342163"/>
              <a:gd name="connsiteY28" fmla="*/ 4946844 h 6858000"/>
              <a:gd name="connsiteX29" fmla="*/ 474657 w 1342163"/>
              <a:gd name="connsiteY29" fmla="*/ 4858827 h 6858000"/>
              <a:gd name="connsiteX30" fmla="*/ 480560 w 1342163"/>
              <a:gd name="connsiteY30" fmla="*/ 4821170 h 6858000"/>
              <a:gd name="connsiteX31" fmla="*/ 479873 w 1342163"/>
              <a:gd name="connsiteY31" fmla="*/ 4584173 h 6858000"/>
              <a:gd name="connsiteX32" fmla="*/ 471521 w 1342163"/>
              <a:gd name="connsiteY32" fmla="*/ 4375228 h 6858000"/>
              <a:gd name="connsiteX33" fmla="*/ 452174 w 1342163"/>
              <a:gd name="connsiteY33" fmla="*/ 4214165 h 6858000"/>
              <a:gd name="connsiteX34" fmla="*/ 453803 w 1342163"/>
              <a:gd name="connsiteY34" fmla="*/ 4076008 h 6858000"/>
              <a:gd name="connsiteX35" fmla="*/ 441503 w 1342163"/>
              <a:gd name="connsiteY35" fmla="*/ 4033999 h 6858000"/>
              <a:gd name="connsiteX36" fmla="*/ 441228 w 1342163"/>
              <a:gd name="connsiteY36" fmla="*/ 4013953 h 6858000"/>
              <a:gd name="connsiteX37" fmla="*/ 445527 w 1342163"/>
              <a:gd name="connsiteY37" fmla="*/ 3872886 h 6858000"/>
              <a:gd name="connsiteX38" fmla="*/ 455900 w 1342163"/>
              <a:gd name="connsiteY38" fmla="*/ 3813873 h 6858000"/>
              <a:gd name="connsiteX39" fmla="*/ 466796 w 1342163"/>
              <a:gd name="connsiteY39" fmla="*/ 3738082 h 6858000"/>
              <a:gd name="connsiteX40" fmla="*/ 474142 w 1342163"/>
              <a:gd name="connsiteY40" fmla="*/ 3673397 h 6858000"/>
              <a:gd name="connsiteX41" fmla="*/ 473438 w 1342163"/>
              <a:gd name="connsiteY41" fmla="*/ 3637109 h 6858000"/>
              <a:gd name="connsiteX42" fmla="*/ 476881 w 1342163"/>
              <a:gd name="connsiteY42" fmla="*/ 3536883 h 6858000"/>
              <a:gd name="connsiteX43" fmla="*/ 498311 w 1342163"/>
              <a:gd name="connsiteY43" fmla="*/ 3295862 h 6858000"/>
              <a:gd name="connsiteX44" fmla="*/ 480837 w 1342163"/>
              <a:gd name="connsiteY44" fmla="*/ 3158586 h 6858000"/>
              <a:gd name="connsiteX45" fmla="*/ 456245 w 1342163"/>
              <a:gd name="connsiteY45" fmla="*/ 3112365 h 6858000"/>
              <a:gd name="connsiteX46" fmla="*/ 441720 w 1342163"/>
              <a:gd name="connsiteY46" fmla="*/ 3072935 h 6858000"/>
              <a:gd name="connsiteX47" fmla="*/ 416894 w 1342163"/>
              <a:gd name="connsiteY47" fmla="*/ 2958185 h 6858000"/>
              <a:gd name="connsiteX48" fmla="*/ 374174 w 1342163"/>
              <a:gd name="connsiteY48" fmla="*/ 2843952 h 6858000"/>
              <a:gd name="connsiteX49" fmla="*/ 308426 w 1342163"/>
              <a:gd name="connsiteY49" fmla="*/ 2554718 h 6858000"/>
              <a:gd name="connsiteX50" fmla="*/ 279243 w 1342163"/>
              <a:gd name="connsiteY50" fmla="*/ 2447068 h 6858000"/>
              <a:gd name="connsiteX51" fmla="*/ 283313 w 1342163"/>
              <a:gd name="connsiteY51" fmla="*/ 2423438 h 6858000"/>
              <a:gd name="connsiteX52" fmla="*/ 251144 w 1342163"/>
              <a:gd name="connsiteY52" fmla="*/ 2261920 h 6858000"/>
              <a:gd name="connsiteX53" fmla="*/ 241031 w 1342163"/>
              <a:gd name="connsiteY53" fmla="*/ 2195378 h 6858000"/>
              <a:gd name="connsiteX54" fmla="*/ 225248 w 1342163"/>
              <a:gd name="connsiteY54" fmla="*/ 2155135 h 6858000"/>
              <a:gd name="connsiteX55" fmla="*/ 222706 w 1342163"/>
              <a:gd name="connsiteY55" fmla="*/ 2118008 h 6858000"/>
              <a:gd name="connsiteX56" fmla="*/ 223699 w 1342163"/>
              <a:gd name="connsiteY56" fmla="*/ 2050531 h 6858000"/>
              <a:gd name="connsiteX57" fmla="*/ 196683 w 1342163"/>
              <a:gd name="connsiteY57" fmla="*/ 1906352 h 6858000"/>
              <a:gd name="connsiteX58" fmla="*/ 173240 w 1342163"/>
              <a:gd name="connsiteY58" fmla="*/ 1861531 h 6858000"/>
              <a:gd name="connsiteX59" fmla="*/ 127039 w 1342163"/>
              <a:gd name="connsiteY59" fmla="*/ 1732919 h 6858000"/>
              <a:gd name="connsiteX60" fmla="*/ 98476 w 1342163"/>
              <a:gd name="connsiteY60" fmla="*/ 1615777 h 6858000"/>
              <a:gd name="connsiteX61" fmla="*/ 79271 w 1342163"/>
              <a:gd name="connsiteY61" fmla="*/ 1563678 h 6858000"/>
              <a:gd name="connsiteX62" fmla="*/ 85093 w 1342163"/>
              <a:gd name="connsiteY62" fmla="*/ 1477995 h 6858000"/>
              <a:gd name="connsiteX63" fmla="*/ 79485 w 1342163"/>
              <a:gd name="connsiteY63" fmla="*/ 1307086 h 6858000"/>
              <a:gd name="connsiteX64" fmla="*/ 85358 w 1342163"/>
              <a:gd name="connsiteY64" fmla="*/ 1168288 h 6858000"/>
              <a:gd name="connsiteX65" fmla="*/ 66946 w 1342163"/>
              <a:gd name="connsiteY65" fmla="*/ 1088484 h 6858000"/>
              <a:gd name="connsiteX66" fmla="*/ 55682 w 1342163"/>
              <a:gd name="connsiteY66" fmla="*/ 1016103 h 6858000"/>
              <a:gd name="connsiteX67" fmla="*/ 57138 w 1342163"/>
              <a:gd name="connsiteY67" fmla="*/ 954054 h 6858000"/>
              <a:gd name="connsiteX68" fmla="*/ 52003 w 1342163"/>
              <a:gd name="connsiteY68" fmla="*/ 896999 h 6858000"/>
              <a:gd name="connsiteX69" fmla="*/ 12141 w 1342163"/>
              <a:gd name="connsiteY69" fmla="*/ 711705 h 6858000"/>
              <a:gd name="connsiteX70" fmla="*/ 9051 w 1342163"/>
              <a:gd name="connsiteY70" fmla="*/ 619315 h 6858000"/>
              <a:gd name="connsiteX71" fmla="*/ 2707 w 1342163"/>
              <a:gd name="connsiteY71" fmla="*/ 585934 h 6858000"/>
              <a:gd name="connsiteX72" fmla="*/ 3 w 1342163"/>
              <a:gd name="connsiteY72" fmla="*/ 538948 h 6858000"/>
              <a:gd name="connsiteX73" fmla="*/ 3911 w 1342163"/>
              <a:gd name="connsiteY73" fmla="*/ 525163 h 6858000"/>
              <a:gd name="connsiteX74" fmla="*/ 29283 w 1342163"/>
              <a:gd name="connsiteY74" fmla="*/ 393828 h 6858000"/>
              <a:gd name="connsiteX75" fmla="*/ 29113 w 1342163"/>
              <a:gd name="connsiteY75" fmla="*/ 353137 h 6858000"/>
              <a:gd name="connsiteX76" fmla="*/ 34806 w 1342163"/>
              <a:gd name="connsiteY76" fmla="*/ 275771 h 6858000"/>
              <a:gd name="connsiteX77" fmla="*/ 44500 w 1342163"/>
              <a:gd name="connsiteY77" fmla="*/ 236673 h 6858000"/>
              <a:gd name="connsiteX78" fmla="*/ 43543 w 1342163"/>
              <a:gd name="connsiteY78" fmla="*/ 144983 h 6858000"/>
              <a:gd name="connsiteX79" fmla="*/ 33828 w 1342163"/>
              <a:gd name="connsiteY79" fmla="*/ 33857 h 6858000"/>
              <a:gd name="connsiteX80" fmla="*/ 15381 w 1342163"/>
              <a:gd name="connsiteY80" fmla="*/ 0 h 6858000"/>
              <a:gd name="connsiteX0" fmla="*/ 15381 w 1342163"/>
              <a:gd name="connsiteY0" fmla="*/ 0 h 6858000"/>
              <a:gd name="connsiteX1" fmla="*/ 1342163 w 1342163"/>
              <a:gd name="connsiteY1" fmla="*/ 0 h 6858000"/>
              <a:gd name="connsiteX2" fmla="*/ 1342163 w 1342163"/>
              <a:gd name="connsiteY2" fmla="*/ 6858000 h 6858000"/>
              <a:gd name="connsiteX3" fmla="*/ 78857 w 1342163"/>
              <a:gd name="connsiteY3" fmla="*/ 6857735 h 6858000"/>
              <a:gd name="connsiteX4" fmla="*/ 115450 w 1342163"/>
              <a:gd name="connsiteY4" fmla="*/ 6776847 h 6858000"/>
              <a:gd name="connsiteX5" fmla="*/ 126950 w 1342163"/>
              <a:gd name="connsiteY5" fmla="*/ 6737706 h 6858000"/>
              <a:gd name="connsiteX6" fmla="*/ 144357 w 1342163"/>
              <a:gd name="connsiteY6" fmla="*/ 6686827 h 6858000"/>
              <a:gd name="connsiteX7" fmla="*/ 155935 w 1342163"/>
              <a:gd name="connsiteY7" fmla="*/ 6633777 h 6858000"/>
              <a:gd name="connsiteX8" fmla="*/ 228778 w 1342163"/>
              <a:gd name="connsiteY8" fmla="*/ 6492130 h 6858000"/>
              <a:gd name="connsiteX9" fmla="*/ 244465 w 1342163"/>
              <a:gd name="connsiteY9" fmla="*/ 6431610 h 6858000"/>
              <a:gd name="connsiteX10" fmla="*/ 263305 w 1342163"/>
              <a:gd name="connsiteY10" fmla="*/ 6294334 h 6858000"/>
              <a:gd name="connsiteX11" fmla="*/ 251079 w 1342163"/>
              <a:gd name="connsiteY11" fmla="*/ 6231403 h 6858000"/>
              <a:gd name="connsiteX12" fmla="*/ 243737 w 1342163"/>
              <a:gd name="connsiteY12" fmla="*/ 6202459 h 6858000"/>
              <a:gd name="connsiteX13" fmla="*/ 242535 w 1342163"/>
              <a:gd name="connsiteY13" fmla="*/ 6153037 h 6858000"/>
              <a:gd name="connsiteX14" fmla="*/ 250120 w 1342163"/>
              <a:gd name="connsiteY14" fmla="*/ 5905303 h 6858000"/>
              <a:gd name="connsiteX15" fmla="*/ 280078 w 1342163"/>
              <a:gd name="connsiteY15" fmla="*/ 5712857 h 6858000"/>
              <a:gd name="connsiteX16" fmla="*/ 309876 w 1342163"/>
              <a:gd name="connsiteY16" fmla="*/ 5660491 h 6858000"/>
              <a:gd name="connsiteX17" fmla="*/ 323888 w 1342163"/>
              <a:gd name="connsiteY17" fmla="*/ 5553910 h 6858000"/>
              <a:gd name="connsiteX18" fmla="*/ 348319 w 1342163"/>
              <a:gd name="connsiteY18" fmla="*/ 5449031 h 6858000"/>
              <a:gd name="connsiteX19" fmla="*/ 385202 w 1342163"/>
              <a:gd name="connsiteY19" fmla="*/ 5341916 h 6858000"/>
              <a:gd name="connsiteX20" fmla="*/ 423583 w 1342163"/>
              <a:gd name="connsiteY20" fmla="*/ 5264214 h 6858000"/>
              <a:gd name="connsiteX21" fmla="*/ 429742 w 1342163"/>
              <a:gd name="connsiteY21" fmla="*/ 5225268 h 6858000"/>
              <a:gd name="connsiteX22" fmla="*/ 438024 w 1342163"/>
              <a:gd name="connsiteY22" fmla="*/ 5159961 h 6858000"/>
              <a:gd name="connsiteX23" fmla="*/ 441634 w 1342163"/>
              <a:gd name="connsiteY23" fmla="*/ 5125185 h 6858000"/>
              <a:gd name="connsiteX24" fmla="*/ 455500 w 1342163"/>
              <a:gd name="connsiteY24" fmla="*/ 5067850 h 6858000"/>
              <a:gd name="connsiteX25" fmla="*/ 458231 w 1342163"/>
              <a:gd name="connsiteY25" fmla="*/ 5060861 h 6858000"/>
              <a:gd name="connsiteX26" fmla="*/ 456489 w 1342163"/>
              <a:gd name="connsiteY26" fmla="*/ 4993030 h 6858000"/>
              <a:gd name="connsiteX27" fmla="*/ 463398 w 1342163"/>
              <a:gd name="connsiteY27" fmla="*/ 4946844 h 6858000"/>
              <a:gd name="connsiteX28" fmla="*/ 474657 w 1342163"/>
              <a:gd name="connsiteY28" fmla="*/ 4858827 h 6858000"/>
              <a:gd name="connsiteX29" fmla="*/ 480560 w 1342163"/>
              <a:gd name="connsiteY29" fmla="*/ 4821170 h 6858000"/>
              <a:gd name="connsiteX30" fmla="*/ 479873 w 1342163"/>
              <a:gd name="connsiteY30" fmla="*/ 4584173 h 6858000"/>
              <a:gd name="connsiteX31" fmla="*/ 471521 w 1342163"/>
              <a:gd name="connsiteY31" fmla="*/ 4375228 h 6858000"/>
              <a:gd name="connsiteX32" fmla="*/ 452174 w 1342163"/>
              <a:gd name="connsiteY32" fmla="*/ 4214165 h 6858000"/>
              <a:gd name="connsiteX33" fmla="*/ 453803 w 1342163"/>
              <a:gd name="connsiteY33" fmla="*/ 4076008 h 6858000"/>
              <a:gd name="connsiteX34" fmla="*/ 441503 w 1342163"/>
              <a:gd name="connsiteY34" fmla="*/ 4033999 h 6858000"/>
              <a:gd name="connsiteX35" fmla="*/ 441228 w 1342163"/>
              <a:gd name="connsiteY35" fmla="*/ 4013953 h 6858000"/>
              <a:gd name="connsiteX36" fmla="*/ 445527 w 1342163"/>
              <a:gd name="connsiteY36" fmla="*/ 3872886 h 6858000"/>
              <a:gd name="connsiteX37" fmla="*/ 455900 w 1342163"/>
              <a:gd name="connsiteY37" fmla="*/ 3813873 h 6858000"/>
              <a:gd name="connsiteX38" fmla="*/ 466796 w 1342163"/>
              <a:gd name="connsiteY38" fmla="*/ 3738082 h 6858000"/>
              <a:gd name="connsiteX39" fmla="*/ 474142 w 1342163"/>
              <a:gd name="connsiteY39" fmla="*/ 3673397 h 6858000"/>
              <a:gd name="connsiteX40" fmla="*/ 473438 w 1342163"/>
              <a:gd name="connsiteY40" fmla="*/ 3637109 h 6858000"/>
              <a:gd name="connsiteX41" fmla="*/ 476881 w 1342163"/>
              <a:gd name="connsiteY41" fmla="*/ 3536883 h 6858000"/>
              <a:gd name="connsiteX42" fmla="*/ 498311 w 1342163"/>
              <a:gd name="connsiteY42" fmla="*/ 3295862 h 6858000"/>
              <a:gd name="connsiteX43" fmla="*/ 480837 w 1342163"/>
              <a:gd name="connsiteY43" fmla="*/ 3158586 h 6858000"/>
              <a:gd name="connsiteX44" fmla="*/ 456245 w 1342163"/>
              <a:gd name="connsiteY44" fmla="*/ 3112365 h 6858000"/>
              <a:gd name="connsiteX45" fmla="*/ 441720 w 1342163"/>
              <a:gd name="connsiteY45" fmla="*/ 3072935 h 6858000"/>
              <a:gd name="connsiteX46" fmla="*/ 416894 w 1342163"/>
              <a:gd name="connsiteY46" fmla="*/ 2958185 h 6858000"/>
              <a:gd name="connsiteX47" fmla="*/ 374174 w 1342163"/>
              <a:gd name="connsiteY47" fmla="*/ 2843952 h 6858000"/>
              <a:gd name="connsiteX48" fmla="*/ 308426 w 1342163"/>
              <a:gd name="connsiteY48" fmla="*/ 2554718 h 6858000"/>
              <a:gd name="connsiteX49" fmla="*/ 279243 w 1342163"/>
              <a:gd name="connsiteY49" fmla="*/ 2447068 h 6858000"/>
              <a:gd name="connsiteX50" fmla="*/ 283313 w 1342163"/>
              <a:gd name="connsiteY50" fmla="*/ 2423438 h 6858000"/>
              <a:gd name="connsiteX51" fmla="*/ 251144 w 1342163"/>
              <a:gd name="connsiteY51" fmla="*/ 2261920 h 6858000"/>
              <a:gd name="connsiteX52" fmla="*/ 241031 w 1342163"/>
              <a:gd name="connsiteY52" fmla="*/ 2195378 h 6858000"/>
              <a:gd name="connsiteX53" fmla="*/ 225248 w 1342163"/>
              <a:gd name="connsiteY53" fmla="*/ 2155135 h 6858000"/>
              <a:gd name="connsiteX54" fmla="*/ 222706 w 1342163"/>
              <a:gd name="connsiteY54" fmla="*/ 2118008 h 6858000"/>
              <a:gd name="connsiteX55" fmla="*/ 223699 w 1342163"/>
              <a:gd name="connsiteY55" fmla="*/ 2050531 h 6858000"/>
              <a:gd name="connsiteX56" fmla="*/ 196683 w 1342163"/>
              <a:gd name="connsiteY56" fmla="*/ 1906352 h 6858000"/>
              <a:gd name="connsiteX57" fmla="*/ 173240 w 1342163"/>
              <a:gd name="connsiteY57" fmla="*/ 1861531 h 6858000"/>
              <a:gd name="connsiteX58" fmla="*/ 127039 w 1342163"/>
              <a:gd name="connsiteY58" fmla="*/ 1732919 h 6858000"/>
              <a:gd name="connsiteX59" fmla="*/ 98476 w 1342163"/>
              <a:gd name="connsiteY59" fmla="*/ 1615777 h 6858000"/>
              <a:gd name="connsiteX60" fmla="*/ 79271 w 1342163"/>
              <a:gd name="connsiteY60" fmla="*/ 1563678 h 6858000"/>
              <a:gd name="connsiteX61" fmla="*/ 85093 w 1342163"/>
              <a:gd name="connsiteY61" fmla="*/ 1477995 h 6858000"/>
              <a:gd name="connsiteX62" fmla="*/ 79485 w 1342163"/>
              <a:gd name="connsiteY62" fmla="*/ 1307086 h 6858000"/>
              <a:gd name="connsiteX63" fmla="*/ 85358 w 1342163"/>
              <a:gd name="connsiteY63" fmla="*/ 1168288 h 6858000"/>
              <a:gd name="connsiteX64" fmla="*/ 66946 w 1342163"/>
              <a:gd name="connsiteY64" fmla="*/ 1088484 h 6858000"/>
              <a:gd name="connsiteX65" fmla="*/ 55682 w 1342163"/>
              <a:gd name="connsiteY65" fmla="*/ 1016103 h 6858000"/>
              <a:gd name="connsiteX66" fmla="*/ 57138 w 1342163"/>
              <a:gd name="connsiteY66" fmla="*/ 954054 h 6858000"/>
              <a:gd name="connsiteX67" fmla="*/ 52003 w 1342163"/>
              <a:gd name="connsiteY67" fmla="*/ 896999 h 6858000"/>
              <a:gd name="connsiteX68" fmla="*/ 12141 w 1342163"/>
              <a:gd name="connsiteY68" fmla="*/ 711705 h 6858000"/>
              <a:gd name="connsiteX69" fmla="*/ 9051 w 1342163"/>
              <a:gd name="connsiteY69" fmla="*/ 619315 h 6858000"/>
              <a:gd name="connsiteX70" fmla="*/ 2707 w 1342163"/>
              <a:gd name="connsiteY70" fmla="*/ 585934 h 6858000"/>
              <a:gd name="connsiteX71" fmla="*/ 3 w 1342163"/>
              <a:gd name="connsiteY71" fmla="*/ 538948 h 6858000"/>
              <a:gd name="connsiteX72" fmla="*/ 3911 w 1342163"/>
              <a:gd name="connsiteY72" fmla="*/ 525163 h 6858000"/>
              <a:gd name="connsiteX73" fmla="*/ 29283 w 1342163"/>
              <a:gd name="connsiteY73" fmla="*/ 393828 h 6858000"/>
              <a:gd name="connsiteX74" fmla="*/ 29113 w 1342163"/>
              <a:gd name="connsiteY74" fmla="*/ 353137 h 6858000"/>
              <a:gd name="connsiteX75" fmla="*/ 34806 w 1342163"/>
              <a:gd name="connsiteY75" fmla="*/ 275771 h 6858000"/>
              <a:gd name="connsiteX76" fmla="*/ 44500 w 1342163"/>
              <a:gd name="connsiteY76" fmla="*/ 236673 h 6858000"/>
              <a:gd name="connsiteX77" fmla="*/ 43543 w 1342163"/>
              <a:gd name="connsiteY77" fmla="*/ 144983 h 6858000"/>
              <a:gd name="connsiteX78" fmla="*/ 33828 w 1342163"/>
              <a:gd name="connsiteY78" fmla="*/ 33857 h 6858000"/>
              <a:gd name="connsiteX79" fmla="*/ 15381 w 1342163"/>
              <a:gd name="connsiteY79" fmla="*/ 0 h 6858000"/>
              <a:gd name="connsiteX0" fmla="*/ 15381 w 1342163"/>
              <a:gd name="connsiteY0" fmla="*/ 0 h 6858000"/>
              <a:gd name="connsiteX1" fmla="*/ 1342163 w 1342163"/>
              <a:gd name="connsiteY1" fmla="*/ 0 h 6858000"/>
              <a:gd name="connsiteX2" fmla="*/ 1342163 w 1342163"/>
              <a:gd name="connsiteY2" fmla="*/ 6858000 h 6858000"/>
              <a:gd name="connsiteX3" fmla="*/ 78857 w 1342163"/>
              <a:gd name="connsiteY3" fmla="*/ 6857735 h 6858000"/>
              <a:gd name="connsiteX4" fmla="*/ 115450 w 1342163"/>
              <a:gd name="connsiteY4" fmla="*/ 6776847 h 6858000"/>
              <a:gd name="connsiteX5" fmla="*/ 126950 w 1342163"/>
              <a:gd name="connsiteY5" fmla="*/ 6737706 h 6858000"/>
              <a:gd name="connsiteX6" fmla="*/ 144357 w 1342163"/>
              <a:gd name="connsiteY6" fmla="*/ 6686827 h 6858000"/>
              <a:gd name="connsiteX7" fmla="*/ 155935 w 1342163"/>
              <a:gd name="connsiteY7" fmla="*/ 6633777 h 6858000"/>
              <a:gd name="connsiteX8" fmla="*/ 228778 w 1342163"/>
              <a:gd name="connsiteY8" fmla="*/ 6492130 h 6858000"/>
              <a:gd name="connsiteX9" fmla="*/ 244465 w 1342163"/>
              <a:gd name="connsiteY9" fmla="*/ 6431610 h 6858000"/>
              <a:gd name="connsiteX10" fmla="*/ 263305 w 1342163"/>
              <a:gd name="connsiteY10" fmla="*/ 6294334 h 6858000"/>
              <a:gd name="connsiteX11" fmla="*/ 251079 w 1342163"/>
              <a:gd name="connsiteY11" fmla="*/ 6231403 h 6858000"/>
              <a:gd name="connsiteX12" fmla="*/ 243737 w 1342163"/>
              <a:gd name="connsiteY12" fmla="*/ 6202459 h 6858000"/>
              <a:gd name="connsiteX13" fmla="*/ 242535 w 1342163"/>
              <a:gd name="connsiteY13" fmla="*/ 6153037 h 6858000"/>
              <a:gd name="connsiteX14" fmla="*/ 250120 w 1342163"/>
              <a:gd name="connsiteY14" fmla="*/ 5905303 h 6858000"/>
              <a:gd name="connsiteX15" fmla="*/ 280078 w 1342163"/>
              <a:gd name="connsiteY15" fmla="*/ 5712857 h 6858000"/>
              <a:gd name="connsiteX16" fmla="*/ 309876 w 1342163"/>
              <a:gd name="connsiteY16" fmla="*/ 5660491 h 6858000"/>
              <a:gd name="connsiteX17" fmla="*/ 323888 w 1342163"/>
              <a:gd name="connsiteY17" fmla="*/ 5553910 h 6858000"/>
              <a:gd name="connsiteX18" fmla="*/ 348319 w 1342163"/>
              <a:gd name="connsiteY18" fmla="*/ 5449031 h 6858000"/>
              <a:gd name="connsiteX19" fmla="*/ 385202 w 1342163"/>
              <a:gd name="connsiteY19" fmla="*/ 5341916 h 6858000"/>
              <a:gd name="connsiteX20" fmla="*/ 423583 w 1342163"/>
              <a:gd name="connsiteY20" fmla="*/ 5264214 h 6858000"/>
              <a:gd name="connsiteX21" fmla="*/ 429742 w 1342163"/>
              <a:gd name="connsiteY21" fmla="*/ 5225268 h 6858000"/>
              <a:gd name="connsiteX22" fmla="*/ 438024 w 1342163"/>
              <a:gd name="connsiteY22" fmla="*/ 5159961 h 6858000"/>
              <a:gd name="connsiteX23" fmla="*/ 441634 w 1342163"/>
              <a:gd name="connsiteY23" fmla="*/ 5125185 h 6858000"/>
              <a:gd name="connsiteX24" fmla="*/ 455500 w 1342163"/>
              <a:gd name="connsiteY24" fmla="*/ 5067850 h 6858000"/>
              <a:gd name="connsiteX25" fmla="*/ 458231 w 1342163"/>
              <a:gd name="connsiteY25" fmla="*/ 5060861 h 6858000"/>
              <a:gd name="connsiteX26" fmla="*/ 456489 w 1342163"/>
              <a:gd name="connsiteY26" fmla="*/ 4993030 h 6858000"/>
              <a:gd name="connsiteX27" fmla="*/ 463398 w 1342163"/>
              <a:gd name="connsiteY27" fmla="*/ 4946844 h 6858000"/>
              <a:gd name="connsiteX28" fmla="*/ 474657 w 1342163"/>
              <a:gd name="connsiteY28" fmla="*/ 4858827 h 6858000"/>
              <a:gd name="connsiteX29" fmla="*/ 480560 w 1342163"/>
              <a:gd name="connsiteY29" fmla="*/ 4821170 h 6858000"/>
              <a:gd name="connsiteX30" fmla="*/ 479873 w 1342163"/>
              <a:gd name="connsiteY30" fmla="*/ 4584173 h 6858000"/>
              <a:gd name="connsiteX31" fmla="*/ 471521 w 1342163"/>
              <a:gd name="connsiteY31" fmla="*/ 4375228 h 6858000"/>
              <a:gd name="connsiteX32" fmla="*/ 452174 w 1342163"/>
              <a:gd name="connsiteY32" fmla="*/ 4214165 h 6858000"/>
              <a:gd name="connsiteX33" fmla="*/ 453803 w 1342163"/>
              <a:gd name="connsiteY33" fmla="*/ 4076008 h 6858000"/>
              <a:gd name="connsiteX34" fmla="*/ 441503 w 1342163"/>
              <a:gd name="connsiteY34" fmla="*/ 4033999 h 6858000"/>
              <a:gd name="connsiteX35" fmla="*/ 441228 w 1342163"/>
              <a:gd name="connsiteY35" fmla="*/ 4013953 h 6858000"/>
              <a:gd name="connsiteX36" fmla="*/ 445527 w 1342163"/>
              <a:gd name="connsiteY36" fmla="*/ 3872886 h 6858000"/>
              <a:gd name="connsiteX37" fmla="*/ 455900 w 1342163"/>
              <a:gd name="connsiteY37" fmla="*/ 3813873 h 6858000"/>
              <a:gd name="connsiteX38" fmla="*/ 466796 w 1342163"/>
              <a:gd name="connsiteY38" fmla="*/ 3738082 h 6858000"/>
              <a:gd name="connsiteX39" fmla="*/ 474142 w 1342163"/>
              <a:gd name="connsiteY39" fmla="*/ 3673397 h 6858000"/>
              <a:gd name="connsiteX40" fmla="*/ 473438 w 1342163"/>
              <a:gd name="connsiteY40" fmla="*/ 3637109 h 6858000"/>
              <a:gd name="connsiteX41" fmla="*/ 476881 w 1342163"/>
              <a:gd name="connsiteY41" fmla="*/ 3536883 h 6858000"/>
              <a:gd name="connsiteX42" fmla="*/ 498311 w 1342163"/>
              <a:gd name="connsiteY42" fmla="*/ 3295862 h 6858000"/>
              <a:gd name="connsiteX43" fmla="*/ 480837 w 1342163"/>
              <a:gd name="connsiteY43" fmla="*/ 3158586 h 6858000"/>
              <a:gd name="connsiteX44" fmla="*/ 456245 w 1342163"/>
              <a:gd name="connsiteY44" fmla="*/ 3112365 h 6858000"/>
              <a:gd name="connsiteX45" fmla="*/ 441720 w 1342163"/>
              <a:gd name="connsiteY45" fmla="*/ 3072935 h 6858000"/>
              <a:gd name="connsiteX46" fmla="*/ 416894 w 1342163"/>
              <a:gd name="connsiteY46" fmla="*/ 2958185 h 6858000"/>
              <a:gd name="connsiteX47" fmla="*/ 374174 w 1342163"/>
              <a:gd name="connsiteY47" fmla="*/ 2843952 h 6858000"/>
              <a:gd name="connsiteX48" fmla="*/ 308426 w 1342163"/>
              <a:gd name="connsiteY48" fmla="*/ 2554718 h 6858000"/>
              <a:gd name="connsiteX49" fmla="*/ 279243 w 1342163"/>
              <a:gd name="connsiteY49" fmla="*/ 2447068 h 6858000"/>
              <a:gd name="connsiteX50" fmla="*/ 283313 w 1342163"/>
              <a:gd name="connsiteY50" fmla="*/ 2423438 h 6858000"/>
              <a:gd name="connsiteX51" fmla="*/ 251144 w 1342163"/>
              <a:gd name="connsiteY51" fmla="*/ 2261920 h 6858000"/>
              <a:gd name="connsiteX52" fmla="*/ 241031 w 1342163"/>
              <a:gd name="connsiteY52" fmla="*/ 2195378 h 6858000"/>
              <a:gd name="connsiteX53" fmla="*/ 225248 w 1342163"/>
              <a:gd name="connsiteY53" fmla="*/ 2155135 h 6858000"/>
              <a:gd name="connsiteX54" fmla="*/ 222706 w 1342163"/>
              <a:gd name="connsiteY54" fmla="*/ 2118008 h 6858000"/>
              <a:gd name="connsiteX55" fmla="*/ 223699 w 1342163"/>
              <a:gd name="connsiteY55" fmla="*/ 2050531 h 6858000"/>
              <a:gd name="connsiteX56" fmla="*/ 196683 w 1342163"/>
              <a:gd name="connsiteY56" fmla="*/ 1906352 h 6858000"/>
              <a:gd name="connsiteX57" fmla="*/ 173240 w 1342163"/>
              <a:gd name="connsiteY57" fmla="*/ 1861531 h 6858000"/>
              <a:gd name="connsiteX58" fmla="*/ 127039 w 1342163"/>
              <a:gd name="connsiteY58" fmla="*/ 1732919 h 6858000"/>
              <a:gd name="connsiteX59" fmla="*/ 98476 w 1342163"/>
              <a:gd name="connsiteY59" fmla="*/ 1615777 h 6858000"/>
              <a:gd name="connsiteX60" fmla="*/ 79271 w 1342163"/>
              <a:gd name="connsiteY60" fmla="*/ 1563678 h 6858000"/>
              <a:gd name="connsiteX61" fmla="*/ 85093 w 1342163"/>
              <a:gd name="connsiteY61" fmla="*/ 1477995 h 6858000"/>
              <a:gd name="connsiteX62" fmla="*/ 79485 w 1342163"/>
              <a:gd name="connsiteY62" fmla="*/ 1307086 h 6858000"/>
              <a:gd name="connsiteX63" fmla="*/ 85358 w 1342163"/>
              <a:gd name="connsiteY63" fmla="*/ 1168288 h 6858000"/>
              <a:gd name="connsiteX64" fmla="*/ 66946 w 1342163"/>
              <a:gd name="connsiteY64" fmla="*/ 1088484 h 6858000"/>
              <a:gd name="connsiteX65" fmla="*/ 55682 w 1342163"/>
              <a:gd name="connsiteY65" fmla="*/ 1016103 h 6858000"/>
              <a:gd name="connsiteX66" fmla="*/ 57138 w 1342163"/>
              <a:gd name="connsiteY66" fmla="*/ 954054 h 6858000"/>
              <a:gd name="connsiteX67" fmla="*/ 52003 w 1342163"/>
              <a:gd name="connsiteY67" fmla="*/ 896999 h 6858000"/>
              <a:gd name="connsiteX68" fmla="*/ 12141 w 1342163"/>
              <a:gd name="connsiteY68" fmla="*/ 711705 h 6858000"/>
              <a:gd name="connsiteX69" fmla="*/ 9051 w 1342163"/>
              <a:gd name="connsiteY69" fmla="*/ 619315 h 6858000"/>
              <a:gd name="connsiteX70" fmla="*/ 2707 w 1342163"/>
              <a:gd name="connsiteY70" fmla="*/ 585934 h 6858000"/>
              <a:gd name="connsiteX71" fmla="*/ 3 w 1342163"/>
              <a:gd name="connsiteY71" fmla="*/ 538948 h 6858000"/>
              <a:gd name="connsiteX72" fmla="*/ 3911 w 1342163"/>
              <a:gd name="connsiteY72" fmla="*/ 525163 h 6858000"/>
              <a:gd name="connsiteX73" fmla="*/ 29283 w 1342163"/>
              <a:gd name="connsiteY73" fmla="*/ 393828 h 6858000"/>
              <a:gd name="connsiteX74" fmla="*/ 29113 w 1342163"/>
              <a:gd name="connsiteY74" fmla="*/ 353137 h 6858000"/>
              <a:gd name="connsiteX75" fmla="*/ 34806 w 1342163"/>
              <a:gd name="connsiteY75" fmla="*/ 275771 h 6858000"/>
              <a:gd name="connsiteX76" fmla="*/ 44500 w 1342163"/>
              <a:gd name="connsiteY76" fmla="*/ 236673 h 6858000"/>
              <a:gd name="connsiteX77" fmla="*/ 43543 w 1342163"/>
              <a:gd name="connsiteY77" fmla="*/ 144983 h 6858000"/>
              <a:gd name="connsiteX78" fmla="*/ 33828 w 1342163"/>
              <a:gd name="connsiteY78" fmla="*/ 33857 h 6858000"/>
              <a:gd name="connsiteX79" fmla="*/ 15381 w 1342163"/>
              <a:gd name="connsiteY79" fmla="*/ 0 h 6858000"/>
              <a:gd name="connsiteX0" fmla="*/ 15381 w 1342163"/>
              <a:gd name="connsiteY0" fmla="*/ 0 h 6858000"/>
              <a:gd name="connsiteX1" fmla="*/ 1342163 w 1342163"/>
              <a:gd name="connsiteY1" fmla="*/ 0 h 6858000"/>
              <a:gd name="connsiteX2" fmla="*/ 1342163 w 1342163"/>
              <a:gd name="connsiteY2" fmla="*/ 6858000 h 6858000"/>
              <a:gd name="connsiteX3" fmla="*/ 78857 w 1342163"/>
              <a:gd name="connsiteY3" fmla="*/ 6857735 h 6858000"/>
              <a:gd name="connsiteX4" fmla="*/ 115450 w 1342163"/>
              <a:gd name="connsiteY4" fmla="*/ 6776847 h 6858000"/>
              <a:gd name="connsiteX5" fmla="*/ 126950 w 1342163"/>
              <a:gd name="connsiteY5" fmla="*/ 6737706 h 6858000"/>
              <a:gd name="connsiteX6" fmla="*/ 144357 w 1342163"/>
              <a:gd name="connsiteY6" fmla="*/ 6686827 h 6858000"/>
              <a:gd name="connsiteX7" fmla="*/ 155935 w 1342163"/>
              <a:gd name="connsiteY7" fmla="*/ 6633777 h 6858000"/>
              <a:gd name="connsiteX8" fmla="*/ 228778 w 1342163"/>
              <a:gd name="connsiteY8" fmla="*/ 6492130 h 6858000"/>
              <a:gd name="connsiteX9" fmla="*/ 244465 w 1342163"/>
              <a:gd name="connsiteY9" fmla="*/ 6431610 h 6858000"/>
              <a:gd name="connsiteX10" fmla="*/ 263305 w 1342163"/>
              <a:gd name="connsiteY10" fmla="*/ 6294334 h 6858000"/>
              <a:gd name="connsiteX11" fmla="*/ 251079 w 1342163"/>
              <a:gd name="connsiteY11" fmla="*/ 6231403 h 6858000"/>
              <a:gd name="connsiteX12" fmla="*/ 243737 w 1342163"/>
              <a:gd name="connsiteY12" fmla="*/ 6202459 h 6858000"/>
              <a:gd name="connsiteX13" fmla="*/ 242535 w 1342163"/>
              <a:gd name="connsiteY13" fmla="*/ 6153037 h 6858000"/>
              <a:gd name="connsiteX14" fmla="*/ 250120 w 1342163"/>
              <a:gd name="connsiteY14" fmla="*/ 5905303 h 6858000"/>
              <a:gd name="connsiteX15" fmla="*/ 280078 w 1342163"/>
              <a:gd name="connsiteY15" fmla="*/ 5712857 h 6858000"/>
              <a:gd name="connsiteX16" fmla="*/ 309876 w 1342163"/>
              <a:gd name="connsiteY16" fmla="*/ 5660491 h 6858000"/>
              <a:gd name="connsiteX17" fmla="*/ 323888 w 1342163"/>
              <a:gd name="connsiteY17" fmla="*/ 5553910 h 6858000"/>
              <a:gd name="connsiteX18" fmla="*/ 348319 w 1342163"/>
              <a:gd name="connsiteY18" fmla="*/ 5449031 h 6858000"/>
              <a:gd name="connsiteX19" fmla="*/ 385202 w 1342163"/>
              <a:gd name="connsiteY19" fmla="*/ 5341916 h 6858000"/>
              <a:gd name="connsiteX20" fmla="*/ 423583 w 1342163"/>
              <a:gd name="connsiteY20" fmla="*/ 5264214 h 6858000"/>
              <a:gd name="connsiteX21" fmla="*/ 429742 w 1342163"/>
              <a:gd name="connsiteY21" fmla="*/ 5225268 h 6858000"/>
              <a:gd name="connsiteX22" fmla="*/ 438024 w 1342163"/>
              <a:gd name="connsiteY22" fmla="*/ 5159961 h 6858000"/>
              <a:gd name="connsiteX23" fmla="*/ 441634 w 1342163"/>
              <a:gd name="connsiteY23" fmla="*/ 5125185 h 6858000"/>
              <a:gd name="connsiteX24" fmla="*/ 455500 w 1342163"/>
              <a:gd name="connsiteY24" fmla="*/ 5067850 h 6858000"/>
              <a:gd name="connsiteX25" fmla="*/ 458231 w 1342163"/>
              <a:gd name="connsiteY25" fmla="*/ 5060861 h 6858000"/>
              <a:gd name="connsiteX26" fmla="*/ 456489 w 1342163"/>
              <a:gd name="connsiteY26" fmla="*/ 4993030 h 6858000"/>
              <a:gd name="connsiteX27" fmla="*/ 463398 w 1342163"/>
              <a:gd name="connsiteY27" fmla="*/ 4946844 h 6858000"/>
              <a:gd name="connsiteX28" fmla="*/ 474657 w 1342163"/>
              <a:gd name="connsiteY28" fmla="*/ 4858827 h 6858000"/>
              <a:gd name="connsiteX29" fmla="*/ 480560 w 1342163"/>
              <a:gd name="connsiteY29" fmla="*/ 4821170 h 6858000"/>
              <a:gd name="connsiteX30" fmla="*/ 479873 w 1342163"/>
              <a:gd name="connsiteY30" fmla="*/ 4584173 h 6858000"/>
              <a:gd name="connsiteX31" fmla="*/ 471521 w 1342163"/>
              <a:gd name="connsiteY31" fmla="*/ 4375228 h 6858000"/>
              <a:gd name="connsiteX32" fmla="*/ 452174 w 1342163"/>
              <a:gd name="connsiteY32" fmla="*/ 4214165 h 6858000"/>
              <a:gd name="connsiteX33" fmla="*/ 453803 w 1342163"/>
              <a:gd name="connsiteY33" fmla="*/ 4076008 h 6858000"/>
              <a:gd name="connsiteX34" fmla="*/ 441503 w 1342163"/>
              <a:gd name="connsiteY34" fmla="*/ 4033999 h 6858000"/>
              <a:gd name="connsiteX35" fmla="*/ 441228 w 1342163"/>
              <a:gd name="connsiteY35" fmla="*/ 4013953 h 6858000"/>
              <a:gd name="connsiteX36" fmla="*/ 445527 w 1342163"/>
              <a:gd name="connsiteY36" fmla="*/ 3872886 h 6858000"/>
              <a:gd name="connsiteX37" fmla="*/ 455900 w 1342163"/>
              <a:gd name="connsiteY37" fmla="*/ 3813873 h 6858000"/>
              <a:gd name="connsiteX38" fmla="*/ 466796 w 1342163"/>
              <a:gd name="connsiteY38" fmla="*/ 3738082 h 6858000"/>
              <a:gd name="connsiteX39" fmla="*/ 474142 w 1342163"/>
              <a:gd name="connsiteY39" fmla="*/ 3673397 h 6858000"/>
              <a:gd name="connsiteX40" fmla="*/ 473438 w 1342163"/>
              <a:gd name="connsiteY40" fmla="*/ 3637109 h 6858000"/>
              <a:gd name="connsiteX41" fmla="*/ 476881 w 1342163"/>
              <a:gd name="connsiteY41" fmla="*/ 3536883 h 6858000"/>
              <a:gd name="connsiteX42" fmla="*/ 498311 w 1342163"/>
              <a:gd name="connsiteY42" fmla="*/ 3295862 h 6858000"/>
              <a:gd name="connsiteX43" fmla="*/ 480837 w 1342163"/>
              <a:gd name="connsiteY43" fmla="*/ 3158586 h 6858000"/>
              <a:gd name="connsiteX44" fmla="*/ 456245 w 1342163"/>
              <a:gd name="connsiteY44" fmla="*/ 3112365 h 6858000"/>
              <a:gd name="connsiteX45" fmla="*/ 441720 w 1342163"/>
              <a:gd name="connsiteY45" fmla="*/ 3072935 h 6858000"/>
              <a:gd name="connsiteX46" fmla="*/ 416894 w 1342163"/>
              <a:gd name="connsiteY46" fmla="*/ 2958185 h 6858000"/>
              <a:gd name="connsiteX47" fmla="*/ 374174 w 1342163"/>
              <a:gd name="connsiteY47" fmla="*/ 2843952 h 6858000"/>
              <a:gd name="connsiteX48" fmla="*/ 308426 w 1342163"/>
              <a:gd name="connsiteY48" fmla="*/ 2554718 h 6858000"/>
              <a:gd name="connsiteX49" fmla="*/ 279243 w 1342163"/>
              <a:gd name="connsiteY49" fmla="*/ 2447068 h 6858000"/>
              <a:gd name="connsiteX50" fmla="*/ 283313 w 1342163"/>
              <a:gd name="connsiteY50" fmla="*/ 2423438 h 6858000"/>
              <a:gd name="connsiteX51" fmla="*/ 251144 w 1342163"/>
              <a:gd name="connsiteY51" fmla="*/ 2261920 h 6858000"/>
              <a:gd name="connsiteX52" fmla="*/ 241031 w 1342163"/>
              <a:gd name="connsiteY52" fmla="*/ 2195378 h 6858000"/>
              <a:gd name="connsiteX53" fmla="*/ 225248 w 1342163"/>
              <a:gd name="connsiteY53" fmla="*/ 2155135 h 6858000"/>
              <a:gd name="connsiteX54" fmla="*/ 222706 w 1342163"/>
              <a:gd name="connsiteY54" fmla="*/ 2118008 h 6858000"/>
              <a:gd name="connsiteX55" fmla="*/ 223699 w 1342163"/>
              <a:gd name="connsiteY55" fmla="*/ 2050531 h 6858000"/>
              <a:gd name="connsiteX56" fmla="*/ 196683 w 1342163"/>
              <a:gd name="connsiteY56" fmla="*/ 1906352 h 6858000"/>
              <a:gd name="connsiteX57" fmla="*/ 173240 w 1342163"/>
              <a:gd name="connsiteY57" fmla="*/ 1861531 h 6858000"/>
              <a:gd name="connsiteX58" fmla="*/ 127039 w 1342163"/>
              <a:gd name="connsiteY58" fmla="*/ 1732919 h 6858000"/>
              <a:gd name="connsiteX59" fmla="*/ 98476 w 1342163"/>
              <a:gd name="connsiteY59" fmla="*/ 1615777 h 6858000"/>
              <a:gd name="connsiteX60" fmla="*/ 79271 w 1342163"/>
              <a:gd name="connsiteY60" fmla="*/ 1563678 h 6858000"/>
              <a:gd name="connsiteX61" fmla="*/ 85093 w 1342163"/>
              <a:gd name="connsiteY61" fmla="*/ 1477995 h 6858000"/>
              <a:gd name="connsiteX62" fmla="*/ 79485 w 1342163"/>
              <a:gd name="connsiteY62" fmla="*/ 1307086 h 6858000"/>
              <a:gd name="connsiteX63" fmla="*/ 85358 w 1342163"/>
              <a:gd name="connsiteY63" fmla="*/ 1168288 h 6858000"/>
              <a:gd name="connsiteX64" fmla="*/ 66946 w 1342163"/>
              <a:gd name="connsiteY64" fmla="*/ 1088484 h 6858000"/>
              <a:gd name="connsiteX65" fmla="*/ 55682 w 1342163"/>
              <a:gd name="connsiteY65" fmla="*/ 1016103 h 6858000"/>
              <a:gd name="connsiteX66" fmla="*/ 57138 w 1342163"/>
              <a:gd name="connsiteY66" fmla="*/ 954054 h 6858000"/>
              <a:gd name="connsiteX67" fmla="*/ 52003 w 1342163"/>
              <a:gd name="connsiteY67" fmla="*/ 896999 h 6858000"/>
              <a:gd name="connsiteX68" fmla="*/ 12141 w 1342163"/>
              <a:gd name="connsiteY68" fmla="*/ 711705 h 6858000"/>
              <a:gd name="connsiteX69" fmla="*/ 9051 w 1342163"/>
              <a:gd name="connsiteY69" fmla="*/ 619315 h 6858000"/>
              <a:gd name="connsiteX70" fmla="*/ 2707 w 1342163"/>
              <a:gd name="connsiteY70" fmla="*/ 585934 h 6858000"/>
              <a:gd name="connsiteX71" fmla="*/ 3 w 1342163"/>
              <a:gd name="connsiteY71" fmla="*/ 538948 h 6858000"/>
              <a:gd name="connsiteX72" fmla="*/ 3911 w 1342163"/>
              <a:gd name="connsiteY72" fmla="*/ 525163 h 6858000"/>
              <a:gd name="connsiteX73" fmla="*/ 29283 w 1342163"/>
              <a:gd name="connsiteY73" fmla="*/ 393828 h 6858000"/>
              <a:gd name="connsiteX74" fmla="*/ 29113 w 1342163"/>
              <a:gd name="connsiteY74" fmla="*/ 353137 h 6858000"/>
              <a:gd name="connsiteX75" fmla="*/ 44500 w 1342163"/>
              <a:gd name="connsiteY75" fmla="*/ 236673 h 6858000"/>
              <a:gd name="connsiteX76" fmla="*/ 43543 w 1342163"/>
              <a:gd name="connsiteY76" fmla="*/ 144983 h 6858000"/>
              <a:gd name="connsiteX77" fmla="*/ 33828 w 1342163"/>
              <a:gd name="connsiteY77" fmla="*/ 33857 h 6858000"/>
              <a:gd name="connsiteX78" fmla="*/ 15381 w 1342163"/>
              <a:gd name="connsiteY78" fmla="*/ 0 h 6858000"/>
              <a:gd name="connsiteX0" fmla="*/ 15381 w 1342163"/>
              <a:gd name="connsiteY0" fmla="*/ 0 h 6858000"/>
              <a:gd name="connsiteX1" fmla="*/ 1342163 w 1342163"/>
              <a:gd name="connsiteY1" fmla="*/ 0 h 6858000"/>
              <a:gd name="connsiteX2" fmla="*/ 1342163 w 1342163"/>
              <a:gd name="connsiteY2" fmla="*/ 6858000 h 6858000"/>
              <a:gd name="connsiteX3" fmla="*/ 78857 w 1342163"/>
              <a:gd name="connsiteY3" fmla="*/ 6857735 h 6858000"/>
              <a:gd name="connsiteX4" fmla="*/ 115450 w 1342163"/>
              <a:gd name="connsiteY4" fmla="*/ 6776847 h 6858000"/>
              <a:gd name="connsiteX5" fmla="*/ 126950 w 1342163"/>
              <a:gd name="connsiteY5" fmla="*/ 6737706 h 6858000"/>
              <a:gd name="connsiteX6" fmla="*/ 144357 w 1342163"/>
              <a:gd name="connsiteY6" fmla="*/ 6686827 h 6858000"/>
              <a:gd name="connsiteX7" fmla="*/ 155935 w 1342163"/>
              <a:gd name="connsiteY7" fmla="*/ 6633777 h 6858000"/>
              <a:gd name="connsiteX8" fmla="*/ 228778 w 1342163"/>
              <a:gd name="connsiteY8" fmla="*/ 6492130 h 6858000"/>
              <a:gd name="connsiteX9" fmla="*/ 244465 w 1342163"/>
              <a:gd name="connsiteY9" fmla="*/ 6431610 h 6858000"/>
              <a:gd name="connsiteX10" fmla="*/ 263305 w 1342163"/>
              <a:gd name="connsiteY10" fmla="*/ 6294334 h 6858000"/>
              <a:gd name="connsiteX11" fmla="*/ 251079 w 1342163"/>
              <a:gd name="connsiteY11" fmla="*/ 6231403 h 6858000"/>
              <a:gd name="connsiteX12" fmla="*/ 243737 w 1342163"/>
              <a:gd name="connsiteY12" fmla="*/ 6202459 h 6858000"/>
              <a:gd name="connsiteX13" fmla="*/ 242535 w 1342163"/>
              <a:gd name="connsiteY13" fmla="*/ 6153037 h 6858000"/>
              <a:gd name="connsiteX14" fmla="*/ 250120 w 1342163"/>
              <a:gd name="connsiteY14" fmla="*/ 5905303 h 6858000"/>
              <a:gd name="connsiteX15" fmla="*/ 280078 w 1342163"/>
              <a:gd name="connsiteY15" fmla="*/ 5712857 h 6858000"/>
              <a:gd name="connsiteX16" fmla="*/ 309876 w 1342163"/>
              <a:gd name="connsiteY16" fmla="*/ 5660491 h 6858000"/>
              <a:gd name="connsiteX17" fmla="*/ 323888 w 1342163"/>
              <a:gd name="connsiteY17" fmla="*/ 5553910 h 6858000"/>
              <a:gd name="connsiteX18" fmla="*/ 348319 w 1342163"/>
              <a:gd name="connsiteY18" fmla="*/ 5449031 h 6858000"/>
              <a:gd name="connsiteX19" fmla="*/ 385202 w 1342163"/>
              <a:gd name="connsiteY19" fmla="*/ 5341916 h 6858000"/>
              <a:gd name="connsiteX20" fmla="*/ 423583 w 1342163"/>
              <a:gd name="connsiteY20" fmla="*/ 5264214 h 6858000"/>
              <a:gd name="connsiteX21" fmla="*/ 429742 w 1342163"/>
              <a:gd name="connsiteY21" fmla="*/ 5225268 h 6858000"/>
              <a:gd name="connsiteX22" fmla="*/ 438024 w 1342163"/>
              <a:gd name="connsiteY22" fmla="*/ 5159961 h 6858000"/>
              <a:gd name="connsiteX23" fmla="*/ 441634 w 1342163"/>
              <a:gd name="connsiteY23" fmla="*/ 5125185 h 6858000"/>
              <a:gd name="connsiteX24" fmla="*/ 455500 w 1342163"/>
              <a:gd name="connsiteY24" fmla="*/ 5067850 h 6858000"/>
              <a:gd name="connsiteX25" fmla="*/ 458231 w 1342163"/>
              <a:gd name="connsiteY25" fmla="*/ 5060861 h 6858000"/>
              <a:gd name="connsiteX26" fmla="*/ 456489 w 1342163"/>
              <a:gd name="connsiteY26" fmla="*/ 4993030 h 6858000"/>
              <a:gd name="connsiteX27" fmla="*/ 463398 w 1342163"/>
              <a:gd name="connsiteY27" fmla="*/ 4946844 h 6858000"/>
              <a:gd name="connsiteX28" fmla="*/ 474657 w 1342163"/>
              <a:gd name="connsiteY28" fmla="*/ 4858827 h 6858000"/>
              <a:gd name="connsiteX29" fmla="*/ 480560 w 1342163"/>
              <a:gd name="connsiteY29" fmla="*/ 4821170 h 6858000"/>
              <a:gd name="connsiteX30" fmla="*/ 479873 w 1342163"/>
              <a:gd name="connsiteY30" fmla="*/ 4584173 h 6858000"/>
              <a:gd name="connsiteX31" fmla="*/ 471521 w 1342163"/>
              <a:gd name="connsiteY31" fmla="*/ 4375228 h 6858000"/>
              <a:gd name="connsiteX32" fmla="*/ 452174 w 1342163"/>
              <a:gd name="connsiteY32" fmla="*/ 4214165 h 6858000"/>
              <a:gd name="connsiteX33" fmla="*/ 453803 w 1342163"/>
              <a:gd name="connsiteY33" fmla="*/ 4076008 h 6858000"/>
              <a:gd name="connsiteX34" fmla="*/ 441503 w 1342163"/>
              <a:gd name="connsiteY34" fmla="*/ 4033999 h 6858000"/>
              <a:gd name="connsiteX35" fmla="*/ 441228 w 1342163"/>
              <a:gd name="connsiteY35" fmla="*/ 4013953 h 6858000"/>
              <a:gd name="connsiteX36" fmla="*/ 445527 w 1342163"/>
              <a:gd name="connsiteY36" fmla="*/ 3872886 h 6858000"/>
              <a:gd name="connsiteX37" fmla="*/ 455900 w 1342163"/>
              <a:gd name="connsiteY37" fmla="*/ 3813873 h 6858000"/>
              <a:gd name="connsiteX38" fmla="*/ 466796 w 1342163"/>
              <a:gd name="connsiteY38" fmla="*/ 3738082 h 6858000"/>
              <a:gd name="connsiteX39" fmla="*/ 474142 w 1342163"/>
              <a:gd name="connsiteY39" fmla="*/ 3673397 h 6858000"/>
              <a:gd name="connsiteX40" fmla="*/ 473438 w 1342163"/>
              <a:gd name="connsiteY40" fmla="*/ 3637109 h 6858000"/>
              <a:gd name="connsiteX41" fmla="*/ 476881 w 1342163"/>
              <a:gd name="connsiteY41" fmla="*/ 3536883 h 6858000"/>
              <a:gd name="connsiteX42" fmla="*/ 498311 w 1342163"/>
              <a:gd name="connsiteY42" fmla="*/ 3295862 h 6858000"/>
              <a:gd name="connsiteX43" fmla="*/ 480837 w 1342163"/>
              <a:gd name="connsiteY43" fmla="*/ 3158586 h 6858000"/>
              <a:gd name="connsiteX44" fmla="*/ 456245 w 1342163"/>
              <a:gd name="connsiteY44" fmla="*/ 3112365 h 6858000"/>
              <a:gd name="connsiteX45" fmla="*/ 441720 w 1342163"/>
              <a:gd name="connsiteY45" fmla="*/ 3072935 h 6858000"/>
              <a:gd name="connsiteX46" fmla="*/ 416894 w 1342163"/>
              <a:gd name="connsiteY46" fmla="*/ 2958185 h 6858000"/>
              <a:gd name="connsiteX47" fmla="*/ 374174 w 1342163"/>
              <a:gd name="connsiteY47" fmla="*/ 2843952 h 6858000"/>
              <a:gd name="connsiteX48" fmla="*/ 308426 w 1342163"/>
              <a:gd name="connsiteY48" fmla="*/ 2554718 h 6858000"/>
              <a:gd name="connsiteX49" fmla="*/ 279243 w 1342163"/>
              <a:gd name="connsiteY49" fmla="*/ 2447068 h 6858000"/>
              <a:gd name="connsiteX50" fmla="*/ 283313 w 1342163"/>
              <a:gd name="connsiteY50" fmla="*/ 2423438 h 6858000"/>
              <a:gd name="connsiteX51" fmla="*/ 251144 w 1342163"/>
              <a:gd name="connsiteY51" fmla="*/ 2261920 h 6858000"/>
              <a:gd name="connsiteX52" fmla="*/ 241031 w 1342163"/>
              <a:gd name="connsiteY52" fmla="*/ 2195378 h 6858000"/>
              <a:gd name="connsiteX53" fmla="*/ 225248 w 1342163"/>
              <a:gd name="connsiteY53" fmla="*/ 2155135 h 6858000"/>
              <a:gd name="connsiteX54" fmla="*/ 222706 w 1342163"/>
              <a:gd name="connsiteY54" fmla="*/ 2118008 h 6858000"/>
              <a:gd name="connsiteX55" fmla="*/ 223699 w 1342163"/>
              <a:gd name="connsiteY55" fmla="*/ 2050531 h 6858000"/>
              <a:gd name="connsiteX56" fmla="*/ 196683 w 1342163"/>
              <a:gd name="connsiteY56" fmla="*/ 1906352 h 6858000"/>
              <a:gd name="connsiteX57" fmla="*/ 173240 w 1342163"/>
              <a:gd name="connsiteY57" fmla="*/ 1861531 h 6858000"/>
              <a:gd name="connsiteX58" fmla="*/ 127039 w 1342163"/>
              <a:gd name="connsiteY58" fmla="*/ 1732919 h 6858000"/>
              <a:gd name="connsiteX59" fmla="*/ 98476 w 1342163"/>
              <a:gd name="connsiteY59" fmla="*/ 1615777 h 6858000"/>
              <a:gd name="connsiteX60" fmla="*/ 79271 w 1342163"/>
              <a:gd name="connsiteY60" fmla="*/ 1563678 h 6858000"/>
              <a:gd name="connsiteX61" fmla="*/ 85093 w 1342163"/>
              <a:gd name="connsiteY61" fmla="*/ 1477995 h 6858000"/>
              <a:gd name="connsiteX62" fmla="*/ 79485 w 1342163"/>
              <a:gd name="connsiteY62" fmla="*/ 1307086 h 6858000"/>
              <a:gd name="connsiteX63" fmla="*/ 85358 w 1342163"/>
              <a:gd name="connsiteY63" fmla="*/ 1168288 h 6858000"/>
              <a:gd name="connsiteX64" fmla="*/ 66946 w 1342163"/>
              <a:gd name="connsiteY64" fmla="*/ 1088484 h 6858000"/>
              <a:gd name="connsiteX65" fmla="*/ 55682 w 1342163"/>
              <a:gd name="connsiteY65" fmla="*/ 1016103 h 6858000"/>
              <a:gd name="connsiteX66" fmla="*/ 57138 w 1342163"/>
              <a:gd name="connsiteY66" fmla="*/ 954054 h 6858000"/>
              <a:gd name="connsiteX67" fmla="*/ 52003 w 1342163"/>
              <a:gd name="connsiteY67" fmla="*/ 896999 h 6858000"/>
              <a:gd name="connsiteX68" fmla="*/ 12141 w 1342163"/>
              <a:gd name="connsiteY68" fmla="*/ 711705 h 6858000"/>
              <a:gd name="connsiteX69" fmla="*/ 9051 w 1342163"/>
              <a:gd name="connsiteY69" fmla="*/ 619315 h 6858000"/>
              <a:gd name="connsiteX70" fmla="*/ 2707 w 1342163"/>
              <a:gd name="connsiteY70" fmla="*/ 585934 h 6858000"/>
              <a:gd name="connsiteX71" fmla="*/ 3 w 1342163"/>
              <a:gd name="connsiteY71" fmla="*/ 538948 h 6858000"/>
              <a:gd name="connsiteX72" fmla="*/ 3911 w 1342163"/>
              <a:gd name="connsiteY72" fmla="*/ 525163 h 6858000"/>
              <a:gd name="connsiteX73" fmla="*/ 29113 w 1342163"/>
              <a:gd name="connsiteY73" fmla="*/ 353137 h 6858000"/>
              <a:gd name="connsiteX74" fmla="*/ 44500 w 1342163"/>
              <a:gd name="connsiteY74" fmla="*/ 236673 h 6858000"/>
              <a:gd name="connsiteX75" fmla="*/ 43543 w 1342163"/>
              <a:gd name="connsiteY75" fmla="*/ 144983 h 6858000"/>
              <a:gd name="connsiteX76" fmla="*/ 33828 w 1342163"/>
              <a:gd name="connsiteY76" fmla="*/ 33857 h 6858000"/>
              <a:gd name="connsiteX77" fmla="*/ 15381 w 1342163"/>
              <a:gd name="connsiteY77" fmla="*/ 0 h 6858000"/>
              <a:gd name="connsiteX0" fmla="*/ 15381 w 1342163"/>
              <a:gd name="connsiteY0" fmla="*/ 0 h 6858000"/>
              <a:gd name="connsiteX1" fmla="*/ 1342163 w 1342163"/>
              <a:gd name="connsiteY1" fmla="*/ 0 h 6858000"/>
              <a:gd name="connsiteX2" fmla="*/ 1342163 w 1342163"/>
              <a:gd name="connsiteY2" fmla="*/ 6858000 h 6858000"/>
              <a:gd name="connsiteX3" fmla="*/ 78857 w 1342163"/>
              <a:gd name="connsiteY3" fmla="*/ 6857735 h 6858000"/>
              <a:gd name="connsiteX4" fmla="*/ 115450 w 1342163"/>
              <a:gd name="connsiteY4" fmla="*/ 6776847 h 6858000"/>
              <a:gd name="connsiteX5" fmla="*/ 126950 w 1342163"/>
              <a:gd name="connsiteY5" fmla="*/ 6737706 h 6858000"/>
              <a:gd name="connsiteX6" fmla="*/ 144357 w 1342163"/>
              <a:gd name="connsiteY6" fmla="*/ 6686827 h 6858000"/>
              <a:gd name="connsiteX7" fmla="*/ 155935 w 1342163"/>
              <a:gd name="connsiteY7" fmla="*/ 6633777 h 6858000"/>
              <a:gd name="connsiteX8" fmla="*/ 228778 w 1342163"/>
              <a:gd name="connsiteY8" fmla="*/ 6492130 h 6858000"/>
              <a:gd name="connsiteX9" fmla="*/ 244465 w 1342163"/>
              <a:gd name="connsiteY9" fmla="*/ 6431610 h 6858000"/>
              <a:gd name="connsiteX10" fmla="*/ 263305 w 1342163"/>
              <a:gd name="connsiteY10" fmla="*/ 6294334 h 6858000"/>
              <a:gd name="connsiteX11" fmla="*/ 251079 w 1342163"/>
              <a:gd name="connsiteY11" fmla="*/ 6231403 h 6858000"/>
              <a:gd name="connsiteX12" fmla="*/ 243737 w 1342163"/>
              <a:gd name="connsiteY12" fmla="*/ 6202459 h 6858000"/>
              <a:gd name="connsiteX13" fmla="*/ 242535 w 1342163"/>
              <a:gd name="connsiteY13" fmla="*/ 6153037 h 6858000"/>
              <a:gd name="connsiteX14" fmla="*/ 250120 w 1342163"/>
              <a:gd name="connsiteY14" fmla="*/ 5905303 h 6858000"/>
              <a:gd name="connsiteX15" fmla="*/ 280078 w 1342163"/>
              <a:gd name="connsiteY15" fmla="*/ 5712857 h 6858000"/>
              <a:gd name="connsiteX16" fmla="*/ 309876 w 1342163"/>
              <a:gd name="connsiteY16" fmla="*/ 5660491 h 6858000"/>
              <a:gd name="connsiteX17" fmla="*/ 323888 w 1342163"/>
              <a:gd name="connsiteY17" fmla="*/ 5553910 h 6858000"/>
              <a:gd name="connsiteX18" fmla="*/ 348319 w 1342163"/>
              <a:gd name="connsiteY18" fmla="*/ 5449031 h 6858000"/>
              <a:gd name="connsiteX19" fmla="*/ 385202 w 1342163"/>
              <a:gd name="connsiteY19" fmla="*/ 5341916 h 6858000"/>
              <a:gd name="connsiteX20" fmla="*/ 423583 w 1342163"/>
              <a:gd name="connsiteY20" fmla="*/ 5264214 h 6858000"/>
              <a:gd name="connsiteX21" fmla="*/ 429742 w 1342163"/>
              <a:gd name="connsiteY21" fmla="*/ 5225268 h 6858000"/>
              <a:gd name="connsiteX22" fmla="*/ 438024 w 1342163"/>
              <a:gd name="connsiteY22" fmla="*/ 5159961 h 6858000"/>
              <a:gd name="connsiteX23" fmla="*/ 441634 w 1342163"/>
              <a:gd name="connsiteY23" fmla="*/ 5125185 h 6858000"/>
              <a:gd name="connsiteX24" fmla="*/ 455500 w 1342163"/>
              <a:gd name="connsiteY24" fmla="*/ 5067850 h 6858000"/>
              <a:gd name="connsiteX25" fmla="*/ 458231 w 1342163"/>
              <a:gd name="connsiteY25" fmla="*/ 5060861 h 6858000"/>
              <a:gd name="connsiteX26" fmla="*/ 456489 w 1342163"/>
              <a:gd name="connsiteY26" fmla="*/ 4993030 h 6858000"/>
              <a:gd name="connsiteX27" fmla="*/ 463398 w 1342163"/>
              <a:gd name="connsiteY27" fmla="*/ 4946844 h 6858000"/>
              <a:gd name="connsiteX28" fmla="*/ 474657 w 1342163"/>
              <a:gd name="connsiteY28" fmla="*/ 4858827 h 6858000"/>
              <a:gd name="connsiteX29" fmla="*/ 480560 w 1342163"/>
              <a:gd name="connsiteY29" fmla="*/ 4821170 h 6858000"/>
              <a:gd name="connsiteX30" fmla="*/ 479873 w 1342163"/>
              <a:gd name="connsiteY30" fmla="*/ 4584173 h 6858000"/>
              <a:gd name="connsiteX31" fmla="*/ 471521 w 1342163"/>
              <a:gd name="connsiteY31" fmla="*/ 4375228 h 6858000"/>
              <a:gd name="connsiteX32" fmla="*/ 452174 w 1342163"/>
              <a:gd name="connsiteY32" fmla="*/ 4214165 h 6858000"/>
              <a:gd name="connsiteX33" fmla="*/ 453803 w 1342163"/>
              <a:gd name="connsiteY33" fmla="*/ 4076008 h 6858000"/>
              <a:gd name="connsiteX34" fmla="*/ 441503 w 1342163"/>
              <a:gd name="connsiteY34" fmla="*/ 4033999 h 6858000"/>
              <a:gd name="connsiteX35" fmla="*/ 441228 w 1342163"/>
              <a:gd name="connsiteY35" fmla="*/ 4013953 h 6858000"/>
              <a:gd name="connsiteX36" fmla="*/ 445527 w 1342163"/>
              <a:gd name="connsiteY36" fmla="*/ 3872886 h 6858000"/>
              <a:gd name="connsiteX37" fmla="*/ 455900 w 1342163"/>
              <a:gd name="connsiteY37" fmla="*/ 3813873 h 6858000"/>
              <a:gd name="connsiteX38" fmla="*/ 466796 w 1342163"/>
              <a:gd name="connsiteY38" fmla="*/ 3738082 h 6858000"/>
              <a:gd name="connsiteX39" fmla="*/ 474142 w 1342163"/>
              <a:gd name="connsiteY39" fmla="*/ 3673397 h 6858000"/>
              <a:gd name="connsiteX40" fmla="*/ 473438 w 1342163"/>
              <a:gd name="connsiteY40" fmla="*/ 3637109 h 6858000"/>
              <a:gd name="connsiteX41" fmla="*/ 476881 w 1342163"/>
              <a:gd name="connsiteY41" fmla="*/ 3536883 h 6858000"/>
              <a:gd name="connsiteX42" fmla="*/ 498311 w 1342163"/>
              <a:gd name="connsiteY42" fmla="*/ 3295862 h 6858000"/>
              <a:gd name="connsiteX43" fmla="*/ 480837 w 1342163"/>
              <a:gd name="connsiteY43" fmla="*/ 3158586 h 6858000"/>
              <a:gd name="connsiteX44" fmla="*/ 456245 w 1342163"/>
              <a:gd name="connsiteY44" fmla="*/ 3112365 h 6858000"/>
              <a:gd name="connsiteX45" fmla="*/ 441720 w 1342163"/>
              <a:gd name="connsiteY45" fmla="*/ 3072935 h 6858000"/>
              <a:gd name="connsiteX46" fmla="*/ 416894 w 1342163"/>
              <a:gd name="connsiteY46" fmla="*/ 2958185 h 6858000"/>
              <a:gd name="connsiteX47" fmla="*/ 374174 w 1342163"/>
              <a:gd name="connsiteY47" fmla="*/ 2843952 h 6858000"/>
              <a:gd name="connsiteX48" fmla="*/ 308426 w 1342163"/>
              <a:gd name="connsiteY48" fmla="*/ 2554718 h 6858000"/>
              <a:gd name="connsiteX49" fmla="*/ 279243 w 1342163"/>
              <a:gd name="connsiteY49" fmla="*/ 2447068 h 6858000"/>
              <a:gd name="connsiteX50" fmla="*/ 283313 w 1342163"/>
              <a:gd name="connsiteY50" fmla="*/ 2423438 h 6858000"/>
              <a:gd name="connsiteX51" fmla="*/ 251144 w 1342163"/>
              <a:gd name="connsiteY51" fmla="*/ 2261920 h 6858000"/>
              <a:gd name="connsiteX52" fmla="*/ 241031 w 1342163"/>
              <a:gd name="connsiteY52" fmla="*/ 2195378 h 6858000"/>
              <a:gd name="connsiteX53" fmla="*/ 225248 w 1342163"/>
              <a:gd name="connsiteY53" fmla="*/ 2155135 h 6858000"/>
              <a:gd name="connsiteX54" fmla="*/ 222706 w 1342163"/>
              <a:gd name="connsiteY54" fmla="*/ 2118008 h 6858000"/>
              <a:gd name="connsiteX55" fmla="*/ 223699 w 1342163"/>
              <a:gd name="connsiteY55" fmla="*/ 2050531 h 6858000"/>
              <a:gd name="connsiteX56" fmla="*/ 196683 w 1342163"/>
              <a:gd name="connsiteY56" fmla="*/ 1906352 h 6858000"/>
              <a:gd name="connsiteX57" fmla="*/ 173240 w 1342163"/>
              <a:gd name="connsiteY57" fmla="*/ 1861531 h 6858000"/>
              <a:gd name="connsiteX58" fmla="*/ 127039 w 1342163"/>
              <a:gd name="connsiteY58" fmla="*/ 1732919 h 6858000"/>
              <a:gd name="connsiteX59" fmla="*/ 98476 w 1342163"/>
              <a:gd name="connsiteY59" fmla="*/ 1615777 h 6858000"/>
              <a:gd name="connsiteX60" fmla="*/ 79271 w 1342163"/>
              <a:gd name="connsiteY60" fmla="*/ 1563678 h 6858000"/>
              <a:gd name="connsiteX61" fmla="*/ 85093 w 1342163"/>
              <a:gd name="connsiteY61" fmla="*/ 1477995 h 6858000"/>
              <a:gd name="connsiteX62" fmla="*/ 79485 w 1342163"/>
              <a:gd name="connsiteY62" fmla="*/ 1307086 h 6858000"/>
              <a:gd name="connsiteX63" fmla="*/ 85358 w 1342163"/>
              <a:gd name="connsiteY63" fmla="*/ 1168288 h 6858000"/>
              <a:gd name="connsiteX64" fmla="*/ 66946 w 1342163"/>
              <a:gd name="connsiteY64" fmla="*/ 1088484 h 6858000"/>
              <a:gd name="connsiteX65" fmla="*/ 55682 w 1342163"/>
              <a:gd name="connsiteY65" fmla="*/ 1016103 h 6858000"/>
              <a:gd name="connsiteX66" fmla="*/ 57138 w 1342163"/>
              <a:gd name="connsiteY66" fmla="*/ 954054 h 6858000"/>
              <a:gd name="connsiteX67" fmla="*/ 52003 w 1342163"/>
              <a:gd name="connsiteY67" fmla="*/ 896999 h 6858000"/>
              <a:gd name="connsiteX68" fmla="*/ 12141 w 1342163"/>
              <a:gd name="connsiteY68" fmla="*/ 711705 h 6858000"/>
              <a:gd name="connsiteX69" fmla="*/ 9051 w 1342163"/>
              <a:gd name="connsiteY69" fmla="*/ 619315 h 6858000"/>
              <a:gd name="connsiteX70" fmla="*/ 2707 w 1342163"/>
              <a:gd name="connsiteY70" fmla="*/ 585934 h 6858000"/>
              <a:gd name="connsiteX71" fmla="*/ 3 w 1342163"/>
              <a:gd name="connsiteY71" fmla="*/ 538948 h 6858000"/>
              <a:gd name="connsiteX72" fmla="*/ 3911 w 1342163"/>
              <a:gd name="connsiteY72" fmla="*/ 525163 h 6858000"/>
              <a:gd name="connsiteX73" fmla="*/ 44500 w 1342163"/>
              <a:gd name="connsiteY73" fmla="*/ 236673 h 6858000"/>
              <a:gd name="connsiteX74" fmla="*/ 43543 w 1342163"/>
              <a:gd name="connsiteY74" fmla="*/ 144983 h 6858000"/>
              <a:gd name="connsiteX75" fmla="*/ 33828 w 1342163"/>
              <a:gd name="connsiteY75" fmla="*/ 33857 h 6858000"/>
              <a:gd name="connsiteX76" fmla="*/ 15381 w 1342163"/>
              <a:gd name="connsiteY76" fmla="*/ 0 h 6858000"/>
              <a:gd name="connsiteX0" fmla="*/ 82549 w 1409331"/>
              <a:gd name="connsiteY0" fmla="*/ 0 h 6858000"/>
              <a:gd name="connsiteX1" fmla="*/ 1409331 w 1409331"/>
              <a:gd name="connsiteY1" fmla="*/ 0 h 6858000"/>
              <a:gd name="connsiteX2" fmla="*/ 1409331 w 1409331"/>
              <a:gd name="connsiteY2" fmla="*/ 6858000 h 6858000"/>
              <a:gd name="connsiteX3" fmla="*/ 146025 w 1409331"/>
              <a:gd name="connsiteY3" fmla="*/ 6857735 h 6858000"/>
              <a:gd name="connsiteX4" fmla="*/ 182618 w 1409331"/>
              <a:gd name="connsiteY4" fmla="*/ 6776847 h 6858000"/>
              <a:gd name="connsiteX5" fmla="*/ 194118 w 1409331"/>
              <a:gd name="connsiteY5" fmla="*/ 6737706 h 6858000"/>
              <a:gd name="connsiteX6" fmla="*/ 211525 w 1409331"/>
              <a:gd name="connsiteY6" fmla="*/ 6686827 h 6858000"/>
              <a:gd name="connsiteX7" fmla="*/ 223103 w 1409331"/>
              <a:gd name="connsiteY7" fmla="*/ 6633777 h 6858000"/>
              <a:gd name="connsiteX8" fmla="*/ 295946 w 1409331"/>
              <a:gd name="connsiteY8" fmla="*/ 6492130 h 6858000"/>
              <a:gd name="connsiteX9" fmla="*/ 311633 w 1409331"/>
              <a:gd name="connsiteY9" fmla="*/ 6431610 h 6858000"/>
              <a:gd name="connsiteX10" fmla="*/ 330473 w 1409331"/>
              <a:gd name="connsiteY10" fmla="*/ 6294334 h 6858000"/>
              <a:gd name="connsiteX11" fmla="*/ 318247 w 1409331"/>
              <a:gd name="connsiteY11" fmla="*/ 6231403 h 6858000"/>
              <a:gd name="connsiteX12" fmla="*/ 310905 w 1409331"/>
              <a:gd name="connsiteY12" fmla="*/ 6202459 h 6858000"/>
              <a:gd name="connsiteX13" fmla="*/ 309703 w 1409331"/>
              <a:gd name="connsiteY13" fmla="*/ 6153037 h 6858000"/>
              <a:gd name="connsiteX14" fmla="*/ 317288 w 1409331"/>
              <a:gd name="connsiteY14" fmla="*/ 5905303 h 6858000"/>
              <a:gd name="connsiteX15" fmla="*/ 347246 w 1409331"/>
              <a:gd name="connsiteY15" fmla="*/ 5712857 h 6858000"/>
              <a:gd name="connsiteX16" fmla="*/ 377044 w 1409331"/>
              <a:gd name="connsiteY16" fmla="*/ 5660491 h 6858000"/>
              <a:gd name="connsiteX17" fmla="*/ 391056 w 1409331"/>
              <a:gd name="connsiteY17" fmla="*/ 5553910 h 6858000"/>
              <a:gd name="connsiteX18" fmla="*/ 415487 w 1409331"/>
              <a:gd name="connsiteY18" fmla="*/ 5449031 h 6858000"/>
              <a:gd name="connsiteX19" fmla="*/ 452370 w 1409331"/>
              <a:gd name="connsiteY19" fmla="*/ 5341916 h 6858000"/>
              <a:gd name="connsiteX20" fmla="*/ 490751 w 1409331"/>
              <a:gd name="connsiteY20" fmla="*/ 5264214 h 6858000"/>
              <a:gd name="connsiteX21" fmla="*/ 496910 w 1409331"/>
              <a:gd name="connsiteY21" fmla="*/ 5225268 h 6858000"/>
              <a:gd name="connsiteX22" fmla="*/ 505192 w 1409331"/>
              <a:gd name="connsiteY22" fmla="*/ 5159961 h 6858000"/>
              <a:gd name="connsiteX23" fmla="*/ 508802 w 1409331"/>
              <a:gd name="connsiteY23" fmla="*/ 5125185 h 6858000"/>
              <a:gd name="connsiteX24" fmla="*/ 522668 w 1409331"/>
              <a:gd name="connsiteY24" fmla="*/ 5067850 h 6858000"/>
              <a:gd name="connsiteX25" fmla="*/ 525399 w 1409331"/>
              <a:gd name="connsiteY25" fmla="*/ 5060861 h 6858000"/>
              <a:gd name="connsiteX26" fmla="*/ 523657 w 1409331"/>
              <a:gd name="connsiteY26" fmla="*/ 4993030 h 6858000"/>
              <a:gd name="connsiteX27" fmla="*/ 530566 w 1409331"/>
              <a:gd name="connsiteY27" fmla="*/ 4946844 h 6858000"/>
              <a:gd name="connsiteX28" fmla="*/ 541825 w 1409331"/>
              <a:gd name="connsiteY28" fmla="*/ 4858827 h 6858000"/>
              <a:gd name="connsiteX29" fmla="*/ 547728 w 1409331"/>
              <a:gd name="connsiteY29" fmla="*/ 4821170 h 6858000"/>
              <a:gd name="connsiteX30" fmla="*/ 547041 w 1409331"/>
              <a:gd name="connsiteY30" fmla="*/ 4584173 h 6858000"/>
              <a:gd name="connsiteX31" fmla="*/ 538689 w 1409331"/>
              <a:gd name="connsiteY31" fmla="*/ 4375228 h 6858000"/>
              <a:gd name="connsiteX32" fmla="*/ 519342 w 1409331"/>
              <a:gd name="connsiteY32" fmla="*/ 4214165 h 6858000"/>
              <a:gd name="connsiteX33" fmla="*/ 520971 w 1409331"/>
              <a:gd name="connsiteY33" fmla="*/ 4076008 h 6858000"/>
              <a:gd name="connsiteX34" fmla="*/ 508671 w 1409331"/>
              <a:gd name="connsiteY34" fmla="*/ 4033999 h 6858000"/>
              <a:gd name="connsiteX35" fmla="*/ 508396 w 1409331"/>
              <a:gd name="connsiteY35" fmla="*/ 4013953 h 6858000"/>
              <a:gd name="connsiteX36" fmla="*/ 512695 w 1409331"/>
              <a:gd name="connsiteY36" fmla="*/ 3872886 h 6858000"/>
              <a:gd name="connsiteX37" fmla="*/ 523068 w 1409331"/>
              <a:gd name="connsiteY37" fmla="*/ 3813873 h 6858000"/>
              <a:gd name="connsiteX38" fmla="*/ 533964 w 1409331"/>
              <a:gd name="connsiteY38" fmla="*/ 3738082 h 6858000"/>
              <a:gd name="connsiteX39" fmla="*/ 541310 w 1409331"/>
              <a:gd name="connsiteY39" fmla="*/ 3673397 h 6858000"/>
              <a:gd name="connsiteX40" fmla="*/ 540606 w 1409331"/>
              <a:gd name="connsiteY40" fmla="*/ 3637109 h 6858000"/>
              <a:gd name="connsiteX41" fmla="*/ 544049 w 1409331"/>
              <a:gd name="connsiteY41" fmla="*/ 3536883 h 6858000"/>
              <a:gd name="connsiteX42" fmla="*/ 565479 w 1409331"/>
              <a:gd name="connsiteY42" fmla="*/ 3295862 h 6858000"/>
              <a:gd name="connsiteX43" fmla="*/ 548005 w 1409331"/>
              <a:gd name="connsiteY43" fmla="*/ 3158586 h 6858000"/>
              <a:gd name="connsiteX44" fmla="*/ 523413 w 1409331"/>
              <a:gd name="connsiteY44" fmla="*/ 3112365 h 6858000"/>
              <a:gd name="connsiteX45" fmla="*/ 508888 w 1409331"/>
              <a:gd name="connsiteY45" fmla="*/ 3072935 h 6858000"/>
              <a:gd name="connsiteX46" fmla="*/ 484062 w 1409331"/>
              <a:gd name="connsiteY46" fmla="*/ 2958185 h 6858000"/>
              <a:gd name="connsiteX47" fmla="*/ 441342 w 1409331"/>
              <a:gd name="connsiteY47" fmla="*/ 2843952 h 6858000"/>
              <a:gd name="connsiteX48" fmla="*/ 375594 w 1409331"/>
              <a:gd name="connsiteY48" fmla="*/ 2554718 h 6858000"/>
              <a:gd name="connsiteX49" fmla="*/ 346411 w 1409331"/>
              <a:gd name="connsiteY49" fmla="*/ 2447068 h 6858000"/>
              <a:gd name="connsiteX50" fmla="*/ 350481 w 1409331"/>
              <a:gd name="connsiteY50" fmla="*/ 2423438 h 6858000"/>
              <a:gd name="connsiteX51" fmla="*/ 318312 w 1409331"/>
              <a:gd name="connsiteY51" fmla="*/ 2261920 h 6858000"/>
              <a:gd name="connsiteX52" fmla="*/ 308199 w 1409331"/>
              <a:gd name="connsiteY52" fmla="*/ 2195378 h 6858000"/>
              <a:gd name="connsiteX53" fmla="*/ 292416 w 1409331"/>
              <a:gd name="connsiteY53" fmla="*/ 2155135 h 6858000"/>
              <a:gd name="connsiteX54" fmla="*/ 289874 w 1409331"/>
              <a:gd name="connsiteY54" fmla="*/ 2118008 h 6858000"/>
              <a:gd name="connsiteX55" fmla="*/ 290867 w 1409331"/>
              <a:gd name="connsiteY55" fmla="*/ 2050531 h 6858000"/>
              <a:gd name="connsiteX56" fmla="*/ 263851 w 1409331"/>
              <a:gd name="connsiteY56" fmla="*/ 1906352 h 6858000"/>
              <a:gd name="connsiteX57" fmla="*/ 240408 w 1409331"/>
              <a:gd name="connsiteY57" fmla="*/ 1861531 h 6858000"/>
              <a:gd name="connsiteX58" fmla="*/ 194207 w 1409331"/>
              <a:gd name="connsiteY58" fmla="*/ 1732919 h 6858000"/>
              <a:gd name="connsiteX59" fmla="*/ 165644 w 1409331"/>
              <a:gd name="connsiteY59" fmla="*/ 1615777 h 6858000"/>
              <a:gd name="connsiteX60" fmla="*/ 146439 w 1409331"/>
              <a:gd name="connsiteY60" fmla="*/ 1563678 h 6858000"/>
              <a:gd name="connsiteX61" fmla="*/ 152261 w 1409331"/>
              <a:gd name="connsiteY61" fmla="*/ 1477995 h 6858000"/>
              <a:gd name="connsiteX62" fmla="*/ 146653 w 1409331"/>
              <a:gd name="connsiteY62" fmla="*/ 1307086 h 6858000"/>
              <a:gd name="connsiteX63" fmla="*/ 152526 w 1409331"/>
              <a:gd name="connsiteY63" fmla="*/ 1168288 h 6858000"/>
              <a:gd name="connsiteX64" fmla="*/ 134114 w 1409331"/>
              <a:gd name="connsiteY64" fmla="*/ 1088484 h 6858000"/>
              <a:gd name="connsiteX65" fmla="*/ 122850 w 1409331"/>
              <a:gd name="connsiteY65" fmla="*/ 1016103 h 6858000"/>
              <a:gd name="connsiteX66" fmla="*/ 124306 w 1409331"/>
              <a:gd name="connsiteY66" fmla="*/ 954054 h 6858000"/>
              <a:gd name="connsiteX67" fmla="*/ 119171 w 1409331"/>
              <a:gd name="connsiteY67" fmla="*/ 896999 h 6858000"/>
              <a:gd name="connsiteX68" fmla="*/ 79309 w 1409331"/>
              <a:gd name="connsiteY68" fmla="*/ 711705 h 6858000"/>
              <a:gd name="connsiteX69" fmla="*/ 76219 w 1409331"/>
              <a:gd name="connsiteY69" fmla="*/ 619315 h 6858000"/>
              <a:gd name="connsiteX70" fmla="*/ 69875 w 1409331"/>
              <a:gd name="connsiteY70" fmla="*/ 585934 h 6858000"/>
              <a:gd name="connsiteX71" fmla="*/ 67171 w 1409331"/>
              <a:gd name="connsiteY71" fmla="*/ 538948 h 6858000"/>
              <a:gd name="connsiteX72" fmla="*/ 71079 w 1409331"/>
              <a:gd name="connsiteY72" fmla="*/ 525163 h 6858000"/>
              <a:gd name="connsiteX73" fmla="*/ 367 w 1409331"/>
              <a:gd name="connsiteY73" fmla="*/ 236673 h 6858000"/>
              <a:gd name="connsiteX74" fmla="*/ 110711 w 1409331"/>
              <a:gd name="connsiteY74" fmla="*/ 144983 h 6858000"/>
              <a:gd name="connsiteX75" fmla="*/ 100996 w 1409331"/>
              <a:gd name="connsiteY75" fmla="*/ 33857 h 6858000"/>
              <a:gd name="connsiteX76" fmla="*/ 82549 w 1409331"/>
              <a:gd name="connsiteY76" fmla="*/ 0 h 6858000"/>
              <a:gd name="connsiteX0" fmla="*/ 82549 w 1409331"/>
              <a:gd name="connsiteY0" fmla="*/ 0 h 6858000"/>
              <a:gd name="connsiteX1" fmla="*/ 1409331 w 1409331"/>
              <a:gd name="connsiteY1" fmla="*/ 0 h 6858000"/>
              <a:gd name="connsiteX2" fmla="*/ 1409331 w 1409331"/>
              <a:gd name="connsiteY2" fmla="*/ 6858000 h 6858000"/>
              <a:gd name="connsiteX3" fmla="*/ 146025 w 1409331"/>
              <a:gd name="connsiteY3" fmla="*/ 6857735 h 6858000"/>
              <a:gd name="connsiteX4" fmla="*/ 182618 w 1409331"/>
              <a:gd name="connsiteY4" fmla="*/ 6776847 h 6858000"/>
              <a:gd name="connsiteX5" fmla="*/ 194118 w 1409331"/>
              <a:gd name="connsiteY5" fmla="*/ 6737706 h 6858000"/>
              <a:gd name="connsiteX6" fmla="*/ 211525 w 1409331"/>
              <a:gd name="connsiteY6" fmla="*/ 6686827 h 6858000"/>
              <a:gd name="connsiteX7" fmla="*/ 223103 w 1409331"/>
              <a:gd name="connsiteY7" fmla="*/ 6633777 h 6858000"/>
              <a:gd name="connsiteX8" fmla="*/ 295946 w 1409331"/>
              <a:gd name="connsiteY8" fmla="*/ 6492130 h 6858000"/>
              <a:gd name="connsiteX9" fmla="*/ 311633 w 1409331"/>
              <a:gd name="connsiteY9" fmla="*/ 6431610 h 6858000"/>
              <a:gd name="connsiteX10" fmla="*/ 330473 w 1409331"/>
              <a:gd name="connsiteY10" fmla="*/ 6294334 h 6858000"/>
              <a:gd name="connsiteX11" fmla="*/ 318247 w 1409331"/>
              <a:gd name="connsiteY11" fmla="*/ 6231403 h 6858000"/>
              <a:gd name="connsiteX12" fmla="*/ 310905 w 1409331"/>
              <a:gd name="connsiteY12" fmla="*/ 6202459 h 6858000"/>
              <a:gd name="connsiteX13" fmla="*/ 309703 w 1409331"/>
              <a:gd name="connsiteY13" fmla="*/ 6153037 h 6858000"/>
              <a:gd name="connsiteX14" fmla="*/ 317288 w 1409331"/>
              <a:gd name="connsiteY14" fmla="*/ 5905303 h 6858000"/>
              <a:gd name="connsiteX15" fmla="*/ 347246 w 1409331"/>
              <a:gd name="connsiteY15" fmla="*/ 5712857 h 6858000"/>
              <a:gd name="connsiteX16" fmla="*/ 377044 w 1409331"/>
              <a:gd name="connsiteY16" fmla="*/ 5660491 h 6858000"/>
              <a:gd name="connsiteX17" fmla="*/ 391056 w 1409331"/>
              <a:gd name="connsiteY17" fmla="*/ 5553910 h 6858000"/>
              <a:gd name="connsiteX18" fmla="*/ 415487 w 1409331"/>
              <a:gd name="connsiteY18" fmla="*/ 5449031 h 6858000"/>
              <a:gd name="connsiteX19" fmla="*/ 452370 w 1409331"/>
              <a:gd name="connsiteY19" fmla="*/ 5341916 h 6858000"/>
              <a:gd name="connsiteX20" fmla="*/ 490751 w 1409331"/>
              <a:gd name="connsiteY20" fmla="*/ 5264214 h 6858000"/>
              <a:gd name="connsiteX21" fmla="*/ 496910 w 1409331"/>
              <a:gd name="connsiteY21" fmla="*/ 5225268 h 6858000"/>
              <a:gd name="connsiteX22" fmla="*/ 505192 w 1409331"/>
              <a:gd name="connsiteY22" fmla="*/ 5159961 h 6858000"/>
              <a:gd name="connsiteX23" fmla="*/ 508802 w 1409331"/>
              <a:gd name="connsiteY23" fmla="*/ 5125185 h 6858000"/>
              <a:gd name="connsiteX24" fmla="*/ 522668 w 1409331"/>
              <a:gd name="connsiteY24" fmla="*/ 5067850 h 6858000"/>
              <a:gd name="connsiteX25" fmla="*/ 525399 w 1409331"/>
              <a:gd name="connsiteY25" fmla="*/ 5060861 h 6858000"/>
              <a:gd name="connsiteX26" fmla="*/ 523657 w 1409331"/>
              <a:gd name="connsiteY26" fmla="*/ 4993030 h 6858000"/>
              <a:gd name="connsiteX27" fmla="*/ 530566 w 1409331"/>
              <a:gd name="connsiteY27" fmla="*/ 4946844 h 6858000"/>
              <a:gd name="connsiteX28" fmla="*/ 541825 w 1409331"/>
              <a:gd name="connsiteY28" fmla="*/ 4858827 h 6858000"/>
              <a:gd name="connsiteX29" fmla="*/ 547728 w 1409331"/>
              <a:gd name="connsiteY29" fmla="*/ 4821170 h 6858000"/>
              <a:gd name="connsiteX30" fmla="*/ 547041 w 1409331"/>
              <a:gd name="connsiteY30" fmla="*/ 4584173 h 6858000"/>
              <a:gd name="connsiteX31" fmla="*/ 538689 w 1409331"/>
              <a:gd name="connsiteY31" fmla="*/ 4375228 h 6858000"/>
              <a:gd name="connsiteX32" fmla="*/ 519342 w 1409331"/>
              <a:gd name="connsiteY32" fmla="*/ 4214165 h 6858000"/>
              <a:gd name="connsiteX33" fmla="*/ 520971 w 1409331"/>
              <a:gd name="connsiteY33" fmla="*/ 4076008 h 6858000"/>
              <a:gd name="connsiteX34" fmla="*/ 508671 w 1409331"/>
              <a:gd name="connsiteY34" fmla="*/ 4033999 h 6858000"/>
              <a:gd name="connsiteX35" fmla="*/ 508396 w 1409331"/>
              <a:gd name="connsiteY35" fmla="*/ 4013953 h 6858000"/>
              <a:gd name="connsiteX36" fmla="*/ 512695 w 1409331"/>
              <a:gd name="connsiteY36" fmla="*/ 3872886 h 6858000"/>
              <a:gd name="connsiteX37" fmla="*/ 523068 w 1409331"/>
              <a:gd name="connsiteY37" fmla="*/ 3813873 h 6858000"/>
              <a:gd name="connsiteX38" fmla="*/ 533964 w 1409331"/>
              <a:gd name="connsiteY38" fmla="*/ 3738082 h 6858000"/>
              <a:gd name="connsiteX39" fmla="*/ 541310 w 1409331"/>
              <a:gd name="connsiteY39" fmla="*/ 3673397 h 6858000"/>
              <a:gd name="connsiteX40" fmla="*/ 540606 w 1409331"/>
              <a:gd name="connsiteY40" fmla="*/ 3637109 h 6858000"/>
              <a:gd name="connsiteX41" fmla="*/ 544049 w 1409331"/>
              <a:gd name="connsiteY41" fmla="*/ 3536883 h 6858000"/>
              <a:gd name="connsiteX42" fmla="*/ 565479 w 1409331"/>
              <a:gd name="connsiteY42" fmla="*/ 3295862 h 6858000"/>
              <a:gd name="connsiteX43" fmla="*/ 548005 w 1409331"/>
              <a:gd name="connsiteY43" fmla="*/ 3158586 h 6858000"/>
              <a:gd name="connsiteX44" fmla="*/ 523413 w 1409331"/>
              <a:gd name="connsiteY44" fmla="*/ 3112365 h 6858000"/>
              <a:gd name="connsiteX45" fmla="*/ 508888 w 1409331"/>
              <a:gd name="connsiteY45" fmla="*/ 3072935 h 6858000"/>
              <a:gd name="connsiteX46" fmla="*/ 484062 w 1409331"/>
              <a:gd name="connsiteY46" fmla="*/ 2958185 h 6858000"/>
              <a:gd name="connsiteX47" fmla="*/ 441342 w 1409331"/>
              <a:gd name="connsiteY47" fmla="*/ 2843952 h 6858000"/>
              <a:gd name="connsiteX48" fmla="*/ 375594 w 1409331"/>
              <a:gd name="connsiteY48" fmla="*/ 2554718 h 6858000"/>
              <a:gd name="connsiteX49" fmla="*/ 346411 w 1409331"/>
              <a:gd name="connsiteY49" fmla="*/ 2447068 h 6858000"/>
              <a:gd name="connsiteX50" fmla="*/ 350481 w 1409331"/>
              <a:gd name="connsiteY50" fmla="*/ 2423438 h 6858000"/>
              <a:gd name="connsiteX51" fmla="*/ 318312 w 1409331"/>
              <a:gd name="connsiteY51" fmla="*/ 2261920 h 6858000"/>
              <a:gd name="connsiteX52" fmla="*/ 308199 w 1409331"/>
              <a:gd name="connsiteY52" fmla="*/ 2195378 h 6858000"/>
              <a:gd name="connsiteX53" fmla="*/ 292416 w 1409331"/>
              <a:gd name="connsiteY53" fmla="*/ 2155135 h 6858000"/>
              <a:gd name="connsiteX54" fmla="*/ 289874 w 1409331"/>
              <a:gd name="connsiteY54" fmla="*/ 2118008 h 6858000"/>
              <a:gd name="connsiteX55" fmla="*/ 290867 w 1409331"/>
              <a:gd name="connsiteY55" fmla="*/ 2050531 h 6858000"/>
              <a:gd name="connsiteX56" fmla="*/ 263851 w 1409331"/>
              <a:gd name="connsiteY56" fmla="*/ 1906352 h 6858000"/>
              <a:gd name="connsiteX57" fmla="*/ 240408 w 1409331"/>
              <a:gd name="connsiteY57" fmla="*/ 1861531 h 6858000"/>
              <a:gd name="connsiteX58" fmla="*/ 194207 w 1409331"/>
              <a:gd name="connsiteY58" fmla="*/ 1732919 h 6858000"/>
              <a:gd name="connsiteX59" fmla="*/ 165644 w 1409331"/>
              <a:gd name="connsiteY59" fmla="*/ 1615777 h 6858000"/>
              <a:gd name="connsiteX60" fmla="*/ 146439 w 1409331"/>
              <a:gd name="connsiteY60" fmla="*/ 1563678 h 6858000"/>
              <a:gd name="connsiteX61" fmla="*/ 152261 w 1409331"/>
              <a:gd name="connsiteY61" fmla="*/ 1477995 h 6858000"/>
              <a:gd name="connsiteX62" fmla="*/ 146653 w 1409331"/>
              <a:gd name="connsiteY62" fmla="*/ 1307086 h 6858000"/>
              <a:gd name="connsiteX63" fmla="*/ 152526 w 1409331"/>
              <a:gd name="connsiteY63" fmla="*/ 1168288 h 6858000"/>
              <a:gd name="connsiteX64" fmla="*/ 134114 w 1409331"/>
              <a:gd name="connsiteY64" fmla="*/ 1088484 h 6858000"/>
              <a:gd name="connsiteX65" fmla="*/ 122850 w 1409331"/>
              <a:gd name="connsiteY65" fmla="*/ 1016103 h 6858000"/>
              <a:gd name="connsiteX66" fmla="*/ 124306 w 1409331"/>
              <a:gd name="connsiteY66" fmla="*/ 954054 h 6858000"/>
              <a:gd name="connsiteX67" fmla="*/ 119171 w 1409331"/>
              <a:gd name="connsiteY67" fmla="*/ 896999 h 6858000"/>
              <a:gd name="connsiteX68" fmla="*/ 79309 w 1409331"/>
              <a:gd name="connsiteY68" fmla="*/ 711705 h 6858000"/>
              <a:gd name="connsiteX69" fmla="*/ 76219 w 1409331"/>
              <a:gd name="connsiteY69" fmla="*/ 619315 h 6858000"/>
              <a:gd name="connsiteX70" fmla="*/ 69875 w 1409331"/>
              <a:gd name="connsiteY70" fmla="*/ 585934 h 6858000"/>
              <a:gd name="connsiteX71" fmla="*/ 67171 w 1409331"/>
              <a:gd name="connsiteY71" fmla="*/ 538948 h 6858000"/>
              <a:gd name="connsiteX72" fmla="*/ 71079 w 1409331"/>
              <a:gd name="connsiteY72" fmla="*/ 525163 h 6858000"/>
              <a:gd name="connsiteX73" fmla="*/ 367 w 1409331"/>
              <a:gd name="connsiteY73" fmla="*/ 236673 h 6858000"/>
              <a:gd name="connsiteX74" fmla="*/ 100996 w 1409331"/>
              <a:gd name="connsiteY74" fmla="*/ 33857 h 6858000"/>
              <a:gd name="connsiteX75" fmla="*/ 82549 w 1409331"/>
              <a:gd name="connsiteY75" fmla="*/ 0 h 6858000"/>
              <a:gd name="connsiteX0" fmla="*/ 102722 w 1429504"/>
              <a:gd name="connsiteY0" fmla="*/ 0 h 6858000"/>
              <a:gd name="connsiteX1" fmla="*/ 1429504 w 1429504"/>
              <a:gd name="connsiteY1" fmla="*/ 0 h 6858000"/>
              <a:gd name="connsiteX2" fmla="*/ 1429504 w 1429504"/>
              <a:gd name="connsiteY2" fmla="*/ 6858000 h 6858000"/>
              <a:gd name="connsiteX3" fmla="*/ 166198 w 1429504"/>
              <a:gd name="connsiteY3" fmla="*/ 6857735 h 6858000"/>
              <a:gd name="connsiteX4" fmla="*/ 202791 w 1429504"/>
              <a:gd name="connsiteY4" fmla="*/ 6776847 h 6858000"/>
              <a:gd name="connsiteX5" fmla="*/ 214291 w 1429504"/>
              <a:gd name="connsiteY5" fmla="*/ 6737706 h 6858000"/>
              <a:gd name="connsiteX6" fmla="*/ 231698 w 1429504"/>
              <a:gd name="connsiteY6" fmla="*/ 6686827 h 6858000"/>
              <a:gd name="connsiteX7" fmla="*/ 243276 w 1429504"/>
              <a:gd name="connsiteY7" fmla="*/ 6633777 h 6858000"/>
              <a:gd name="connsiteX8" fmla="*/ 316119 w 1429504"/>
              <a:gd name="connsiteY8" fmla="*/ 6492130 h 6858000"/>
              <a:gd name="connsiteX9" fmla="*/ 331806 w 1429504"/>
              <a:gd name="connsiteY9" fmla="*/ 6431610 h 6858000"/>
              <a:gd name="connsiteX10" fmla="*/ 350646 w 1429504"/>
              <a:gd name="connsiteY10" fmla="*/ 6294334 h 6858000"/>
              <a:gd name="connsiteX11" fmla="*/ 338420 w 1429504"/>
              <a:gd name="connsiteY11" fmla="*/ 6231403 h 6858000"/>
              <a:gd name="connsiteX12" fmla="*/ 331078 w 1429504"/>
              <a:gd name="connsiteY12" fmla="*/ 6202459 h 6858000"/>
              <a:gd name="connsiteX13" fmla="*/ 329876 w 1429504"/>
              <a:gd name="connsiteY13" fmla="*/ 6153037 h 6858000"/>
              <a:gd name="connsiteX14" fmla="*/ 337461 w 1429504"/>
              <a:gd name="connsiteY14" fmla="*/ 5905303 h 6858000"/>
              <a:gd name="connsiteX15" fmla="*/ 367419 w 1429504"/>
              <a:gd name="connsiteY15" fmla="*/ 5712857 h 6858000"/>
              <a:gd name="connsiteX16" fmla="*/ 397217 w 1429504"/>
              <a:gd name="connsiteY16" fmla="*/ 5660491 h 6858000"/>
              <a:gd name="connsiteX17" fmla="*/ 411229 w 1429504"/>
              <a:gd name="connsiteY17" fmla="*/ 5553910 h 6858000"/>
              <a:gd name="connsiteX18" fmla="*/ 435660 w 1429504"/>
              <a:gd name="connsiteY18" fmla="*/ 5449031 h 6858000"/>
              <a:gd name="connsiteX19" fmla="*/ 472543 w 1429504"/>
              <a:gd name="connsiteY19" fmla="*/ 5341916 h 6858000"/>
              <a:gd name="connsiteX20" fmla="*/ 510924 w 1429504"/>
              <a:gd name="connsiteY20" fmla="*/ 5264214 h 6858000"/>
              <a:gd name="connsiteX21" fmla="*/ 517083 w 1429504"/>
              <a:gd name="connsiteY21" fmla="*/ 5225268 h 6858000"/>
              <a:gd name="connsiteX22" fmla="*/ 525365 w 1429504"/>
              <a:gd name="connsiteY22" fmla="*/ 5159961 h 6858000"/>
              <a:gd name="connsiteX23" fmla="*/ 528975 w 1429504"/>
              <a:gd name="connsiteY23" fmla="*/ 5125185 h 6858000"/>
              <a:gd name="connsiteX24" fmla="*/ 542841 w 1429504"/>
              <a:gd name="connsiteY24" fmla="*/ 5067850 h 6858000"/>
              <a:gd name="connsiteX25" fmla="*/ 545572 w 1429504"/>
              <a:gd name="connsiteY25" fmla="*/ 5060861 h 6858000"/>
              <a:gd name="connsiteX26" fmla="*/ 543830 w 1429504"/>
              <a:gd name="connsiteY26" fmla="*/ 4993030 h 6858000"/>
              <a:gd name="connsiteX27" fmla="*/ 550739 w 1429504"/>
              <a:gd name="connsiteY27" fmla="*/ 4946844 h 6858000"/>
              <a:gd name="connsiteX28" fmla="*/ 561998 w 1429504"/>
              <a:gd name="connsiteY28" fmla="*/ 4858827 h 6858000"/>
              <a:gd name="connsiteX29" fmla="*/ 567901 w 1429504"/>
              <a:gd name="connsiteY29" fmla="*/ 4821170 h 6858000"/>
              <a:gd name="connsiteX30" fmla="*/ 567214 w 1429504"/>
              <a:gd name="connsiteY30" fmla="*/ 4584173 h 6858000"/>
              <a:gd name="connsiteX31" fmla="*/ 558862 w 1429504"/>
              <a:gd name="connsiteY31" fmla="*/ 4375228 h 6858000"/>
              <a:gd name="connsiteX32" fmla="*/ 539515 w 1429504"/>
              <a:gd name="connsiteY32" fmla="*/ 4214165 h 6858000"/>
              <a:gd name="connsiteX33" fmla="*/ 541144 w 1429504"/>
              <a:gd name="connsiteY33" fmla="*/ 4076008 h 6858000"/>
              <a:gd name="connsiteX34" fmla="*/ 528844 w 1429504"/>
              <a:gd name="connsiteY34" fmla="*/ 4033999 h 6858000"/>
              <a:gd name="connsiteX35" fmla="*/ 528569 w 1429504"/>
              <a:gd name="connsiteY35" fmla="*/ 4013953 h 6858000"/>
              <a:gd name="connsiteX36" fmla="*/ 532868 w 1429504"/>
              <a:gd name="connsiteY36" fmla="*/ 3872886 h 6858000"/>
              <a:gd name="connsiteX37" fmla="*/ 543241 w 1429504"/>
              <a:gd name="connsiteY37" fmla="*/ 3813873 h 6858000"/>
              <a:gd name="connsiteX38" fmla="*/ 554137 w 1429504"/>
              <a:gd name="connsiteY38" fmla="*/ 3738082 h 6858000"/>
              <a:gd name="connsiteX39" fmla="*/ 561483 w 1429504"/>
              <a:gd name="connsiteY39" fmla="*/ 3673397 h 6858000"/>
              <a:gd name="connsiteX40" fmla="*/ 560779 w 1429504"/>
              <a:gd name="connsiteY40" fmla="*/ 3637109 h 6858000"/>
              <a:gd name="connsiteX41" fmla="*/ 564222 w 1429504"/>
              <a:gd name="connsiteY41" fmla="*/ 3536883 h 6858000"/>
              <a:gd name="connsiteX42" fmla="*/ 585652 w 1429504"/>
              <a:gd name="connsiteY42" fmla="*/ 3295862 h 6858000"/>
              <a:gd name="connsiteX43" fmla="*/ 568178 w 1429504"/>
              <a:gd name="connsiteY43" fmla="*/ 3158586 h 6858000"/>
              <a:gd name="connsiteX44" fmla="*/ 543586 w 1429504"/>
              <a:gd name="connsiteY44" fmla="*/ 3112365 h 6858000"/>
              <a:gd name="connsiteX45" fmla="*/ 529061 w 1429504"/>
              <a:gd name="connsiteY45" fmla="*/ 3072935 h 6858000"/>
              <a:gd name="connsiteX46" fmla="*/ 504235 w 1429504"/>
              <a:gd name="connsiteY46" fmla="*/ 2958185 h 6858000"/>
              <a:gd name="connsiteX47" fmla="*/ 461515 w 1429504"/>
              <a:gd name="connsiteY47" fmla="*/ 2843952 h 6858000"/>
              <a:gd name="connsiteX48" fmla="*/ 395767 w 1429504"/>
              <a:gd name="connsiteY48" fmla="*/ 2554718 h 6858000"/>
              <a:gd name="connsiteX49" fmla="*/ 366584 w 1429504"/>
              <a:gd name="connsiteY49" fmla="*/ 2447068 h 6858000"/>
              <a:gd name="connsiteX50" fmla="*/ 370654 w 1429504"/>
              <a:gd name="connsiteY50" fmla="*/ 2423438 h 6858000"/>
              <a:gd name="connsiteX51" fmla="*/ 338485 w 1429504"/>
              <a:gd name="connsiteY51" fmla="*/ 2261920 h 6858000"/>
              <a:gd name="connsiteX52" fmla="*/ 328372 w 1429504"/>
              <a:gd name="connsiteY52" fmla="*/ 2195378 h 6858000"/>
              <a:gd name="connsiteX53" fmla="*/ 312589 w 1429504"/>
              <a:gd name="connsiteY53" fmla="*/ 2155135 h 6858000"/>
              <a:gd name="connsiteX54" fmla="*/ 310047 w 1429504"/>
              <a:gd name="connsiteY54" fmla="*/ 2118008 h 6858000"/>
              <a:gd name="connsiteX55" fmla="*/ 311040 w 1429504"/>
              <a:gd name="connsiteY55" fmla="*/ 2050531 h 6858000"/>
              <a:gd name="connsiteX56" fmla="*/ 284024 w 1429504"/>
              <a:gd name="connsiteY56" fmla="*/ 1906352 h 6858000"/>
              <a:gd name="connsiteX57" fmla="*/ 260581 w 1429504"/>
              <a:gd name="connsiteY57" fmla="*/ 1861531 h 6858000"/>
              <a:gd name="connsiteX58" fmla="*/ 214380 w 1429504"/>
              <a:gd name="connsiteY58" fmla="*/ 1732919 h 6858000"/>
              <a:gd name="connsiteX59" fmla="*/ 185817 w 1429504"/>
              <a:gd name="connsiteY59" fmla="*/ 1615777 h 6858000"/>
              <a:gd name="connsiteX60" fmla="*/ 166612 w 1429504"/>
              <a:gd name="connsiteY60" fmla="*/ 1563678 h 6858000"/>
              <a:gd name="connsiteX61" fmla="*/ 172434 w 1429504"/>
              <a:gd name="connsiteY61" fmla="*/ 1477995 h 6858000"/>
              <a:gd name="connsiteX62" fmla="*/ 166826 w 1429504"/>
              <a:gd name="connsiteY62" fmla="*/ 1307086 h 6858000"/>
              <a:gd name="connsiteX63" fmla="*/ 172699 w 1429504"/>
              <a:gd name="connsiteY63" fmla="*/ 1168288 h 6858000"/>
              <a:gd name="connsiteX64" fmla="*/ 154287 w 1429504"/>
              <a:gd name="connsiteY64" fmla="*/ 1088484 h 6858000"/>
              <a:gd name="connsiteX65" fmla="*/ 143023 w 1429504"/>
              <a:gd name="connsiteY65" fmla="*/ 1016103 h 6858000"/>
              <a:gd name="connsiteX66" fmla="*/ 144479 w 1429504"/>
              <a:gd name="connsiteY66" fmla="*/ 954054 h 6858000"/>
              <a:gd name="connsiteX67" fmla="*/ 139344 w 1429504"/>
              <a:gd name="connsiteY67" fmla="*/ 896999 h 6858000"/>
              <a:gd name="connsiteX68" fmla="*/ 99482 w 1429504"/>
              <a:gd name="connsiteY68" fmla="*/ 711705 h 6858000"/>
              <a:gd name="connsiteX69" fmla="*/ 96392 w 1429504"/>
              <a:gd name="connsiteY69" fmla="*/ 619315 h 6858000"/>
              <a:gd name="connsiteX70" fmla="*/ 90048 w 1429504"/>
              <a:gd name="connsiteY70" fmla="*/ 585934 h 6858000"/>
              <a:gd name="connsiteX71" fmla="*/ 87344 w 1429504"/>
              <a:gd name="connsiteY71" fmla="*/ 538948 h 6858000"/>
              <a:gd name="connsiteX72" fmla="*/ 91252 w 1429504"/>
              <a:gd name="connsiteY72" fmla="*/ 525163 h 6858000"/>
              <a:gd name="connsiteX73" fmla="*/ 20540 w 1429504"/>
              <a:gd name="connsiteY73" fmla="*/ 236673 h 6858000"/>
              <a:gd name="connsiteX74" fmla="*/ 3122 w 1429504"/>
              <a:gd name="connsiteY74" fmla="*/ 74954 h 6858000"/>
              <a:gd name="connsiteX75" fmla="*/ 102722 w 1429504"/>
              <a:gd name="connsiteY75" fmla="*/ 0 h 6858000"/>
              <a:gd name="connsiteX0" fmla="*/ 109280 w 1436062"/>
              <a:gd name="connsiteY0" fmla="*/ 0 h 6858000"/>
              <a:gd name="connsiteX1" fmla="*/ 1436062 w 1436062"/>
              <a:gd name="connsiteY1" fmla="*/ 0 h 6858000"/>
              <a:gd name="connsiteX2" fmla="*/ 1436062 w 1436062"/>
              <a:gd name="connsiteY2" fmla="*/ 6858000 h 6858000"/>
              <a:gd name="connsiteX3" fmla="*/ 172756 w 1436062"/>
              <a:gd name="connsiteY3" fmla="*/ 6857735 h 6858000"/>
              <a:gd name="connsiteX4" fmla="*/ 209349 w 1436062"/>
              <a:gd name="connsiteY4" fmla="*/ 6776847 h 6858000"/>
              <a:gd name="connsiteX5" fmla="*/ 220849 w 1436062"/>
              <a:gd name="connsiteY5" fmla="*/ 6737706 h 6858000"/>
              <a:gd name="connsiteX6" fmla="*/ 238256 w 1436062"/>
              <a:gd name="connsiteY6" fmla="*/ 6686827 h 6858000"/>
              <a:gd name="connsiteX7" fmla="*/ 249834 w 1436062"/>
              <a:gd name="connsiteY7" fmla="*/ 6633777 h 6858000"/>
              <a:gd name="connsiteX8" fmla="*/ 322677 w 1436062"/>
              <a:gd name="connsiteY8" fmla="*/ 6492130 h 6858000"/>
              <a:gd name="connsiteX9" fmla="*/ 338364 w 1436062"/>
              <a:gd name="connsiteY9" fmla="*/ 6431610 h 6858000"/>
              <a:gd name="connsiteX10" fmla="*/ 357204 w 1436062"/>
              <a:gd name="connsiteY10" fmla="*/ 6294334 h 6858000"/>
              <a:gd name="connsiteX11" fmla="*/ 344978 w 1436062"/>
              <a:gd name="connsiteY11" fmla="*/ 6231403 h 6858000"/>
              <a:gd name="connsiteX12" fmla="*/ 337636 w 1436062"/>
              <a:gd name="connsiteY12" fmla="*/ 6202459 h 6858000"/>
              <a:gd name="connsiteX13" fmla="*/ 336434 w 1436062"/>
              <a:gd name="connsiteY13" fmla="*/ 6153037 h 6858000"/>
              <a:gd name="connsiteX14" fmla="*/ 344019 w 1436062"/>
              <a:gd name="connsiteY14" fmla="*/ 5905303 h 6858000"/>
              <a:gd name="connsiteX15" fmla="*/ 373977 w 1436062"/>
              <a:gd name="connsiteY15" fmla="*/ 5712857 h 6858000"/>
              <a:gd name="connsiteX16" fmla="*/ 403775 w 1436062"/>
              <a:gd name="connsiteY16" fmla="*/ 5660491 h 6858000"/>
              <a:gd name="connsiteX17" fmla="*/ 417787 w 1436062"/>
              <a:gd name="connsiteY17" fmla="*/ 5553910 h 6858000"/>
              <a:gd name="connsiteX18" fmla="*/ 442218 w 1436062"/>
              <a:gd name="connsiteY18" fmla="*/ 5449031 h 6858000"/>
              <a:gd name="connsiteX19" fmla="*/ 479101 w 1436062"/>
              <a:gd name="connsiteY19" fmla="*/ 5341916 h 6858000"/>
              <a:gd name="connsiteX20" fmla="*/ 517482 w 1436062"/>
              <a:gd name="connsiteY20" fmla="*/ 5264214 h 6858000"/>
              <a:gd name="connsiteX21" fmla="*/ 523641 w 1436062"/>
              <a:gd name="connsiteY21" fmla="*/ 5225268 h 6858000"/>
              <a:gd name="connsiteX22" fmla="*/ 531923 w 1436062"/>
              <a:gd name="connsiteY22" fmla="*/ 5159961 h 6858000"/>
              <a:gd name="connsiteX23" fmla="*/ 535533 w 1436062"/>
              <a:gd name="connsiteY23" fmla="*/ 5125185 h 6858000"/>
              <a:gd name="connsiteX24" fmla="*/ 549399 w 1436062"/>
              <a:gd name="connsiteY24" fmla="*/ 5067850 h 6858000"/>
              <a:gd name="connsiteX25" fmla="*/ 552130 w 1436062"/>
              <a:gd name="connsiteY25" fmla="*/ 5060861 h 6858000"/>
              <a:gd name="connsiteX26" fmla="*/ 550388 w 1436062"/>
              <a:gd name="connsiteY26" fmla="*/ 4993030 h 6858000"/>
              <a:gd name="connsiteX27" fmla="*/ 557297 w 1436062"/>
              <a:gd name="connsiteY27" fmla="*/ 4946844 h 6858000"/>
              <a:gd name="connsiteX28" fmla="*/ 568556 w 1436062"/>
              <a:gd name="connsiteY28" fmla="*/ 4858827 h 6858000"/>
              <a:gd name="connsiteX29" fmla="*/ 574459 w 1436062"/>
              <a:gd name="connsiteY29" fmla="*/ 4821170 h 6858000"/>
              <a:gd name="connsiteX30" fmla="*/ 573772 w 1436062"/>
              <a:gd name="connsiteY30" fmla="*/ 4584173 h 6858000"/>
              <a:gd name="connsiteX31" fmla="*/ 565420 w 1436062"/>
              <a:gd name="connsiteY31" fmla="*/ 4375228 h 6858000"/>
              <a:gd name="connsiteX32" fmla="*/ 546073 w 1436062"/>
              <a:gd name="connsiteY32" fmla="*/ 4214165 h 6858000"/>
              <a:gd name="connsiteX33" fmla="*/ 547702 w 1436062"/>
              <a:gd name="connsiteY33" fmla="*/ 4076008 h 6858000"/>
              <a:gd name="connsiteX34" fmla="*/ 535402 w 1436062"/>
              <a:gd name="connsiteY34" fmla="*/ 4033999 h 6858000"/>
              <a:gd name="connsiteX35" fmla="*/ 535127 w 1436062"/>
              <a:gd name="connsiteY35" fmla="*/ 4013953 h 6858000"/>
              <a:gd name="connsiteX36" fmla="*/ 539426 w 1436062"/>
              <a:gd name="connsiteY36" fmla="*/ 3872886 h 6858000"/>
              <a:gd name="connsiteX37" fmla="*/ 549799 w 1436062"/>
              <a:gd name="connsiteY37" fmla="*/ 3813873 h 6858000"/>
              <a:gd name="connsiteX38" fmla="*/ 560695 w 1436062"/>
              <a:gd name="connsiteY38" fmla="*/ 3738082 h 6858000"/>
              <a:gd name="connsiteX39" fmla="*/ 568041 w 1436062"/>
              <a:gd name="connsiteY39" fmla="*/ 3673397 h 6858000"/>
              <a:gd name="connsiteX40" fmla="*/ 567337 w 1436062"/>
              <a:gd name="connsiteY40" fmla="*/ 3637109 h 6858000"/>
              <a:gd name="connsiteX41" fmla="*/ 570780 w 1436062"/>
              <a:gd name="connsiteY41" fmla="*/ 3536883 h 6858000"/>
              <a:gd name="connsiteX42" fmla="*/ 592210 w 1436062"/>
              <a:gd name="connsiteY42" fmla="*/ 3295862 h 6858000"/>
              <a:gd name="connsiteX43" fmla="*/ 574736 w 1436062"/>
              <a:gd name="connsiteY43" fmla="*/ 3158586 h 6858000"/>
              <a:gd name="connsiteX44" fmla="*/ 550144 w 1436062"/>
              <a:gd name="connsiteY44" fmla="*/ 3112365 h 6858000"/>
              <a:gd name="connsiteX45" fmla="*/ 535619 w 1436062"/>
              <a:gd name="connsiteY45" fmla="*/ 3072935 h 6858000"/>
              <a:gd name="connsiteX46" fmla="*/ 510793 w 1436062"/>
              <a:gd name="connsiteY46" fmla="*/ 2958185 h 6858000"/>
              <a:gd name="connsiteX47" fmla="*/ 468073 w 1436062"/>
              <a:gd name="connsiteY47" fmla="*/ 2843952 h 6858000"/>
              <a:gd name="connsiteX48" fmla="*/ 402325 w 1436062"/>
              <a:gd name="connsiteY48" fmla="*/ 2554718 h 6858000"/>
              <a:gd name="connsiteX49" fmla="*/ 373142 w 1436062"/>
              <a:gd name="connsiteY49" fmla="*/ 2447068 h 6858000"/>
              <a:gd name="connsiteX50" fmla="*/ 377212 w 1436062"/>
              <a:gd name="connsiteY50" fmla="*/ 2423438 h 6858000"/>
              <a:gd name="connsiteX51" fmla="*/ 345043 w 1436062"/>
              <a:gd name="connsiteY51" fmla="*/ 2261920 h 6858000"/>
              <a:gd name="connsiteX52" fmla="*/ 334930 w 1436062"/>
              <a:gd name="connsiteY52" fmla="*/ 2195378 h 6858000"/>
              <a:gd name="connsiteX53" fmla="*/ 319147 w 1436062"/>
              <a:gd name="connsiteY53" fmla="*/ 2155135 h 6858000"/>
              <a:gd name="connsiteX54" fmla="*/ 316605 w 1436062"/>
              <a:gd name="connsiteY54" fmla="*/ 2118008 h 6858000"/>
              <a:gd name="connsiteX55" fmla="*/ 317598 w 1436062"/>
              <a:gd name="connsiteY55" fmla="*/ 2050531 h 6858000"/>
              <a:gd name="connsiteX56" fmla="*/ 290582 w 1436062"/>
              <a:gd name="connsiteY56" fmla="*/ 1906352 h 6858000"/>
              <a:gd name="connsiteX57" fmla="*/ 267139 w 1436062"/>
              <a:gd name="connsiteY57" fmla="*/ 1861531 h 6858000"/>
              <a:gd name="connsiteX58" fmla="*/ 220938 w 1436062"/>
              <a:gd name="connsiteY58" fmla="*/ 1732919 h 6858000"/>
              <a:gd name="connsiteX59" fmla="*/ 192375 w 1436062"/>
              <a:gd name="connsiteY59" fmla="*/ 1615777 h 6858000"/>
              <a:gd name="connsiteX60" fmla="*/ 173170 w 1436062"/>
              <a:gd name="connsiteY60" fmla="*/ 1563678 h 6858000"/>
              <a:gd name="connsiteX61" fmla="*/ 178992 w 1436062"/>
              <a:gd name="connsiteY61" fmla="*/ 1477995 h 6858000"/>
              <a:gd name="connsiteX62" fmla="*/ 173384 w 1436062"/>
              <a:gd name="connsiteY62" fmla="*/ 1307086 h 6858000"/>
              <a:gd name="connsiteX63" fmla="*/ 179257 w 1436062"/>
              <a:gd name="connsiteY63" fmla="*/ 1168288 h 6858000"/>
              <a:gd name="connsiteX64" fmla="*/ 160845 w 1436062"/>
              <a:gd name="connsiteY64" fmla="*/ 1088484 h 6858000"/>
              <a:gd name="connsiteX65" fmla="*/ 149581 w 1436062"/>
              <a:gd name="connsiteY65" fmla="*/ 1016103 h 6858000"/>
              <a:gd name="connsiteX66" fmla="*/ 151037 w 1436062"/>
              <a:gd name="connsiteY66" fmla="*/ 954054 h 6858000"/>
              <a:gd name="connsiteX67" fmla="*/ 145902 w 1436062"/>
              <a:gd name="connsiteY67" fmla="*/ 896999 h 6858000"/>
              <a:gd name="connsiteX68" fmla="*/ 106040 w 1436062"/>
              <a:gd name="connsiteY68" fmla="*/ 711705 h 6858000"/>
              <a:gd name="connsiteX69" fmla="*/ 102950 w 1436062"/>
              <a:gd name="connsiteY69" fmla="*/ 619315 h 6858000"/>
              <a:gd name="connsiteX70" fmla="*/ 96606 w 1436062"/>
              <a:gd name="connsiteY70" fmla="*/ 585934 h 6858000"/>
              <a:gd name="connsiteX71" fmla="*/ 93902 w 1436062"/>
              <a:gd name="connsiteY71" fmla="*/ 538948 h 6858000"/>
              <a:gd name="connsiteX72" fmla="*/ 0 w 1436062"/>
              <a:gd name="connsiteY72" fmla="*/ 455299 h 6858000"/>
              <a:gd name="connsiteX73" fmla="*/ 27098 w 1436062"/>
              <a:gd name="connsiteY73" fmla="*/ 236673 h 6858000"/>
              <a:gd name="connsiteX74" fmla="*/ 9680 w 1436062"/>
              <a:gd name="connsiteY74" fmla="*/ 74954 h 6858000"/>
              <a:gd name="connsiteX75" fmla="*/ 109280 w 1436062"/>
              <a:gd name="connsiteY75" fmla="*/ 0 h 6858000"/>
              <a:gd name="connsiteX0" fmla="*/ 126963 w 1453745"/>
              <a:gd name="connsiteY0" fmla="*/ 0 h 6858000"/>
              <a:gd name="connsiteX1" fmla="*/ 1453745 w 1453745"/>
              <a:gd name="connsiteY1" fmla="*/ 0 h 6858000"/>
              <a:gd name="connsiteX2" fmla="*/ 1453745 w 1453745"/>
              <a:gd name="connsiteY2" fmla="*/ 6858000 h 6858000"/>
              <a:gd name="connsiteX3" fmla="*/ 190439 w 1453745"/>
              <a:gd name="connsiteY3" fmla="*/ 6857735 h 6858000"/>
              <a:gd name="connsiteX4" fmla="*/ 227032 w 1453745"/>
              <a:gd name="connsiteY4" fmla="*/ 6776847 h 6858000"/>
              <a:gd name="connsiteX5" fmla="*/ 238532 w 1453745"/>
              <a:gd name="connsiteY5" fmla="*/ 6737706 h 6858000"/>
              <a:gd name="connsiteX6" fmla="*/ 255939 w 1453745"/>
              <a:gd name="connsiteY6" fmla="*/ 6686827 h 6858000"/>
              <a:gd name="connsiteX7" fmla="*/ 267517 w 1453745"/>
              <a:gd name="connsiteY7" fmla="*/ 6633777 h 6858000"/>
              <a:gd name="connsiteX8" fmla="*/ 340360 w 1453745"/>
              <a:gd name="connsiteY8" fmla="*/ 6492130 h 6858000"/>
              <a:gd name="connsiteX9" fmla="*/ 356047 w 1453745"/>
              <a:gd name="connsiteY9" fmla="*/ 6431610 h 6858000"/>
              <a:gd name="connsiteX10" fmla="*/ 374887 w 1453745"/>
              <a:gd name="connsiteY10" fmla="*/ 6294334 h 6858000"/>
              <a:gd name="connsiteX11" fmla="*/ 362661 w 1453745"/>
              <a:gd name="connsiteY11" fmla="*/ 6231403 h 6858000"/>
              <a:gd name="connsiteX12" fmla="*/ 355319 w 1453745"/>
              <a:gd name="connsiteY12" fmla="*/ 6202459 h 6858000"/>
              <a:gd name="connsiteX13" fmla="*/ 354117 w 1453745"/>
              <a:gd name="connsiteY13" fmla="*/ 6153037 h 6858000"/>
              <a:gd name="connsiteX14" fmla="*/ 361702 w 1453745"/>
              <a:gd name="connsiteY14" fmla="*/ 5905303 h 6858000"/>
              <a:gd name="connsiteX15" fmla="*/ 391660 w 1453745"/>
              <a:gd name="connsiteY15" fmla="*/ 5712857 h 6858000"/>
              <a:gd name="connsiteX16" fmla="*/ 421458 w 1453745"/>
              <a:gd name="connsiteY16" fmla="*/ 5660491 h 6858000"/>
              <a:gd name="connsiteX17" fmla="*/ 435470 w 1453745"/>
              <a:gd name="connsiteY17" fmla="*/ 5553910 h 6858000"/>
              <a:gd name="connsiteX18" fmla="*/ 459901 w 1453745"/>
              <a:gd name="connsiteY18" fmla="*/ 5449031 h 6858000"/>
              <a:gd name="connsiteX19" fmla="*/ 496784 w 1453745"/>
              <a:gd name="connsiteY19" fmla="*/ 5341916 h 6858000"/>
              <a:gd name="connsiteX20" fmla="*/ 535165 w 1453745"/>
              <a:gd name="connsiteY20" fmla="*/ 5264214 h 6858000"/>
              <a:gd name="connsiteX21" fmla="*/ 541324 w 1453745"/>
              <a:gd name="connsiteY21" fmla="*/ 5225268 h 6858000"/>
              <a:gd name="connsiteX22" fmla="*/ 549606 w 1453745"/>
              <a:gd name="connsiteY22" fmla="*/ 5159961 h 6858000"/>
              <a:gd name="connsiteX23" fmla="*/ 553216 w 1453745"/>
              <a:gd name="connsiteY23" fmla="*/ 5125185 h 6858000"/>
              <a:gd name="connsiteX24" fmla="*/ 567082 w 1453745"/>
              <a:gd name="connsiteY24" fmla="*/ 5067850 h 6858000"/>
              <a:gd name="connsiteX25" fmla="*/ 569813 w 1453745"/>
              <a:gd name="connsiteY25" fmla="*/ 5060861 h 6858000"/>
              <a:gd name="connsiteX26" fmla="*/ 568071 w 1453745"/>
              <a:gd name="connsiteY26" fmla="*/ 4993030 h 6858000"/>
              <a:gd name="connsiteX27" fmla="*/ 574980 w 1453745"/>
              <a:gd name="connsiteY27" fmla="*/ 4946844 h 6858000"/>
              <a:gd name="connsiteX28" fmla="*/ 586239 w 1453745"/>
              <a:gd name="connsiteY28" fmla="*/ 4858827 h 6858000"/>
              <a:gd name="connsiteX29" fmla="*/ 592142 w 1453745"/>
              <a:gd name="connsiteY29" fmla="*/ 4821170 h 6858000"/>
              <a:gd name="connsiteX30" fmla="*/ 591455 w 1453745"/>
              <a:gd name="connsiteY30" fmla="*/ 4584173 h 6858000"/>
              <a:gd name="connsiteX31" fmla="*/ 583103 w 1453745"/>
              <a:gd name="connsiteY31" fmla="*/ 4375228 h 6858000"/>
              <a:gd name="connsiteX32" fmla="*/ 563756 w 1453745"/>
              <a:gd name="connsiteY32" fmla="*/ 4214165 h 6858000"/>
              <a:gd name="connsiteX33" fmla="*/ 565385 w 1453745"/>
              <a:gd name="connsiteY33" fmla="*/ 4076008 h 6858000"/>
              <a:gd name="connsiteX34" fmla="*/ 553085 w 1453745"/>
              <a:gd name="connsiteY34" fmla="*/ 4033999 h 6858000"/>
              <a:gd name="connsiteX35" fmla="*/ 552810 w 1453745"/>
              <a:gd name="connsiteY35" fmla="*/ 4013953 h 6858000"/>
              <a:gd name="connsiteX36" fmla="*/ 557109 w 1453745"/>
              <a:gd name="connsiteY36" fmla="*/ 3872886 h 6858000"/>
              <a:gd name="connsiteX37" fmla="*/ 567482 w 1453745"/>
              <a:gd name="connsiteY37" fmla="*/ 3813873 h 6858000"/>
              <a:gd name="connsiteX38" fmla="*/ 578378 w 1453745"/>
              <a:gd name="connsiteY38" fmla="*/ 3738082 h 6858000"/>
              <a:gd name="connsiteX39" fmla="*/ 585724 w 1453745"/>
              <a:gd name="connsiteY39" fmla="*/ 3673397 h 6858000"/>
              <a:gd name="connsiteX40" fmla="*/ 585020 w 1453745"/>
              <a:gd name="connsiteY40" fmla="*/ 3637109 h 6858000"/>
              <a:gd name="connsiteX41" fmla="*/ 588463 w 1453745"/>
              <a:gd name="connsiteY41" fmla="*/ 3536883 h 6858000"/>
              <a:gd name="connsiteX42" fmla="*/ 609893 w 1453745"/>
              <a:gd name="connsiteY42" fmla="*/ 3295862 h 6858000"/>
              <a:gd name="connsiteX43" fmla="*/ 592419 w 1453745"/>
              <a:gd name="connsiteY43" fmla="*/ 3158586 h 6858000"/>
              <a:gd name="connsiteX44" fmla="*/ 567827 w 1453745"/>
              <a:gd name="connsiteY44" fmla="*/ 3112365 h 6858000"/>
              <a:gd name="connsiteX45" fmla="*/ 553302 w 1453745"/>
              <a:gd name="connsiteY45" fmla="*/ 3072935 h 6858000"/>
              <a:gd name="connsiteX46" fmla="*/ 528476 w 1453745"/>
              <a:gd name="connsiteY46" fmla="*/ 2958185 h 6858000"/>
              <a:gd name="connsiteX47" fmla="*/ 485756 w 1453745"/>
              <a:gd name="connsiteY47" fmla="*/ 2843952 h 6858000"/>
              <a:gd name="connsiteX48" fmla="*/ 420008 w 1453745"/>
              <a:gd name="connsiteY48" fmla="*/ 2554718 h 6858000"/>
              <a:gd name="connsiteX49" fmla="*/ 390825 w 1453745"/>
              <a:gd name="connsiteY49" fmla="*/ 2447068 h 6858000"/>
              <a:gd name="connsiteX50" fmla="*/ 394895 w 1453745"/>
              <a:gd name="connsiteY50" fmla="*/ 2423438 h 6858000"/>
              <a:gd name="connsiteX51" fmla="*/ 362726 w 1453745"/>
              <a:gd name="connsiteY51" fmla="*/ 2261920 h 6858000"/>
              <a:gd name="connsiteX52" fmla="*/ 352613 w 1453745"/>
              <a:gd name="connsiteY52" fmla="*/ 2195378 h 6858000"/>
              <a:gd name="connsiteX53" fmla="*/ 336830 w 1453745"/>
              <a:gd name="connsiteY53" fmla="*/ 2155135 h 6858000"/>
              <a:gd name="connsiteX54" fmla="*/ 334288 w 1453745"/>
              <a:gd name="connsiteY54" fmla="*/ 2118008 h 6858000"/>
              <a:gd name="connsiteX55" fmla="*/ 335281 w 1453745"/>
              <a:gd name="connsiteY55" fmla="*/ 2050531 h 6858000"/>
              <a:gd name="connsiteX56" fmla="*/ 308265 w 1453745"/>
              <a:gd name="connsiteY56" fmla="*/ 1906352 h 6858000"/>
              <a:gd name="connsiteX57" fmla="*/ 284822 w 1453745"/>
              <a:gd name="connsiteY57" fmla="*/ 1861531 h 6858000"/>
              <a:gd name="connsiteX58" fmla="*/ 238621 w 1453745"/>
              <a:gd name="connsiteY58" fmla="*/ 1732919 h 6858000"/>
              <a:gd name="connsiteX59" fmla="*/ 210058 w 1453745"/>
              <a:gd name="connsiteY59" fmla="*/ 1615777 h 6858000"/>
              <a:gd name="connsiteX60" fmla="*/ 190853 w 1453745"/>
              <a:gd name="connsiteY60" fmla="*/ 1563678 h 6858000"/>
              <a:gd name="connsiteX61" fmla="*/ 196675 w 1453745"/>
              <a:gd name="connsiteY61" fmla="*/ 1477995 h 6858000"/>
              <a:gd name="connsiteX62" fmla="*/ 191067 w 1453745"/>
              <a:gd name="connsiteY62" fmla="*/ 1307086 h 6858000"/>
              <a:gd name="connsiteX63" fmla="*/ 196940 w 1453745"/>
              <a:gd name="connsiteY63" fmla="*/ 1168288 h 6858000"/>
              <a:gd name="connsiteX64" fmla="*/ 178528 w 1453745"/>
              <a:gd name="connsiteY64" fmla="*/ 1088484 h 6858000"/>
              <a:gd name="connsiteX65" fmla="*/ 167264 w 1453745"/>
              <a:gd name="connsiteY65" fmla="*/ 1016103 h 6858000"/>
              <a:gd name="connsiteX66" fmla="*/ 168720 w 1453745"/>
              <a:gd name="connsiteY66" fmla="*/ 954054 h 6858000"/>
              <a:gd name="connsiteX67" fmla="*/ 163585 w 1453745"/>
              <a:gd name="connsiteY67" fmla="*/ 896999 h 6858000"/>
              <a:gd name="connsiteX68" fmla="*/ 123723 w 1453745"/>
              <a:gd name="connsiteY68" fmla="*/ 711705 h 6858000"/>
              <a:gd name="connsiteX69" fmla="*/ 120633 w 1453745"/>
              <a:gd name="connsiteY69" fmla="*/ 619315 h 6858000"/>
              <a:gd name="connsiteX70" fmla="*/ 114289 w 1453745"/>
              <a:gd name="connsiteY70" fmla="*/ 585934 h 6858000"/>
              <a:gd name="connsiteX71" fmla="*/ 111585 w 1453745"/>
              <a:gd name="connsiteY71" fmla="*/ 538948 h 6858000"/>
              <a:gd name="connsiteX72" fmla="*/ 17683 w 1453745"/>
              <a:gd name="connsiteY72" fmla="*/ 455299 h 6858000"/>
              <a:gd name="connsiteX73" fmla="*/ 936 w 1453745"/>
              <a:gd name="connsiteY73" fmla="*/ 224344 h 6858000"/>
              <a:gd name="connsiteX74" fmla="*/ 27363 w 1453745"/>
              <a:gd name="connsiteY74" fmla="*/ 74954 h 6858000"/>
              <a:gd name="connsiteX75" fmla="*/ 126963 w 1453745"/>
              <a:gd name="connsiteY75" fmla="*/ 0 h 6858000"/>
              <a:gd name="connsiteX0" fmla="*/ 66253 w 1453745"/>
              <a:gd name="connsiteY0" fmla="*/ 0 h 6858000"/>
              <a:gd name="connsiteX1" fmla="*/ 1453745 w 1453745"/>
              <a:gd name="connsiteY1" fmla="*/ 0 h 6858000"/>
              <a:gd name="connsiteX2" fmla="*/ 1453745 w 1453745"/>
              <a:gd name="connsiteY2" fmla="*/ 6858000 h 6858000"/>
              <a:gd name="connsiteX3" fmla="*/ 190439 w 1453745"/>
              <a:gd name="connsiteY3" fmla="*/ 6857735 h 6858000"/>
              <a:gd name="connsiteX4" fmla="*/ 227032 w 1453745"/>
              <a:gd name="connsiteY4" fmla="*/ 6776847 h 6858000"/>
              <a:gd name="connsiteX5" fmla="*/ 238532 w 1453745"/>
              <a:gd name="connsiteY5" fmla="*/ 6737706 h 6858000"/>
              <a:gd name="connsiteX6" fmla="*/ 255939 w 1453745"/>
              <a:gd name="connsiteY6" fmla="*/ 6686827 h 6858000"/>
              <a:gd name="connsiteX7" fmla="*/ 267517 w 1453745"/>
              <a:gd name="connsiteY7" fmla="*/ 6633777 h 6858000"/>
              <a:gd name="connsiteX8" fmla="*/ 340360 w 1453745"/>
              <a:gd name="connsiteY8" fmla="*/ 6492130 h 6858000"/>
              <a:gd name="connsiteX9" fmla="*/ 356047 w 1453745"/>
              <a:gd name="connsiteY9" fmla="*/ 6431610 h 6858000"/>
              <a:gd name="connsiteX10" fmla="*/ 374887 w 1453745"/>
              <a:gd name="connsiteY10" fmla="*/ 6294334 h 6858000"/>
              <a:gd name="connsiteX11" fmla="*/ 362661 w 1453745"/>
              <a:gd name="connsiteY11" fmla="*/ 6231403 h 6858000"/>
              <a:gd name="connsiteX12" fmla="*/ 355319 w 1453745"/>
              <a:gd name="connsiteY12" fmla="*/ 6202459 h 6858000"/>
              <a:gd name="connsiteX13" fmla="*/ 354117 w 1453745"/>
              <a:gd name="connsiteY13" fmla="*/ 6153037 h 6858000"/>
              <a:gd name="connsiteX14" fmla="*/ 361702 w 1453745"/>
              <a:gd name="connsiteY14" fmla="*/ 5905303 h 6858000"/>
              <a:gd name="connsiteX15" fmla="*/ 391660 w 1453745"/>
              <a:gd name="connsiteY15" fmla="*/ 5712857 h 6858000"/>
              <a:gd name="connsiteX16" fmla="*/ 421458 w 1453745"/>
              <a:gd name="connsiteY16" fmla="*/ 5660491 h 6858000"/>
              <a:gd name="connsiteX17" fmla="*/ 435470 w 1453745"/>
              <a:gd name="connsiteY17" fmla="*/ 5553910 h 6858000"/>
              <a:gd name="connsiteX18" fmla="*/ 459901 w 1453745"/>
              <a:gd name="connsiteY18" fmla="*/ 5449031 h 6858000"/>
              <a:gd name="connsiteX19" fmla="*/ 496784 w 1453745"/>
              <a:gd name="connsiteY19" fmla="*/ 5341916 h 6858000"/>
              <a:gd name="connsiteX20" fmla="*/ 535165 w 1453745"/>
              <a:gd name="connsiteY20" fmla="*/ 5264214 h 6858000"/>
              <a:gd name="connsiteX21" fmla="*/ 541324 w 1453745"/>
              <a:gd name="connsiteY21" fmla="*/ 5225268 h 6858000"/>
              <a:gd name="connsiteX22" fmla="*/ 549606 w 1453745"/>
              <a:gd name="connsiteY22" fmla="*/ 5159961 h 6858000"/>
              <a:gd name="connsiteX23" fmla="*/ 553216 w 1453745"/>
              <a:gd name="connsiteY23" fmla="*/ 5125185 h 6858000"/>
              <a:gd name="connsiteX24" fmla="*/ 567082 w 1453745"/>
              <a:gd name="connsiteY24" fmla="*/ 5067850 h 6858000"/>
              <a:gd name="connsiteX25" fmla="*/ 569813 w 1453745"/>
              <a:gd name="connsiteY25" fmla="*/ 5060861 h 6858000"/>
              <a:gd name="connsiteX26" fmla="*/ 568071 w 1453745"/>
              <a:gd name="connsiteY26" fmla="*/ 4993030 h 6858000"/>
              <a:gd name="connsiteX27" fmla="*/ 574980 w 1453745"/>
              <a:gd name="connsiteY27" fmla="*/ 4946844 h 6858000"/>
              <a:gd name="connsiteX28" fmla="*/ 586239 w 1453745"/>
              <a:gd name="connsiteY28" fmla="*/ 4858827 h 6858000"/>
              <a:gd name="connsiteX29" fmla="*/ 592142 w 1453745"/>
              <a:gd name="connsiteY29" fmla="*/ 4821170 h 6858000"/>
              <a:gd name="connsiteX30" fmla="*/ 591455 w 1453745"/>
              <a:gd name="connsiteY30" fmla="*/ 4584173 h 6858000"/>
              <a:gd name="connsiteX31" fmla="*/ 583103 w 1453745"/>
              <a:gd name="connsiteY31" fmla="*/ 4375228 h 6858000"/>
              <a:gd name="connsiteX32" fmla="*/ 563756 w 1453745"/>
              <a:gd name="connsiteY32" fmla="*/ 4214165 h 6858000"/>
              <a:gd name="connsiteX33" fmla="*/ 565385 w 1453745"/>
              <a:gd name="connsiteY33" fmla="*/ 4076008 h 6858000"/>
              <a:gd name="connsiteX34" fmla="*/ 553085 w 1453745"/>
              <a:gd name="connsiteY34" fmla="*/ 4033999 h 6858000"/>
              <a:gd name="connsiteX35" fmla="*/ 552810 w 1453745"/>
              <a:gd name="connsiteY35" fmla="*/ 4013953 h 6858000"/>
              <a:gd name="connsiteX36" fmla="*/ 557109 w 1453745"/>
              <a:gd name="connsiteY36" fmla="*/ 3872886 h 6858000"/>
              <a:gd name="connsiteX37" fmla="*/ 567482 w 1453745"/>
              <a:gd name="connsiteY37" fmla="*/ 3813873 h 6858000"/>
              <a:gd name="connsiteX38" fmla="*/ 578378 w 1453745"/>
              <a:gd name="connsiteY38" fmla="*/ 3738082 h 6858000"/>
              <a:gd name="connsiteX39" fmla="*/ 585724 w 1453745"/>
              <a:gd name="connsiteY39" fmla="*/ 3673397 h 6858000"/>
              <a:gd name="connsiteX40" fmla="*/ 585020 w 1453745"/>
              <a:gd name="connsiteY40" fmla="*/ 3637109 h 6858000"/>
              <a:gd name="connsiteX41" fmla="*/ 588463 w 1453745"/>
              <a:gd name="connsiteY41" fmla="*/ 3536883 h 6858000"/>
              <a:gd name="connsiteX42" fmla="*/ 609893 w 1453745"/>
              <a:gd name="connsiteY42" fmla="*/ 3295862 h 6858000"/>
              <a:gd name="connsiteX43" fmla="*/ 592419 w 1453745"/>
              <a:gd name="connsiteY43" fmla="*/ 3158586 h 6858000"/>
              <a:gd name="connsiteX44" fmla="*/ 567827 w 1453745"/>
              <a:gd name="connsiteY44" fmla="*/ 3112365 h 6858000"/>
              <a:gd name="connsiteX45" fmla="*/ 553302 w 1453745"/>
              <a:gd name="connsiteY45" fmla="*/ 3072935 h 6858000"/>
              <a:gd name="connsiteX46" fmla="*/ 528476 w 1453745"/>
              <a:gd name="connsiteY46" fmla="*/ 2958185 h 6858000"/>
              <a:gd name="connsiteX47" fmla="*/ 485756 w 1453745"/>
              <a:gd name="connsiteY47" fmla="*/ 2843952 h 6858000"/>
              <a:gd name="connsiteX48" fmla="*/ 420008 w 1453745"/>
              <a:gd name="connsiteY48" fmla="*/ 2554718 h 6858000"/>
              <a:gd name="connsiteX49" fmla="*/ 390825 w 1453745"/>
              <a:gd name="connsiteY49" fmla="*/ 2447068 h 6858000"/>
              <a:gd name="connsiteX50" fmla="*/ 394895 w 1453745"/>
              <a:gd name="connsiteY50" fmla="*/ 2423438 h 6858000"/>
              <a:gd name="connsiteX51" fmla="*/ 362726 w 1453745"/>
              <a:gd name="connsiteY51" fmla="*/ 2261920 h 6858000"/>
              <a:gd name="connsiteX52" fmla="*/ 352613 w 1453745"/>
              <a:gd name="connsiteY52" fmla="*/ 2195378 h 6858000"/>
              <a:gd name="connsiteX53" fmla="*/ 336830 w 1453745"/>
              <a:gd name="connsiteY53" fmla="*/ 2155135 h 6858000"/>
              <a:gd name="connsiteX54" fmla="*/ 334288 w 1453745"/>
              <a:gd name="connsiteY54" fmla="*/ 2118008 h 6858000"/>
              <a:gd name="connsiteX55" fmla="*/ 335281 w 1453745"/>
              <a:gd name="connsiteY55" fmla="*/ 2050531 h 6858000"/>
              <a:gd name="connsiteX56" fmla="*/ 308265 w 1453745"/>
              <a:gd name="connsiteY56" fmla="*/ 1906352 h 6858000"/>
              <a:gd name="connsiteX57" fmla="*/ 284822 w 1453745"/>
              <a:gd name="connsiteY57" fmla="*/ 1861531 h 6858000"/>
              <a:gd name="connsiteX58" fmla="*/ 238621 w 1453745"/>
              <a:gd name="connsiteY58" fmla="*/ 1732919 h 6858000"/>
              <a:gd name="connsiteX59" fmla="*/ 210058 w 1453745"/>
              <a:gd name="connsiteY59" fmla="*/ 1615777 h 6858000"/>
              <a:gd name="connsiteX60" fmla="*/ 190853 w 1453745"/>
              <a:gd name="connsiteY60" fmla="*/ 1563678 h 6858000"/>
              <a:gd name="connsiteX61" fmla="*/ 196675 w 1453745"/>
              <a:gd name="connsiteY61" fmla="*/ 1477995 h 6858000"/>
              <a:gd name="connsiteX62" fmla="*/ 191067 w 1453745"/>
              <a:gd name="connsiteY62" fmla="*/ 1307086 h 6858000"/>
              <a:gd name="connsiteX63" fmla="*/ 196940 w 1453745"/>
              <a:gd name="connsiteY63" fmla="*/ 1168288 h 6858000"/>
              <a:gd name="connsiteX64" fmla="*/ 178528 w 1453745"/>
              <a:gd name="connsiteY64" fmla="*/ 1088484 h 6858000"/>
              <a:gd name="connsiteX65" fmla="*/ 167264 w 1453745"/>
              <a:gd name="connsiteY65" fmla="*/ 1016103 h 6858000"/>
              <a:gd name="connsiteX66" fmla="*/ 168720 w 1453745"/>
              <a:gd name="connsiteY66" fmla="*/ 954054 h 6858000"/>
              <a:gd name="connsiteX67" fmla="*/ 163585 w 1453745"/>
              <a:gd name="connsiteY67" fmla="*/ 896999 h 6858000"/>
              <a:gd name="connsiteX68" fmla="*/ 123723 w 1453745"/>
              <a:gd name="connsiteY68" fmla="*/ 711705 h 6858000"/>
              <a:gd name="connsiteX69" fmla="*/ 120633 w 1453745"/>
              <a:gd name="connsiteY69" fmla="*/ 619315 h 6858000"/>
              <a:gd name="connsiteX70" fmla="*/ 114289 w 1453745"/>
              <a:gd name="connsiteY70" fmla="*/ 585934 h 6858000"/>
              <a:gd name="connsiteX71" fmla="*/ 111585 w 1453745"/>
              <a:gd name="connsiteY71" fmla="*/ 538948 h 6858000"/>
              <a:gd name="connsiteX72" fmla="*/ 17683 w 1453745"/>
              <a:gd name="connsiteY72" fmla="*/ 455299 h 6858000"/>
              <a:gd name="connsiteX73" fmla="*/ 936 w 1453745"/>
              <a:gd name="connsiteY73" fmla="*/ 224344 h 6858000"/>
              <a:gd name="connsiteX74" fmla="*/ 27363 w 1453745"/>
              <a:gd name="connsiteY74" fmla="*/ 74954 h 6858000"/>
              <a:gd name="connsiteX75" fmla="*/ 66253 w 1453745"/>
              <a:gd name="connsiteY75" fmla="*/ 0 h 6858000"/>
              <a:gd name="connsiteX0" fmla="*/ 66253 w 1453745"/>
              <a:gd name="connsiteY0" fmla="*/ 0 h 6858000"/>
              <a:gd name="connsiteX1" fmla="*/ 1453745 w 1453745"/>
              <a:gd name="connsiteY1" fmla="*/ 0 h 6858000"/>
              <a:gd name="connsiteX2" fmla="*/ 1453745 w 1453745"/>
              <a:gd name="connsiteY2" fmla="*/ 6858000 h 6858000"/>
              <a:gd name="connsiteX3" fmla="*/ 190439 w 1453745"/>
              <a:gd name="connsiteY3" fmla="*/ 6857735 h 6858000"/>
              <a:gd name="connsiteX4" fmla="*/ 227032 w 1453745"/>
              <a:gd name="connsiteY4" fmla="*/ 6776847 h 6858000"/>
              <a:gd name="connsiteX5" fmla="*/ 238532 w 1453745"/>
              <a:gd name="connsiteY5" fmla="*/ 6737706 h 6858000"/>
              <a:gd name="connsiteX6" fmla="*/ 255939 w 1453745"/>
              <a:gd name="connsiteY6" fmla="*/ 6686827 h 6858000"/>
              <a:gd name="connsiteX7" fmla="*/ 267517 w 1453745"/>
              <a:gd name="connsiteY7" fmla="*/ 6633777 h 6858000"/>
              <a:gd name="connsiteX8" fmla="*/ 340360 w 1453745"/>
              <a:gd name="connsiteY8" fmla="*/ 6492130 h 6858000"/>
              <a:gd name="connsiteX9" fmla="*/ 356047 w 1453745"/>
              <a:gd name="connsiteY9" fmla="*/ 6431610 h 6858000"/>
              <a:gd name="connsiteX10" fmla="*/ 374887 w 1453745"/>
              <a:gd name="connsiteY10" fmla="*/ 6294334 h 6858000"/>
              <a:gd name="connsiteX11" fmla="*/ 362661 w 1453745"/>
              <a:gd name="connsiteY11" fmla="*/ 6231403 h 6858000"/>
              <a:gd name="connsiteX12" fmla="*/ 355319 w 1453745"/>
              <a:gd name="connsiteY12" fmla="*/ 6202459 h 6858000"/>
              <a:gd name="connsiteX13" fmla="*/ 354117 w 1453745"/>
              <a:gd name="connsiteY13" fmla="*/ 6153037 h 6858000"/>
              <a:gd name="connsiteX14" fmla="*/ 361702 w 1453745"/>
              <a:gd name="connsiteY14" fmla="*/ 5905303 h 6858000"/>
              <a:gd name="connsiteX15" fmla="*/ 391660 w 1453745"/>
              <a:gd name="connsiteY15" fmla="*/ 5712857 h 6858000"/>
              <a:gd name="connsiteX16" fmla="*/ 421458 w 1453745"/>
              <a:gd name="connsiteY16" fmla="*/ 5660491 h 6858000"/>
              <a:gd name="connsiteX17" fmla="*/ 435470 w 1453745"/>
              <a:gd name="connsiteY17" fmla="*/ 5553910 h 6858000"/>
              <a:gd name="connsiteX18" fmla="*/ 459901 w 1453745"/>
              <a:gd name="connsiteY18" fmla="*/ 5449031 h 6858000"/>
              <a:gd name="connsiteX19" fmla="*/ 496784 w 1453745"/>
              <a:gd name="connsiteY19" fmla="*/ 5341916 h 6858000"/>
              <a:gd name="connsiteX20" fmla="*/ 535165 w 1453745"/>
              <a:gd name="connsiteY20" fmla="*/ 5264214 h 6858000"/>
              <a:gd name="connsiteX21" fmla="*/ 541324 w 1453745"/>
              <a:gd name="connsiteY21" fmla="*/ 5225268 h 6858000"/>
              <a:gd name="connsiteX22" fmla="*/ 549606 w 1453745"/>
              <a:gd name="connsiteY22" fmla="*/ 5159961 h 6858000"/>
              <a:gd name="connsiteX23" fmla="*/ 553216 w 1453745"/>
              <a:gd name="connsiteY23" fmla="*/ 5125185 h 6858000"/>
              <a:gd name="connsiteX24" fmla="*/ 567082 w 1453745"/>
              <a:gd name="connsiteY24" fmla="*/ 5067850 h 6858000"/>
              <a:gd name="connsiteX25" fmla="*/ 569813 w 1453745"/>
              <a:gd name="connsiteY25" fmla="*/ 5060861 h 6858000"/>
              <a:gd name="connsiteX26" fmla="*/ 568071 w 1453745"/>
              <a:gd name="connsiteY26" fmla="*/ 4993030 h 6858000"/>
              <a:gd name="connsiteX27" fmla="*/ 574980 w 1453745"/>
              <a:gd name="connsiteY27" fmla="*/ 4946844 h 6858000"/>
              <a:gd name="connsiteX28" fmla="*/ 586239 w 1453745"/>
              <a:gd name="connsiteY28" fmla="*/ 4858827 h 6858000"/>
              <a:gd name="connsiteX29" fmla="*/ 592142 w 1453745"/>
              <a:gd name="connsiteY29" fmla="*/ 4821170 h 6858000"/>
              <a:gd name="connsiteX30" fmla="*/ 591455 w 1453745"/>
              <a:gd name="connsiteY30" fmla="*/ 4584173 h 6858000"/>
              <a:gd name="connsiteX31" fmla="*/ 583103 w 1453745"/>
              <a:gd name="connsiteY31" fmla="*/ 4375228 h 6858000"/>
              <a:gd name="connsiteX32" fmla="*/ 563756 w 1453745"/>
              <a:gd name="connsiteY32" fmla="*/ 4214165 h 6858000"/>
              <a:gd name="connsiteX33" fmla="*/ 565385 w 1453745"/>
              <a:gd name="connsiteY33" fmla="*/ 4076008 h 6858000"/>
              <a:gd name="connsiteX34" fmla="*/ 553085 w 1453745"/>
              <a:gd name="connsiteY34" fmla="*/ 4033999 h 6858000"/>
              <a:gd name="connsiteX35" fmla="*/ 552810 w 1453745"/>
              <a:gd name="connsiteY35" fmla="*/ 4013953 h 6858000"/>
              <a:gd name="connsiteX36" fmla="*/ 557109 w 1453745"/>
              <a:gd name="connsiteY36" fmla="*/ 3872886 h 6858000"/>
              <a:gd name="connsiteX37" fmla="*/ 567482 w 1453745"/>
              <a:gd name="connsiteY37" fmla="*/ 3813873 h 6858000"/>
              <a:gd name="connsiteX38" fmla="*/ 578378 w 1453745"/>
              <a:gd name="connsiteY38" fmla="*/ 3738082 h 6858000"/>
              <a:gd name="connsiteX39" fmla="*/ 585724 w 1453745"/>
              <a:gd name="connsiteY39" fmla="*/ 3673397 h 6858000"/>
              <a:gd name="connsiteX40" fmla="*/ 585020 w 1453745"/>
              <a:gd name="connsiteY40" fmla="*/ 3637109 h 6858000"/>
              <a:gd name="connsiteX41" fmla="*/ 588463 w 1453745"/>
              <a:gd name="connsiteY41" fmla="*/ 3536883 h 6858000"/>
              <a:gd name="connsiteX42" fmla="*/ 609893 w 1453745"/>
              <a:gd name="connsiteY42" fmla="*/ 3295862 h 6858000"/>
              <a:gd name="connsiteX43" fmla="*/ 592419 w 1453745"/>
              <a:gd name="connsiteY43" fmla="*/ 3158586 h 6858000"/>
              <a:gd name="connsiteX44" fmla="*/ 567827 w 1453745"/>
              <a:gd name="connsiteY44" fmla="*/ 3112365 h 6858000"/>
              <a:gd name="connsiteX45" fmla="*/ 553302 w 1453745"/>
              <a:gd name="connsiteY45" fmla="*/ 3072935 h 6858000"/>
              <a:gd name="connsiteX46" fmla="*/ 528476 w 1453745"/>
              <a:gd name="connsiteY46" fmla="*/ 2958185 h 6858000"/>
              <a:gd name="connsiteX47" fmla="*/ 485756 w 1453745"/>
              <a:gd name="connsiteY47" fmla="*/ 2843952 h 6858000"/>
              <a:gd name="connsiteX48" fmla="*/ 420008 w 1453745"/>
              <a:gd name="connsiteY48" fmla="*/ 2554718 h 6858000"/>
              <a:gd name="connsiteX49" fmla="*/ 390825 w 1453745"/>
              <a:gd name="connsiteY49" fmla="*/ 2447068 h 6858000"/>
              <a:gd name="connsiteX50" fmla="*/ 394895 w 1453745"/>
              <a:gd name="connsiteY50" fmla="*/ 2423438 h 6858000"/>
              <a:gd name="connsiteX51" fmla="*/ 362726 w 1453745"/>
              <a:gd name="connsiteY51" fmla="*/ 2261920 h 6858000"/>
              <a:gd name="connsiteX52" fmla="*/ 352613 w 1453745"/>
              <a:gd name="connsiteY52" fmla="*/ 2195378 h 6858000"/>
              <a:gd name="connsiteX53" fmla="*/ 336830 w 1453745"/>
              <a:gd name="connsiteY53" fmla="*/ 2155135 h 6858000"/>
              <a:gd name="connsiteX54" fmla="*/ 334288 w 1453745"/>
              <a:gd name="connsiteY54" fmla="*/ 2118008 h 6858000"/>
              <a:gd name="connsiteX55" fmla="*/ 335281 w 1453745"/>
              <a:gd name="connsiteY55" fmla="*/ 2050531 h 6858000"/>
              <a:gd name="connsiteX56" fmla="*/ 308265 w 1453745"/>
              <a:gd name="connsiteY56" fmla="*/ 1906352 h 6858000"/>
              <a:gd name="connsiteX57" fmla="*/ 284822 w 1453745"/>
              <a:gd name="connsiteY57" fmla="*/ 1861531 h 6858000"/>
              <a:gd name="connsiteX58" fmla="*/ 238621 w 1453745"/>
              <a:gd name="connsiteY58" fmla="*/ 1732919 h 6858000"/>
              <a:gd name="connsiteX59" fmla="*/ 210058 w 1453745"/>
              <a:gd name="connsiteY59" fmla="*/ 1615777 h 6858000"/>
              <a:gd name="connsiteX60" fmla="*/ 190853 w 1453745"/>
              <a:gd name="connsiteY60" fmla="*/ 1563678 h 6858000"/>
              <a:gd name="connsiteX61" fmla="*/ 196675 w 1453745"/>
              <a:gd name="connsiteY61" fmla="*/ 1477995 h 6858000"/>
              <a:gd name="connsiteX62" fmla="*/ 191067 w 1453745"/>
              <a:gd name="connsiteY62" fmla="*/ 1307086 h 6858000"/>
              <a:gd name="connsiteX63" fmla="*/ 196940 w 1453745"/>
              <a:gd name="connsiteY63" fmla="*/ 1168288 h 6858000"/>
              <a:gd name="connsiteX64" fmla="*/ 178528 w 1453745"/>
              <a:gd name="connsiteY64" fmla="*/ 1088484 h 6858000"/>
              <a:gd name="connsiteX65" fmla="*/ 167264 w 1453745"/>
              <a:gd name="connsiteY65" fmla="*/ 1016103 h 6858000"/>
              <a:gd name="connsiteX66" fmla="*/ 168720 w 1453745"/>
              <a:gd name="connsiteY66" fmla="*/ 954054 h 6858000"/>
              <a:gd name="connsiteX67" fmla="*/ 163585 w 1453745"/>
              <a:gd name="connsiteY67" fmla="*/ 896999 h 6858000"/>
              <a:gd name="connsiteX68" fmla="*/ 123723 w 1453745"/>
              <a:gd name="connsiteY68" fmla="*/ 711705 h 6858000"/>
              <a:gd name="connsiteX69" fmla="*/ 120633 w 1453745"/>
              <a:gd name="connsiteY69" fmla="*/ 619315 h 6858000"/>
              <a:gd name="connsiteX70" fmla="*/ 114289 w 1453745"/>
              <a:gd name="connsiteY70" fmla="*/ 585934 h 6858000"/>
              <a:gd name="connsiteX71" fmla="*/ 54248 w 1453745"/>
              <a:gd name="connsiteY71" fmla="*/ 538948 h 6858000"/>
              <a:gd name="connsiteX72" fmla="*/ 17683 w 1453745"/>
              <a:gd name="connsiteY72" fmla="*/ 455299 h 6858000"/>
              <a:gd name="connsiteX73" fmla="*/ 936 w 1453745"/>
              <a:gd name="connsiteY73" fmla="*/ 224344 h 6858000"/>
              <a:gd name="connsiteX74" fmla="*/ 27363 w 1453745"/>
              <a:gd name="connsiteY74" fmla="*/ 74954 h 6858000"/>
              <a:gd name="connsiteX75" fmla="*/ 66253 w 1453745"/>
              <a:gd name="connsiteY75" fmla="*/ 0 h 6858000"/>
              <a:gd name="connsiteX0" fmla="*/ 66253 w 1453745"/>
              <a:gd name="connsiteY0" fmla="*/ 0 h 6858000"/>
              <a:gd name="connsiteX1" fmla="*/ 1453745 w 1453745"/>
              <a:gd name="connsiteY1" fmla="*/ 0 h 6858000"/>
              <a:gd name="connsiteX2" fmla="*/ 1453745 w 1453745"/>
              <a:gd name="connsiteY2" fmla="*/ 6858000 h 6858000"/>
              <a:gd name="connsiteX3" fmla="*/ 190439 w 1453745"/>
              <a:gd name="connsiteY3" fmla="*/ 6857735 h 6858000"/>
              <a:gd name="connsiteX4" fmla="*/ 227032 w 1453745"/>
              <a:gd name="connsiteY4" fmla="*/ 6776847 h 6858000"/>
              <a:gd name="connsiteX5" fmla="*/ 238532 w 1453745"/>
              <a:gd name="connsiteY5" fmla="*/ 6737706 h 6858000"/>
              <a:gd name="connsiteX6" fmla="*/ 255939 w 1453745"/>
              <a:gd name="connsiteY6" fmla="*/ 6686827 h 6858000"/>
              <a:gd name="connsiteX7" fmla="*/ 267517 w 1453745"/>
              <a:gd name="connsiteY7" fmla="*/ 6633777 h 6858000"/>
              <a:gd name="connsiteX8" fmla="*/ 340360 w 1453745"/>
              <a:gd name="connsiteY8" fmla="*/ 6492130 h 6858000"/>
              <a:gd name="connsiteX9" fmla="*/ 356047 w 1453745"/>
              <a:gd name="connsiteY9" fmla="*/ 6431610 h 6858000"/>
              <a:gd name="connsiteX10" fmla="*/ 374887 w 1453745"/>
              <a:gd name="connsiteY10" fmla="*/ 6294334 h 6858000"/>
              <a:gd name="connsiteX11" fmla="*/ 362661 w 1453745"/>
              <a:gd name="connsiteY11" fmla="*/ 6231403 h 6858000"/>
              <a:gd name="connsiteX12" fmla="*/ 355319 w 1453745"/>
              <a:gd name="connsiteY12" fmla="*/ 6202459 h 6858000"/>
              <a:gd name="connsiteX13" fmla="*/ 354117 w 1453745"/>
              <a:gd name="connsiteY13" fmla="*/ 6153037 h 6858000"/>
              <a:gd name="connsiteX14" fmla="*/ 361702 w 1453745"/>
              <a:gd name="connsiteY14" fmla="*/ 5905303 h 6858000"/>
              <a:gd name="connsiteX15" fmla="*/ 391660 w 1453745"/>
              <a:gd name="connsiteY15" fmla="*/ 5712857 h 6858000"/>
              <a:gd name="connsiteX16" fmla="*/ 421458 w 1453745"/>
              <a:gd name="connsiteY16" fmla="*/ 5660491 h 6858000"/>
              <a:gd name="connsiteX17" fmla="*/ 435470 w 1453745"/>
              <a:gd name="connsiteY17" fmla="*/ 5553910 h 6858000"/>
              <a:gd name="connsiteX18" fmla="*/ 459901 w 1453745"/>
              <a:gd name="connsiteY18" fmla="*/ 5449031 h 6858000"/>
              <a:gd name="connsiteX19" fmla="*/ 496784 w 1453745"/>
              <a:gd name="connsiteY19" fmla="*/ 5341916 h 6858000"/>
              <a:gd name="connsiteX20" fmla="*/ 535165 w 1453745"/>
              <a:gd name="connsiteY20" fmla="*/ 5264214 h 6858000"/>
              <a:gd name="connsiteX21" fmla="*/ 541324 w 1453745"/>
              <a:gd name="connsiteY21" fmla="*/ 5225268 h 6858000"/>
              <a:gd name="connsiteX22" fmla="*/ 549606 w 1453745"/>
              <a:gd name="connsiteY22" fmla="*/ 5159961 h 6858000"/>
              <a:gd name="connsiteX23" fmla="*/ 553216 w 1453745"/>
              <a:gd name="connsiteY23" fmla="*/ 5125185 h 6858000"/>
              <a:gd name="connsiteX24" fmla="*/ 567082 w 1453745"/>
              <a:gd name="connsiteY24" fmla="*/ 5067850 h 6858000"/>
              <a:gd name="connsiteX25" fmla="*/ 569813 w 1453745"/>
              <a:gd name="connsiteY25" fmla="*/ 5060861 h 6858000"/>
              <a:gd name="connsiteX26" fmla="*/ 568071 w 1453745"/>
              <a:gd name="connsiteY26" fmla="*/ 4993030 h 6858000"/>
              <a:gd name="connsiteX27" fmla="*/ 574980 w 1453745"/>
              <a:gd name="connsiteY27" fmla="*/ 4946844 h 6858000"/>
              <a:gd name="connsiteX28" fmla="*/ 586239 w 1453745"/>
              <a:gd name="connsiteY28" fmla="*/ 4858827 h 6858000"/>
              <a:gd name="connsiteX29" fmla="*/ 592142 w 1453745"/>
              <a:gd name="connsiteY29" fmla="*/ 4821170 h 6858000"/>
              <a:gd name="connsiteX30" fmla="*/ 591455 w 1453745"/>
              <a:gd name="connsiteY30" fmla="*/ 4584173 h 6858000"/>
              <a:gd name="connsiteX31" fmla="*/ 583103 w 1453745"/>
              <a:gd name="connsiteY31" fmla="*/ 4375228 h 6858000"/>
              <a:gd name="connsiteX32" fmla="*/ 563756 w 1453745"/>
              <a:gd name="connsiteY32" fmla="*/ 4214165 h 6858000"/>
              <a:gd name="connsiteX33" fmla="*/ 565385 w 1453745"/>
              <a:gd name="connsiteY33" fmla="*/ 4076008 h 6858000"/>
              <a:gd name="connsiteX34" fmla="*/ 553085 w 1453745"/>
              <a:gd name="connsiteY34" fmla="*/ 4033999 h 6858000"/>
              <a:gd name="connsiteX35" fmla="*/ 552810 w 1453745"/>
              <a:gd name="connsiteY35" fmla="*/ 4013953 h 6858000"/>
              <a:gd name="connsiteX36" fmla="*/ 557109 w 1453745"/>
              <a:gd name="connsiteY36" fmla="*/ 3872886 h 6858000"/>
              <a:gd name="connsiteX37" fmla="*/ 567482 w 1453745"/>
              <a:gd name="connsiteY37" fmla="*/ 3813873 h 6858000"/>
              <a:gd name="connsiteX38" fmla="*/ 578378 w 1453745"/>
              <a:gd name="connsiteY38" fmla="*/ 3738082 h 6858000"/>
              <a:gd name="connsiteX39" fmla="*/ 585724 w 1453745"/>
              <a:gd name="connsiteY39" fmla="*/ 3673397 h 6858000"/>
              <a:gd name="connsiteX40" fmla="*/ 585020 w 1453745"/>
              <a:gd name="connsiteY40" fmla="*/ 3637109 h 6858000"/>
              <a:gd name="connsiteX41" fmla="*/ 588463 w 1453745"/>
              <a:gd name="connsiteY41" fmla="*/ 3536883 h 6858000"/>
              <a:gd name="connsiteX42" fmla="*/ 609893 w 1453745"/>
              <a:gd name="connsiteY42" fmla="*/ 3295862 h 6858000"/>
              <a:gd name="connsiteX43" fmla="*/ 592419 w 1453745"/>
              <a:gd name="connsiteY43" fmla="*/ 3158586 h 6858000"/>
              <a:gd name="connsiteX44" fmla="*/ 567827 w 1453745"/>
              <a:gd name="connsiteY44" fmla="*/ 3112365 h 6858000"/>
              <a:gd name="connsiteX45" fmla="*/ 553302 w 1453745"/>
              <a:gd name="connsiteY45" fmla="*/ 3072935 h 6858000"/>
              <a:gd name="connsiteX46" fmla="*/ 528476 w 1453745"/>
              <a:gd name="connsiteY46" fmla="*/ 2958185 h 6858000"/>
              <a:gd name="connsiteX47" fmla="*/ 485756 w 1453745"/>
              <a:gd name="connsiteY47" fmla="*/ 2843952 h 6858000"/>
              <a:gd name="connsiteX48" fmla="*/ 420008 w 1453745"/>
              <a:gd name="connsiteY48" fmla="*/ 2554718 h 6858000"/>
              <a:gd name="connsiteX49" fmla="*/ 390825 w 1453745"/>
              <a:gd name="connsiteY49" fmla="*/ 2447068 h 6858000"/>
              <a:gd name="connsiteX50" fmla="*/ 394895 w 1453745"/>
              <a:gd name="connsiteY50" fmla="*/ 2423438 h 6858000"/>
              <a:gd name="connsiteX51" fmla="*/ 362726 w 1453745"/>
              <a:gd name="connsiteY51" fmla="*/ 2261920 h 6858000"/>
              <a:gd name="connsiteX52" fmla="*/ 352613 w 1453745"/>
              <a:gd name="connsiteY52" fmla="*/ 2195378 h 6858000"/>
              <a:gd name="connsiteX53" fmla="*/ 336830 w 1453745"/>
              <a:gd name="connsiteY53" fmla="*/ 2155135 h 6858000"/>
              <a:gd name="connsiteX54" fmla="*/ 334288 w 1453745"/>
              <a:gd name="connsiteY54" fmla="*/ 2118008 h 6858000"/>
              <a:gd name="connsiteX55" fmla="*/ 335281 w 1453745"/>
              <a:gd name="connsiteY55" fmla="*/ 2050531 h 6858000"/>
              <a:gd name="connsiteX56" fmla="*/ 308265 w 1453745"/>
              <a:gd name="connsiteY56" fmla="*/ 1906352 h 6858000"/>
              <a:gd name="connsiteX57" fmla="*/ 284822 w 1453745"/>
              <a:gd name="connsiteY57" fmla="*/ 1861531 h 6858000"/>
              <a:gd name="connsiteX58" fmla="*/ 238621 w 1453745"/>
              <a:gd name="connsiteY58" fmla="*/ 1732919 h 6858000"/>
              <a:gd name="connsiteX59" fmla="*/ 210058 w 1453745"/>
              <a:gd name="connsiteY59" fmla="*/ 1615777 h 6858000"/>
              <a:gd name="connsiteX60" fmla="*/ 190853 w 1453745"/>
              <a:gd name="connsiteY60" fmla="*/ 1563678 h 6858000"/>
              <a:gd name="connsiteX61" fmla="*/ 196675 w 1453745"/>
              <a:gd name="connsiteY61" fmla="*/ 1477995 h 6858000"/>
              <a:gd name="connsiteX62" fmla="*/ 191067 w 1453745"/>
              <a:gd name="connsiteY62" fmla="*/ 1307086 h 6858000"/>
              <a:gd name="connsiteX63" fmla="*/ 196940 w 1453745"/>
              <a:gd name="connsiteY63" fmla="*/ 1168288 h 6858000"/>
              <a:gd name="connsiteX64" fmla="*/ 178528 w 1453745"/>
              <a:gd name="connsiteY64" fmla="*/ 1088484 h 6858000"/>
              <a:gd name="connsiteX65" fmla="*/ 167264 w 1453745"/>
              <a:gd name="connsiteY65" fmla="*/ 1016103 h 6858000"/>
              <a:gd name="connsiteX66" fmla="*/ 168720 w 1453745"/>
              <a:gd name="connsiteY66" fmla="*/ 954054 h 6858000"/>
              <a:gd name="connsiteX67" fmla="*/ 163585 w 1453745"/>
              <a:gd name="connsiteY67" fmla="*/ 896999 h 6858000"/>
              <a:gd name="connsiteX68" fmla="*/ 123723 w 1453745"/>
              <a:gd name="connsiteY68" fmla="*/ 711705 h 6858000"/>
              <a:gd name="connsiteX69" fmla="*/ 120633 w 1453745"/>
              <a:gd name="connsiteY69" fmla="*/ 619315 h 6858000"/>
              <a:gd name="connsiteX70" fmla="*/ 54248 w 1453745"/>
              <a:gd name="connsiteY70" fmla="*/ 538948 h 6858000"/>
              <a:gd name="connsiteX71" fmla="*/ 17683 w 1453745"/>
              <a:gd name="connsiteY71" fmla="*/ 455299 h 6858000"/>
              <a:gd name="connsiteX72" fmla="*/ 936 w 1453745"/>
              <a:gd name="connsiteY72" fmla="*/ 224344 h 6858000"/>
              <a:gd name="connsiteX73" fmla="*/ 27363 w 1453745"/>
              <a:gd name="connsiteY73" fmla="*/ 74954 h 6858000"/>
              <a:gd name="connsiteX74" fmla="*/ 66253 w 1453745"/>
              <a:gd name="connsiteY74" fmla="*/ 0 h 6858000"/>
              <a:gd name="connsiteX0" fmla="*/ 66253 w 1453745"/>
              <a:gd name="connsiteY0" fmla="*/ 0 h 6858000"/>
              <a:gd name="connsiteX1" fmla="*/ 1453745 w 1453745"/>
              <a:gd name="connsiteY1" fmla="*/ 0 h 6858000"/>
              <a:gd name="connsiteX2" fmla="*/ 1453745 w 1453745"/>
              <a:gd name="connsiteY2" fmla="*/ 6858000 h 6858000"/>
              <a:gd name="connsiteX3" fmla="*/ 190439 w 1453745"/>
              <a:gd name="connsiteY3" fmla="*/ 6857735 h 6858000"/>
              <a:gd name="connsiteX4" fmla="*/ 227032 w 1453745"/>
              <a:gd name="connsiteY4" fmla="*/ 6776847 h 6858000"/>
              <a:gd name="connsiteX5" fmla="*/ 238532 w 1453745"/>
              <a:gd name="connsiteY5" fmla="*/ 6737706 h 6858000"/>
              <a:gd name="connsiteX6" fmla="*/ 255939 w 1453745"/>
              <a:gd name="connsiteY6" fmla="*/ 6686827 h 6858000"/>
              <a:gd name="connsiteX7" fmla="*/ 267517 w 1453745"/>
              <a:gd name="connsiteY7" fmla="*/ 6633777 h 6858000"/>
              <a:gd name="connsiteX8" fmla="*/ 340360 w 1453745"/>
              <a:gd name="connsiteY8" fmla="*/ 6492130 h 6858000"/>
              <a:gd name="connsiteX9" fmla="*/ 356047 w 1453745"/>
              <a:gd name="connsiteY9" fmla="*/ 6431610 h 6858000"/>
              <a:gd name="connsiteX10" fmla="*/ 374887 w 1453745"/>
              <a:gd name="connsiteY10" fmla="*/ 6294334 h 6858000"/>
              <a:gd name="connsiteX11" fmla="*/ 362661 w 1453745"/>
              <a:gd name="connsiteY11" fmla="*/ 6231403 h 6858000"/>
              <a:gd name="connsiteX12" fmla="*/ 355319 w 1453745"/>
              <a:gd name="connsiteY12" fmla="*/ 6202459 h 6858000"/>
              <a:gd name="connsiteX13" fmla="*/ 354117 w 1453745"/>
              <a:gd name="connsiteY13" fmla="*/ 6153037 h 6858000"/>
              <a:gd name="connsiteX14" fmla="*/ 361702 w 1453745"/>
              <a:gd name="connsiteY14" fmla="*/ 5905303 h 6858000"/>
              <a:gd name="connsiteX15" fmla="*/ 391660 w 1453745"/>
              <a:gd name="connsiteY15" fmla="*/ 5712857 h 6858000"/>
              <a:gd name="connsiteX16" fmla="*/ 421458 w 1453745"/>
              <a:gd name="connsiteY16" fmla="*/ 5660491 h 6858000"/>
              <a:gd name="connsiteX17" fmla="*/ 435470 w 1453745"/>
              <a:gd name="connsiteY17" fmla="*/ 5553910 h 6858000"/>
              <a:gd name="connsiteX18" fmla="*/ 459901 w 1453745"/>
              <a:gd name="connsiteY18" fmla="*/ 5449031 h 6858000"/>
              <a:gd name="connsiteX19" fmla="*/ 496784 w 1453745"/>
              <a:gd name="connsiteY19" fmla="*/ 5341916 h 6858000"/>
              <a:gd name="connsiteX20" fmla="*/ 535165 w 1453745"/>
              <a:gd name="connsiteY20" fmla="*/ 5264214 h 6858000"/>
              <a:gd name="connsiteX21" fmla="*/ 541324 w 1453745"/>
              <a:gd name="connsiteY21" fmla="*/ 5225268 h 6858000"/>
              <a:gd name="connsiteX22" fmla="*/ 549606 w 1453745"/>
              <a:gd name="connsiteY22" fmla="*/ 5159961 h 6858000"/>
              <a:gd name="connsiteX23" fmla="*/ 553216 w 1453745"/>
              <a:gd name="connsiteY23" fmla="*/ 5125185 h 6858000"/>
              <a:gd name="connsiteX24" fmla="*/ 567082 w 1453745"/>
              <a:gd name="connsiteY24" fmla="*/ 5067850 h 6858000"/>
              <a:gd name="connsiteX25" fmla="*/ 569813 w 1453745"/>
              <a:gd name="connsiteY25" fmla="*/ 5060861 h 6858000"/>
              <a:gd name="connsiteX26" fmla="*/ 568071 w 1453745"/>
              <a:gd name="connsiteY26" fmla="*/ 4993030 h 6858000"/>
              <a:gd name="connsiteX27" fmla="*/ 574980 w 1453745"/>
              <a:gd name="connsiteY27" fmla="*/ 4946844 h 6858000"/>
              <a:gd name="connsiteX28" fmla="*/ 586239 w 1453745"/>
              <a:gd name="connsiteY28" fmla="*/ 4858827 h 6858000"/>
              <a:gd name="connsiteX29" fmla="*/ 592142 w 1453745"/>
              <a:gd name="connsiteY29" fmla="*/ 4821170 h 6858000"/>
              <a:gd name="connsiteX30" fmla="*/ 591455 w 1453745"/>
              <a:gd name="connsiteY30" fmla="*/ 4584173 h 6858000"/>
              <a:gd name="connsiteX31" fmla="*/ 583103 w 1453745"/>
              <a:gd name="connsiteY31" fmla="*/ 4375228 h 6858000"/>
              <a:gd name="connsiteX32" fmla="*/ 563756 w 1453745"/>
              <a:gd name="connsiteY32" fmla="*/ 4214165 h 6858000"/>
              <a:gd name="connsiteX33" fmla="*/ 565385 w 1453745"/>
              <a:gd name="connsiteY33" fmla="*/ 4076008 h 6858000"/>
              <a:gd name="connsiteX34" fmla="*/ 553085 w 1453745"/>
              <a:gd name="connsiteY34" fmla="*/ 4033999 h 6858000"/>
              <a:gd name="connsiteX35" fmla="*/ 552810 w 1453745"/>
              <a:gd name="connsiteY35" fmla="*/ 4013953 h 6858000"/>
              <a:gd name="connsiteX36" fmla="*/ 557109 w 1453745"/>
              <a:gd name="connsiteY36" fmla="*/ 3872886 h 6858000"/>
              <a:gd name="connsiteX37" fmla="*/ 567482 w 1453745"/>
              <a:gd name="connsiteY37" fmla="*/ 3813873 h 6858000"/>
              <a:gd name="connsiteX38" fmla="*/ 578378 w 1453745"/>
              <a:gd name="connsiteY38" fmla="*/ 3738082 h 6858000"/>
              <a:gd name="connsiteX39" fmla="*/ 585724 w 1453745"/>
              <a:gd name="connsiteY39" fmla="*/ 3673397 h 6858000"/>
              <a:gd name="connsiteX40" fmla="*/ 585020 w 1453745"/>
              <a:gd name="connsiteY40" fmla="*/ 3637109 h 6858000"/>
              <a:gd name="connsiteX41" fmla="*/ 588463 w 1453745"/>
              <a:gd name="connsiteY41" fmla="*/ 3536883 h 6858000"/>
              <a:gd name="connsiteX42" fmla="*/ 609893 w 1453745"/>
              <a:gd name="connsiteY42" fmla="*/ 3295862 h 6858000"/>
              <a:gd name="connsiteX43" fmla="*/ 592419 w 1453745"/>
              <a:gd name="connsiteY43" fmla="*/ 3158586 h 6858000"/>
              <a:gd name="connsiteX44" fmla="*/ 567827 w 1453745"/>
              <a:gd name="connsiteY44" fmla="*/ 3112365 h 6858000"/>
              <a:gd name="connsiteX45" fmla="*/ 553302 w 1453745"/>
              <a:gd name="connsiteY45" fmla="*/ 3072935 h 6858000"/>
              <a:gd name="connsiteX46" fmla="*/ 528476 w 1453745"/>
              <a:gd name="connsiteY46" fmla="*/ 2958185 h 6858000"/>
              <a:gd name="connsiteX47" fmla="*/ 485756 w 1453745"/>
              <a:gd name="connsiteY47" fmla="*/ 2843952 h 6858000"/>
              <a:gd name="connsiteX48" fmla="*/ 420008 w 1453745"/>
              <a:gd name="connsiteY48" fmla="*/ 2554718 h 6858000"/>
              <a:gd name="connsiteX49" fmla="*/ 390825 w 1453745"/>
              <a:gd name="connsiteY49" fmla="*/ 2447068 h 6858000"/>
              <a:gd name="connsiteX50" fmla="*/ 394895 w 1453745"/>
              <a:gd name="connsiteY50" fmla="*/ 2423438 h 6858000"/>
              <a:gd name="connsiteX51" fmla="*/ 362726 w 1453745"/>
              <a:gd name="connsiteY51" fmla="*/ 2261920 h 6858000"/>
              <a:gd name="connsiteX52" fmla="*/ 352613 w 1453745"/>
              <a:gd name="connsiteY52" fmla="*/ 2195378 h 6858000"/>
              <a:gd name="connsiteX53" fmla="*/ 336830 w 1453745"/>
              <a:gd name="connsiteY53" fmla="*/ 2155135 h 6858000"/>
              <a:gd name="connsiteX54" fmla="*/ 334288 w 1453745"/>
              <a:gd name="connsiteY54" fmla="*/ 2118008 h 6858000"/>
              <a:gd name="connsiteX55" fmla="*/ 335281 w 1453745"/>
              <a:gd name="connsiteY55" fmla="*/ 2050531 h 6858000"/>
              <a:gd name="connsiteX56" fmla="*/ 308265 w 1453745"/>
              <a:gd name="connsiteY56" fmla="*/ 1906352 h 6858000"/>
              <a:gd name="connsiteX57" fmla="*/ 284822 w 1453745"/>
              <a:gd name="connsiteY57" fmla="*/ 1861531 h 6858000"/>
              <a:gd name="connsiteX58" fmla="*/ 238621 w 1453745"/>
              <a:gd name="connsiteY58" fmla="*/ 1732919 h 6858000"/>
              <a:gd name="connsiteX59" fmla="*/ 210058 w 1453745"/>
              <a:gd name="connsiteY59" fmla="*/ 1615777 h 6858000"/>
              <a:gd name="connsiteX60" fmla="*/ 190853 w 1453745"/>
              <a:gd name="connsiteY60" fmla="*/ 1563678 h 6858000"/>
              <a:gd name="connsiteX61" fmla="*/ 196675 w 1453745"/>
              <a:gd name="connsiteY61" fmla="*/ 1477995 h 6858000"/>
              <a:gd name="connsiteX62" fmla="*/ 191067 w 1453745"/>
              <a:gd name="connsiteY62" fmla="*/ 1307086 h 6858000"/>
              <a:gd name="connsiteX63" fmla="*/ 196940 w 1453745"/>
              <a:gd name="connsiteY63" fmla="*/ 1168288 h 6858000"/>
              <a:gd name="connsiteX64" fmla="*/ 178528 w 1453745"/>
              <a:gd name="connsiteY64" fmla="*/ 1088484 h 6858000"/>
              <a:gd name="connsiteX65" fmla="*/ 167264 w 1453745"/>
              <a:gd name="connsiteY65" fmla="*/ 1016103 h 6858000"/>
              <a:gd name="connsiteX66" fmla="*/ 168720 w 1453745"/>
              <a:gd name="connsiteY66" fmla="*/ 954054 h 6858000"/>
              <a:gd name="connsiteX67" fmla="*/ 163585 w 1453745"/>
              <a:gd name="connsiteY67" fmla="*/ 896999 h 6858000"/>
              <a:gd name="connsiteX68" fmla="*/ 123723 w 1453745"/>
              <a:gd name="connsiteY68" fmla="*/ 711705 h 6858000"/>
              <a:gd name="connsiteX69" fmla="*/ 54248 w 1453745"/>
              <a:gd name="connsiteY69" fmla="*/ 538948 h 6858000"/>
              <a:gd name="connsiteX70" fmla="*/ 17683 w 1453745"/>
              <a:gd name="connsiteY70" fmla="*/ 455299 h 6858000"/>
              <a:gd name="connsiteX71" fmla="*/ 936 w 1453745"/>
              <a:gd name="connsiteY71" fmla="*/ 224344 h 6858000"/>
              <a:gd name="connsiteX72" fmla="*/ 27363 w 1453745"/>
              <a:gd name="connsiteY72" fmla="*/ 74954 h 6858000"/>
              <a:gd name="connsiteX73" fmla="*/ 66253 w 1453745"/>
              <a:gd name="connsiteY73" fmla="*/ 0 h 6858000"/>
              <a:gd name="connsiteX0" fmla="*/ 66253 w 1453745"/>
              <a:gd name="connsiteY0" fmla="*/ 0 h 6858000"/>
              <a:gd name="connsiteX1" fmla="*/ 1453745 w 1453745"/>
              <a:gd name="connsiteY1" fmla="*/ 0 h 6858000"/>
              <a:gd name="connsiteX2" fmla="*/ 1453745 w 1453745"/>
              <a:gd name="connsiteY2" fmla="*/ 6858000 h 6858000"/>
              <a:gd name="connsiteX3" fmla="*/ 190439 w 1453745"/>
              <a:gd name="connsiteY3" fmla="*/ 6857735 h 6858000"/>
              <a:gd name="connsiteX4" fmla="*/ 227032 w 1453745"/>
              <a:gd name="connsiteY4" fmla="*/ 6776847 h 6858000"/>
              <a:gd name="connsiteX5" fmla="*/ 238532 w 1453745"/>
              <a:gd name="connsiteY5" fmla="*/ 6737706 h 6858000"/>
              <a:gd name="connsiteX6" fmla="*/ 255939 w 1453745"/>
              <a:gd name="connsiteY6" fmla="*/ 6686827 h 6858000"/>
              <a:gd name="connsiteX7" fmla="*/ 267517 w 1453745"/>
              <a:gd name="connsiteY7" fmla="*/ 6633777 h 6858000"/>
              <a:gd name="connsiteX8" fmla="*/ 340360 w 1453745"/>
              <a:gd name="connsiteY8" fmla="*/ 6492130 h 6858000"/>
              <a:gd name="connsiteX9" fmla="*/ 356047 w 1453745"/>
              <a:gd name="connsiteY9" fmla="*/ 6431610 h 6858000"/>
              <a:gd name="connsiteX10" fmla="*/ 374887 w 1453745"/>
              <a:gd name="connsiteY10" fmla="*/ 6294334 h 6858000"/>
              <a:gd name="connsiteX11" fmla="*/ 362661 w 1453745"/>
              <a:gd name="connsiteY11" fmla="*/ 6231403 h 6858000"/>
              <a:gd name="connsiteX12" fmla="*/ 355319 w 1453745"/>
              <a:gd name="connsiteY12" fmla="*/ 6202459 h 6858000"/>
              <a:gd name="connsiteX13" fmla="*/ 354117 w 1453745"/>
              <a:gd name="connsiteY13" fmla="*/ 6153037 h 6858000"/>
              <a:gd name="connsiteX14" fmla="*/ 361702 w 1453745"/>
              <a:gd name="connsiteY14" fmla="*/ 5905303 h 6858000"/>
              <a:gd name="connsiteX15" fmla="*/ 391660 w 1453745"/>
              <a:gd name="connsiteY15" fmla="*/ 5712857 h 6858000"/>
              <a:gd name="connsiteX16" fmla="*/ 421458 w 1453745"/>
              <a:gd name="connsiteY16" fmla="*/ 5660491 h 6858000"/>
              <a:gd name="connsiteX17" fmla="*/ 435470 w 1453745"/>
              <a:gd name="connsiteY17" fmla="*/ 5553910 h 6858000"/>
              <a:gd name="connsiteX18" fmla="*/ 459901 w 1453745"/>
              <a:gd name="connsiteY18" fmla="*/ 5449031 h 6858000"/>
              <a:gd name="connsiteX19" fmla="*/ 496784 w 1453745"/>
              <a:gd name="connsiteY19" fmla="*/ 5341916 h 6858000"/>
              <a:gd name="connsiteX20" fmla="*/ 535165 w 1453745"/>
              <a:gd name="connsiteY20" fmla="*/ 5264214 h 6858000"/>
              <a:gd name="connsiteX21" fmla="*/ 541324 w 1453745"/>
              <a:gd name="connsiteY21" fmla="*/ 5225268 h 6858000"/>
              <a:gd name="connsiteX22" fmla="*/ 549606 w 1453745"/>
              <a:gd name="connsiteY22" fmla="*/ 5159961 h 6858000"/>
              <a:gd name="connsiteX23" fmla="*/ 553216 w 1453745"/>
              <a:gd name="connsiteY23" fmla="*/ 5125185 h 6858000"/>
              <a:gd name="connsiteX24" fmla="*/ 567082 w 1453745"/>
              <a:gd name="connsiteY24" fmla="*/ 5067850 h 6858000"/>
              <a:gd name="connsiteX25" fmla="*/ 569813 w 1453745"/>
              <a:gd name="connsiteY25" fmla="*/ 5060861 h 6858000"/>
              <a:gd name="connsiteX26" fmla="*/ 568071 w 1453745"/>
              <a:gd name="connsiteY26" fmla="*/ 4993030 h 6858000"/>
              <a:gd name="connsiteX27" fmla="*/ 574980 w 1453745"/>
              <a:gd name="connsiteY27" fmla="*/ 4946844 h 6858000"/>
              <a:gd name="connsiteX28" fmla="*/ 586239 w 1453745"/>
              <a:gd name="connsiteY28" fmla="*/ 4858827 h 6858000"/>
              <a:gd name="connsiteX29" fmla="*/ 592142 w 1453745"/>
              <a:gd name="connsiteY29" fmla="*/ 4821170 h 6858000"/>
              <a:gd name="connsiteX30" fmla="*/ 591455 w 1453745"/>
              <a:gd name="connsiteY30" fmla="*/ 4584173 h 6858000"/>
              <a:gd name="connsiteX31" fmla="*/ 583103 w 1453745"/>
              <a:gd name="connsiteY31" fmla="*/ 4375228 h 6858000"/>
              <a:gd name="connsiteX32" fmla="*/ 563756 w 1453745"/>
              <a:gd name="connsiteY32" fmla="*/ 4214165 h 6858000"/>
              <a:gd name="connsiteX33" fmla="*/ 565385 w 1453745"/>
              <a:gd name="connsiteY33" fmla="*/ 4076008 h 6858000"/>
              <a:gd name="connsiteX34" fmla="*/ 553085 w 1453745"/>
              <a:gd name="connsiteY34" fmla="*/ 4033999 h 6858000"/>
              <a:gd name="connsiteX35" fmla="*/ 552810 w 1453745"/>
              <a:gd name="connsiteY35" fmla="*/ 4013953 h 6858000"/>
              <a:gd name="connsiteX36" fmla="*/ 557109 w 1453745"/>
              <a:gd name="connsiteY36" fmla="*/ 3872886 h 6858000"/>
              <a:gd name="connsiteX37" fmla="*/ 567482 w 1453745"/>
              <a:gd name="connsiteY37" fmla="*/ 3813873 h 6858000"/>
              <a:gd name="connsiteX38" fmla="*/ 578378 w 1453745"/>
              <a:gd name="connsiteY38" fmla="*/ 3738082 h 6858000"/>
              <a:gd name="connsiteX39" fmla="*/ 585724 w 1453745"/>
              <a:gd name="connsiteY39" fmla="*/ 3673397 h 6858000"/>
              <a:gd name="connsiteX40" fmla="*/ 585020 w 1453745"/>
              <a:gd name="connsiteY40" fmla="*/ 3637109 h 6858000"/>
              <a:gd name="connsiteX41" fmla="*/ 588463 w 1453745"/>
              <a:gd name="connsiteY41" fmla="*/ 3536883 h 6858000"/>
              <a:gd name="connsiteX42" fmla="*/ 609893 w 1453745"/>
              <a:gd name="connsiteY42" fmla="*/ 3295862 h 6858000"/>
              <a:gd name="connsiteX43" fmla="*/ 592419 w 1453745"/>
              <a:gd name="connsiteY43" fmla="*/ 3158586 h 6858000"/>
              <a:gd name="connsiteX44" fmla="*/ 567827 w 1453745"/>
              <a:gd name="connsiteY44" fmla="*/ 3112365 h 6858000"/>
              <a:gd name="connsiteX45" fmla="*/ 553302 w 1453745"/>
              <a:gd name="connsiteY45" fmla="*/ 3072935 h 6858000"/>
              <a:gd name="connsiteX46" fmla="*/ 528476 w 1453745"/>
              <a:gd name="connsiteY46" fmla="*/ 2958185 h 6858000"/>
              <a:gd name="connsiteX47" fmla="*/ 485756 w 1453745"/>
              <a:gd name="connsiteY47" fmla="*/ 2843952 h 6858000"/>
              <a:gd name="connsiteX48" fmla="*/ 420008 w 1453745"/>
              <a:gd name="connsiteY48" fmla="*/ 2554718 h 6858000"/>
              <a:gd name="connsiteX49" fmla="*/ 390825 w 1453745"/>
              <a:gd name="connsiteY49" fmla="*/ 2447068 h 6858000"/>
              <a:gd name="connsiteX50" fmla="*/ 394895 w 1453745"/>
              <a:gd name="connsiteY50" fmla="*/ 2423438 h 6858000"/>
              <a:gd name="connsiteX51" fmla="*/ 362726 w 1453745"/>
              <a:gd name="connsiteY51" fmla="*/ 2261920 h 6858000"/>
              <a:gd name="connsiteX52" fmla="*/ 352613 w 1453745"/>
              <a:gd name="connsiteY52" fmla="*/ 2195378 h 6858000"/>
              <a:gd name="connsiteX53" fmla="*/ 336830 w 1453745"/>
              <a:gd name="connsiteY53" fmla="*/ 2155135 h 6858000"/>
              <a:gd name="connsiteX54" fmla="*/ 334288 w 1453745"/>
              <a:gd name="connsiteY54" fmla="*/ 2118008 h 6858000"/>
              <a:gd name="connsiteX55" fmla="*/ 335281 w 1453745"/>
              <a:gd name="connsiteY55" fmla="*/ 2050531 h 6858000"/>
              <a:gd name="connsiteX56" fmla="*/ 308265 w 1453745"/>
              <a:gd name="connsiteY56" fmla="*/ 1906352 h 6858000"/>
              <a:gd name="connsiteX57" fmla="*/ 284822 w 1453745"/>
              <a:gd name="connsiteY57" fmla="*/ 1861531 h 6858000"/>
              <a:gd name="connsiteX58" fmla="*/ 238621 w 1453745"/>
              <a:gd name="connsiteY58" fmla="*/ 1732919 h 6858000"/>
              <a:gd name="connsiteX59" fmla="*/ 210058 w 1453745"/>
              <a:gd name="connsiteY59" fmla="*/ 1615777 h 6858000"/>
              <a:gd name="connsiteX60" fmla="*/ 190853 w 1453745"/>
              <a:gd name="connsiteY60" fmla="*/ 1563678 h 6858000"/>
              <a:gd name="connsiteX61" fmla="*/ 196675 w 1453745"/>
              <a:gd name="connsiteY61" fmla="*/ 1477995 h 6858000"/>
              <a:gd name="connsiteX62" fmla="*/ 191067 w 1453745"/>
              <a:gd name="connsiteY62" fmla="*/ 1307086 h 6858000"/>
              <a:gd name="connsiteX63" fmla="*/ 196940 w 1453745"/>
              <a:gd name="connsiteY63" fmla="*/ 1168288 h 6858000"/>
              <a:gd name="connsiteX64" fmla="*/ 178528 w 1453745"/>
              <a:gd name="connsiteY64" fmla="*/ 1088484 h 6858000"/>
              <a:gd name="connsiteX65" fmla="*/ 167264 w 1453745"/>
              <a:gd name="connsiteY65" fmla="*/ 1016103 h 6858000"/>
              <a:gd name="connsiteX66" fmla="*/ 168720 w 1453745"/>
              <a:gd name="connsiteY66" fmla="*/ 954054 h 6858000"/>
              <a:gd name="connsiteX67" fmla="*/ 163585 w 1453745"/>
              <a:gd name="connsiteY67" fmla="*/ 896999 h 6858000"/>
              <a:gd name="connsiteX68" fmla="*/ 123723 w 1453745"/>
              <a:gd name="connsiteY68" fmla="*/ 711705 h 6858000"/>
              <a:gd name="connsiteX69" fmla="*/ 54248 w 1453745"/>
              <a:gd name="connsiteY69" fmla="*/ 538948 h 6858000"/>
              <a:gd name="connsiteX70" fmla="*/ 17683 w 1453745"/>
              <a:gd name="connsiteY70" fmla="*/ 455299 h 6858000"/>
              <a:gd name="connsiteX71" fmla="*/ 936 w 1453745"/>
              <a:gd name="connsiteY71" fmla="*/ 224344 h 6858000"/>
              <a:gd name="connsiteX72" fmla="*/ 27363 w 1453745"/>
              <a:gd name="connsiteY72" fmla="*/ 74954 h 6858000"/>
              <a:gd name="connsiteX73" fmla="*/ 66253 w 1453745"/>
              <a:gd name="connsiteY73" fmla="*/ 0 h 6858000"/>
              <a:gd name="connsiteX0" fmla="*/ 72846 w 1460338"/>
              <a:gd name="connsiteY0" fmla="*/ 0 h 6858000"/>
              <a:gd name="connsiteX1" fmla="*/ 1460338 w 1460338"/>
              <a:gd name="connsiteY1" fmla="*/ 0 h 6858000"/>
              <a:gd name="connsiteX2" fmla="*/ 1460338 w 1460338"/>
              <a:gd name="connsiteY2" fmla="*/ 6858000 h 6858000"/>
              <a:gd name="connsiteX3" fmla="*/ 197032 w 1460338"/>
              <a:gd name="connsiteY3" fmla="*/ 6857735 h 6858000"/>
              <a:gd name="connsiteX4" fmla="*/ 233625 w 1460338"/>
              <a:gd name="connsiteY4" fmla="*/ 6776847 h 6858000"/>
              <a:gd name="connsiteX5" fmla="*/ 245125 w 1460338"/>
              <a:gd name="connsiteY5" fmla="*/ 6737706 h 6858000"/>
              <a:gd name="connsiteX6" fmla="*/ 262532 w 1460338"/>
              <a:gd name="connsiteY6" fmla="*/ 6686827 h 6858000"/>
              <a:gd name="connsiteX7" fmla="*/ 274110 w 1460338"/>
              <a:gd name="connsiteY7" fmla="*/ 6633777 h 6858000"/>
              <a:gd name="connsiteX8" fmla="*/ 346953 w 1460338"/>
              <a:gd name="connsiteY8" fmla="*/ 6492130 h 6858000"/>
              <a:gd name="connsiteX9" fmla="*/ 362640 w 1460338"/>
              <a:gd name="connsiteY9" fmla="*/ 6431610 h 6858000"/>
              <a:gd name="connsiteX10" fmla="*/ 381480 w 1460338"/>
              <a:gd name="connsiteY10" fmla="*/ 6294334 h 6858000"/>
              <a:gd name="connsiteX11" fmla="*/ 369254 w 1460338"/>
              <a:gd name="connsiteY11" fmla="*/ 6231403 h 6858000"/>
              <a:gd name="connsiteX12" fmla="*/ 361912 w 1460338"/>
              <a:gd name="connsiteY12" fmla="*/ 6202459 h 6858000"/>
              <a:gd name="connsiteX13" fmla="*/ 360710 w 1460338"/>
              <a:gd name="connsiteY13" fmla="*/ 6153037 h 6858000"/>
              <a:gd name="connsiteX14" fmla="*/ 368295 w 1460338"/>
              <a:gd name="connsiteY14" fmla="*/ 5905303 h 6858000"/>
              <a:gd name="connsiteX15" fmla="*/ 398253 w 1460338"/>
              <a:gd name="connsiteY15" fmla="*/ 5712857 h 6858000"/>
              <a:gd name="connsiteX16" fmla="*/ 428051 w 1460338"/>
              <a:gd name="connsiteY16" fmla="*/ 5660491 h 6858000"/>
              <a:gd name="connsiteX17" fmla="*/ 442063 w 1460338"/>
              <a:gd name="connsiteY17" fmla="*/ 5553910 h 6858000"/>
              <a:gd name="connsiteX18" fmla="*/ 466494 w 1460338"/>
              <a:gd name="connsiteY18" fmla="*/ 5449031 h 6858000"/>
              <a:gd name="connsiteX19" fmla="*/ 503377 w 1460338"/>
              <a:gd name="connsiteY19" fmla="*/ 5341916 h 6858000"/>
              <a:gd name="connsiteX20" fmla="*/ 541758 w 1460338"/>
              <a:gd name="connsiteY20" fmla="*/ 5264214 h 6858000"/>
              <a:gd name="connsiteX21" fmla="*/ 547917 w 1460338"/>
              <a:gd name="connsiteY21" fmla="*/ 5225268 h 6858000"/>
              <a:gd name="connsiteX22" fmla="*/ 556199 w 1460338"/>
              <a:gd name="connsiteY22" fmla="*/ 5159961 h 6858000"/>
              <a:gd name="connsiteX23" fmla="*/ 559809 w 1460338"/>
              <a:gd name="connsiteY23" fmla="*/ 5125185 h 6858000"/>
              <a:gd name="connsiteX24" fmla="*/ 573675 w 1460338"/>
              <a:gd name="connsiteY24" fmla="*/ 5067850 h 6858000"/>
              <a:gd name="connsiteX25" fmla="*/ 576406 w 1460338"/>
              <a:gd name="connsiteY25" fmla="*/ 5060861 h 6858000"/>
              <a:gd name="connsiteX26" fmla="*/ 574664 w 1460338"/>
              <a:gd name="connsiteY26" fmla="*/ 4993030 h 6858000"/>
              <a:gd name="connsiteX27" fmla="*/ 581573 w 1460338"/>
              <a:gd name="connsiteY27" fmla="*/ 4946844 h 6858000"/>
              <a:gd name="connsiteX28" fmla="*/ 592832 w 1460338"/>
              <a:gd name="connsiteY28" fmla="*/ 4858827 h 6858000"/>
              <a:gd name="connsiteX29" fmla="*/ 598735 w 1460338"/>
              <a:gd name="connsiteY29" fmla="*/ 4821170 h 6858000"/>
              <a:gd name="connsiteX30" fmla="*/ 598048 w 1460338"/>
              <a:gd name="connsiteY30" fmla="*/ 4584173 h 6858000"/>
              <a:gd name="connsiteX31" fmla="*/ 589696 w 1460338"/>
              <a:gd name="connsiteY31" fmla="*/ 4375228 h 6858000"/>
              <a:gd name="connsiteX32" fmla="*/ 570349 w 1460338"/>
              <a:gd name="connsiteY32" fmla="*/ 4214165 h 6858000"/>
              <a:gd name="connsiteX33" fmla="*/ 571978 w 1460338"/>
              <a:gd name="connsiteY33" fmla="*/ 4076008 h 6858000"/>
              <a:gd name="connsiteX34" fmla="*/ 559678 w 1460338"/>
              <a:gd name="connsiteY34" fmla="*/ 4033999 h 6858000"/>
              <a:gd name="connsiteX35" fmla="*/ 559403 w 1460338"/>
              <a:gd name="connsiteY35" fmla="*/ 4013953 h 6858000"/>
              <a:gd name="connsiteX36" fmla="*/ 563702 w 1460338"/>
              <a:gd name="connsiteY36" fmla="*/ 3872886 h 6858000"/>
              <a:gd name="connsiteX37" fmla="*/ 574075 w 1460338"/>
              <a:gd name="connsiteY37" fmla="*/ 3813873 h 6858000"/>
              <a:gd name="connsiteX38" fmla="*/ 584971 w 1460338"/>
              <a:gd name="connsiteY38" fmla="*/ 3738082 h 6858000"/>
              <a:gd name="connsiteX39" fmla="*/ 592317 w 1460338"/>
              <a:gd name="connsiteY39" fmla="*/ 3673397 h 6858000"/>
              <a:gd name="connsiteX40" fmla="*/ 591613 w 1460338"/>
              <a:gd name="connsiteY40" fmla="*/ 3637109 h 6858000"/>
              <a:gd name="connsiteX41" fmla="*/ 595056 w 1460338"/>
              <a:gd name="connsiteY41" fmla="*/ 3536883 h 6858000"/>
              <a:gd name="connsiteX42" fmla="*/ 616486 w 1460338"/>
              <a:gd name="connsiteY42" fmla="*/ 3295862 h 6858000"/>
              <a:gd name="connsiteX43" fmla="*/ 599012 w 1460338"/>
              <a:gd name="connsiteY43" fmla="*/ 3158586 h 6858000"/>
              <a:gd name="connsiteX44" fmla="*/ 574420 w 1460338"/>
              <a:gd name="connsiteY44" fmla="*/ 3112365 h 6858000"/>
              <a:gd name="connsiteX45" fmla="*/ 559895 w 1460338"/>
              <a:gd name="connsiteY45" fmla="*/ 3072935 h 6858000"/>
              <a:gd name="connsiteX46" fmla="*/ 535069 w 1460338"/>
              <a:gd name="connsiteY46" fmla="*/ 2958185 h 6858000"/>
              <a:gd name="connsiteX47" fmla="*/ 492349 w 1460338"/>
              <a:gd name="connsiteY47" fmla="*/ 2843952 h 6858000"/>
              <a:gd name="connsiteX48" fmla="*/ 426601 w 1460338"/>
              <a:gd name="connsiteY48" fmla="*/ 2554718 h 6858000"/>
              <a:gd name="connsiteX49" fmla="*/ 397418 w 1460338"/>
              <a:gd name="connsiteY49" fmla="*/ 2447068 h 6858000"/>
              <a:gd name="connsiteX50" fmla="*/ 401488 w 1460338"/>
              <a:gd name="connsiteY50" fmla="*/ 2423438 h 6858000"/>
              <a:gd name="connsiteX51" fmla="*/ 369319 w 1460338"/>
              <a:gd name="connsiteY51" fmla="*/ 2261920 h 6858000"/>
              <a:gd name="connsiteX52" fmla="*/ 359206 w 1460338"/>
              <a:gd name="connsiteY52" fmla="*/ 2195378 h 6858000"/>
              <a:gd name="connsiteX53" fmla="*/ 343423 w 1460338"/>
              <a:gd name="connsiteY53" fmla="*/ 2155135 h 6858000"/>
              <a:gd name="connsiteX54" fmla="*/ 340881 w 1460338"/>
              <a:gd name="connsiteY54" fmla="*/ 2118008 h 6858000"/>
              <a:gd name="connsiteX55" fmla="*/ 341874 w 1460338"/>
              <a:gd name="connsiteY55" fmla="*/ 2050531 h 6858000"/>
              <a:gd name="connsiteX56" fmla="*/ 314858 w 1460338"/>
              <a:gd name="connsiteY56" fmla="*/ 1906352 h 6858000"/>
              <a:gd name="connsiteX57" fmla="*/ 291415 w 1460338"/>
              <a:gd name="connsiteY57" fmla="*/ 1861531 h 6858000"/>
              <a:gd name="connsiteX58" fmla="*/ 245214 w 1460338"/>
              <a:gd name="connsiteY58" fmla="*/ 1732919 h 6858000"/>
              <a:gd name="connsiteX59" fmla="*/ 216651 w 1460338"/>
              <a:gd name="connsiteY59" fmla="*/ 1615777 h 6858000"/>
              <a:gd name="connsiteX60" fmla="*/ 197446 w 1460338"/>
              <a:gd name="connsiteY60" fmla="*/ 1563678 h 6858000"/>
              <a:gd name="connsiteX61" fmla="*/ 203268 w 1460338"/>
              <a:gd name="connsiteY61" fmla="*/ 1477995 h 6858000"/>
              <a:gd name="connsiteX62" fmla="*/ 197660 w 1460338"/>
              <a:gd name="connsiteY62" fmla="*/ 1307086 h 6858000"/>
              <a:gd name="connsiteX63" fmla="*/ 203533 w 1460338"/>
              <a:gd name="connsiteY63" fmla="*/ 1168288 h 6858000"/>
              <a:gd name="connsiteX64" fmla="*/ 185121 w 1460338"/>
              <a:gd name="connsiteY64" fmla="*/ 1088484 h 6858000"/>
              <a:gd name="connsiteX65" fmla="*/ 173857 w 1460338"/>
              <a:gd name="connsiteY65" fmla="*/ 1016103 h 6858000"/>
              <a:gd name="connsiteX66" fmla="*/ 175313 w 1460338"/>
              <a:gd name="connsiteY66" fmla="*/ 954054 h 6858000"/>
              <a:gd name="connsiteX67" fmla="*/ 170178 w 1460338"/>
              <a:gd name="connsiteY67" fmla="*/ 896999 h 6858000"/>
              <a:gd name="connsiteX68" fmla="*/ 130316 w 1460338"/>
              <a:gd name="connsiteY68" fmla="*/ 711705 h 6858000"/>
              <a:gd name="connsiteX69" fmla="*/ 60841 w 1460338"/>
              <a:gd name="connsiteY69" fmla="*/ 538948 h 6858000"/>
              <a:gd name="connsiteX70" fmla="*/ 24276 w 1460338"/>
              <a:gd name="connsiteY70" fmla="*/ 455299 h 6858000"/>
              <a:gd name="connsiteX71" fmla="*/ 783 w 1460338"/>
              <a:gd name="connsiteY71" fmla="*/ 224344 h 6858000"/>
              <a:gd name="connsiteX72" fmla="*/ 33956 w 1460338"/>
              <a:gd name="connsiteY72" fmla="*/ 74954 h 6858000"/>
              <a:gd name="connsiteX73" fmla="*/ 72846 w 1460338"/>
              <a:gd name="connsiteY73" fmla="*/ 0 h 6858000"/>
              <a:gd name="connsiteX0" fmla="*/ 75647 w 1463139"/>
              <a:gd name="connsiteY0" fmla="*/ 0 h 6858000"/>
              <a:gd name="connsiteX1" fmla="*/ 1463139 w 1463139"/>
              <a:gd name="connsiteY1" fmla="*/ 0 h 6858000"/>
              <a:gd name="connsiteX2" fmla="*/ 1463139 w 1463139"/>
              <a:gd name="connsiteY2" fmla="*/ 6858000 h 6858000"/>
              <a:gd name="connsiteX3" fmla="*/ 199833 w 1463139"/>
              <a:gd name="connsiteY3" fmla="*/ 6857735 h 6858000"/>
              <a:gd name="connsiteX4" fmla="*/ 236426 w 1463139"/>
              <a:gd name="connsiteY4" fmla="*/ 6776847 h 6858000"/>
              <a:gd name="connsiteX5" fmla="*/ 247926 w 1463139"/>
              <a:gd name="connsiteY5" fmla="*/ 6737706 h 6858000"/>
              <a:gd name="connsiteX6" fmla="*/ 265333 w 1463139"/>
              <a:gd name="connsiteY6" fmla="*/ 6686827 h 6858000"/>
              <a:gd name="connsiteX7" fmla="*/ 276911 w 1463139"/>
              <a:gd name="connsiteY7" fmla="*/ 6633777 h 6858000"/>
              <a:gd name="connsiteX8" fmla="*/ 349754 w 1463139"/>
              <a:gd name="connsiteY8" fmla="*/ 6492130 h 6858000"/>
              <a:gd name="connsiteX9" fmla="*/ 365441 w 1463139"/>
              <a:gd name="connsiteY9" fmla="*/ 6431610 h 6858000"/>
              <a:gd name="connsiteX10" fmla="*/ 384281 w 1463139"/>
              <a:gd name="connsiteY10" fmla="*/ 6294334 h 6858000"/>
              <a:gd name="connsiteX11" fmla="*/ 372055 w 1463139"/>
              <a:gd name="connsiteY11" fmla="*/ 6231403 h 6858000"/>
              <a:gd name="connsiteX12" fmla="*/ 364713 w 1463139"/>
              <a:gd name="connsiteY12" fmla="*/ 6202459 h 6858000"/>
              <a:gd name="connsiteX13" fmla="*/ 363511 w 1463139"/>
              <a:gd name="connsiteY13" fmla="*/ 6153037 h 6858000"/>
              <a:gd name="connsiteX14" fmla="*/ 371096 w 1463139"/>
              <a:gd name="connsiteY14" fmla="*/ 5905303 h 6858000"/>
              <a:gd name="connsiteX15" fmla="*/ 401054 w 1463139"/>
              <a:gd name="connsiteY15" fmla="*/ 5712857 h 6858000"/>
              <a:gd name="connsiteX16" fmla="*/ 430852 w 1463139"/>
              <a:gd name="connsiteY16" fmla="*/ 5660491 h 6858000"/>
              <a:gd name="connsiteX17" fmla="*/ 444864 w 1463139"/>
              <a:gd name="connsiteY17" fmla="*/ 5553910 h 6858000"/>
              <a:gd name="connsiteX18" fmla="*/ 469295 w 1463139"/>
              <a:gd name="connsiteY18" fmla="*/ 5449031 h 6858000"/>
              <a:gd name="connsiteX19" fmla="*/ 506178 w 1463139"/>
              <a:gd name="connsiteY19" fmla="*/ 5341916 h 6858000"/>
              <a:gd name="connsiteX20" fmla="*/ 544559 w 1463139"/>
              <a:gd name="connsiteY20" fmla="*/ 5264214 h 6858000"/>
              <a:gd name="connsiteX21" fmla="*/ 550718 w 1463139"/>
              <a:gd name="connsiteY21" fmla="*/ 5225268 h 6858000"/>
              <a:gd name="connsiteX22" fmla="*/ 559000 w 1463139"/>
              <a:gd name="connsiteY22" fmla="*/ 5159961 h 6858000"/>
              <a:gd name="connsiteX23" fmla="*/ 562610 w 1463139"/>
              <a:gd name="connsiteY23" fmla="*/ 5125185 h 6858000"/>
              <a:gd name="connsiteX24" fmla="*/ 576476 w 1463139"/>
              <a:gd name="connsiteY24" fmla="*/ 5067850 h 6858000"/>
              <a:gd name="connsiteX25" fmla="*/ 579207 w 1463139"/>
              <a:gd name="connsiteY25" fmla="*/ 5060861 h 6858000"/>
              <a:gd name="connsiteX26" fmla="*/ 577465 w 1463139"/>
              <a:gd name="connsiteY26" fmla="*/ 4993030 h 6858000"/>
              <a:gd name="connsiteX27" fmla="*/ 584374 w 1463139"/>
              <a:gd name="connsiteY27" fmla="*/ 4946844 h 6858000"/>
              <a:gd name="connsiteX28" fmla="*/ 595633 w 1463139"/>
              <a:gd name="connsiteY28" fmla="*/ 4858827 h 6858000"/>
              <a:gd name="connsiteX29" fmla="*/ 601536 w 1463139"/>
              <a:gd name="connsiteY29" fmla="*/ 4821170 h 6858000"/>
              <a:gd name="connsiteX30" fmla="*/ 600849 w 1463139"/>
              <a:gd name="connsiteY30" fmla="*/ 4584173 h 6858000"/>
              <a:gd name="connsiteX31" fmla="*/ 592497 w 1463139"/>
              <a:gd name="connsiteY31" fmla="*/ 4375228 h 6858000"/>
              <a:gd name="connsiteX32" fmla="*/ 573150 w 1463139"/>
              <a:gd name="connsiteY32" fmla="*/ 4214165 h 6858000"/>
              <a:gd name="connsiteX33" fmla="*/ 574779 w 1463139"/>
              <a:gd name="connsiteY33" fmla="*/ 4076008 h 6858000"/>
              <a:gd name="connsiteX34" fmla="*/ 562479 w 1463139"/>
              <a:gd name="connsiteY34" fmla="*/ 4033999 h 6858000"/>
              <a:gd name="connsiteX35" fmla="*/ 562204 w 1463139"/>
              <a:gd name="connsiteY35" fmla="*/ 4013953 h 6858000"/>
              <a:gd name="connsiteX36" fmla="*/ 566503 w 1463139"/>
              <a:gd name="connsiteY36" fmla="*/ 3872886 h 6858000"/>
              <a:gd name="connsiteX37" fmla="*/ 576876 w 1463139"/>
              <a:gd name="connsiteY37" fmla="*/ 3813873 h 6858000"/>
              <a:gd name="connsiteX38" fmla="*/ 587772 w 1463139"/>
              <a:gd name="connsiteY38" fmla="*/ 3738082 h 6858000"/>
              <a:gd name="connsiteX39" fmla="*/ 595118 w 1463139"/>
              <a:gd name="connsiteY39" fmla="*/ 3673397 h 6858000"/>
              <a:gd name="connsiteX40" fmla="*/ 594414 w 1463139"/>
              <a:gd name="connsiteY40" fmla="*/ 3637109 h 6858000"/>
              <a:gd name="connsiteX41" fmla="*/ 597857 w 1463139"/>
              <a:gd name="connsiteY41" fmla="*/ 3536883 h 6858000"/>
              <a:gd name="connsiteX42" fmla="*/ 619287 w 1463139"/>
              <a:gd name="connsiteY42" fmla="*/ 3295862 h 6858000"/>
              <a:gd name="connsiteX43" fmla="*/ 601813 w 1463139"/>
              <a:gd name="connsiteY43" fmla="*/ 3158586 h 6858000"/>
              <a:gd name="connsiteX44" fmla="*/ 577221 w 1463139"/>
              <a:gd name="connsiteY44" fmla="*/ 3112365 h 6858000"/>
              <a:gd name="connsiteX45" fmla="*/ 562696 w 1463139"/>
              <a:gd name="connsiteY45" fmla="*/ 3072935 h 6858000"/>
              <a:gd name="connsiteX46" fmla="*/ 537870 w 1463139"/>
              <a:gd name="connsiteY46" fmla="*/ 2958185 h 6858000"/>
              <a:gd name="connsiteX47" fmla="*/ 495150 w 1463139"/>
              <a:gd name="connsiteY47" fmla="*/ 2843952 h 6858000"/>
              <a:gd name="connsiteX48" fmla="*/ 429402 w 1463139"/>
              <a:gd name="connsiteY48" fmla="*/ 2554718 h 6858000"/>
              <a:gd name="connsiteX49" fmla="*/ 400219 w 1463139"/>
              <a:gd name="connsiteY49" fmla="*/ 2447068 h 6858000"/>
              <a:gd name="connsiteX50" fmla="*/ 404289 w 1463139"/>
              <a:gd name="connsiteY50" fmla="*/ 2423438 h 6858000"/>
              <a:gd name="connsiteX51" fmla="*/ 372120 w 1463139"/>
              <a:gd name="connsiteY51" fmla="*/ 2261920 h 6858000"/>
              <a:gd name="connsiteX52" fmla="*/ 362007 w 1463139"/>
              <a:gd name="connsiteY52" fmla="*/ 2195378 h 6858000"/>
              <a:gd name="connsiteX53" fmla="*/ 346224 w 1463139"/>
              <a:gd name="connsiteY53" fmla="*/ 2155135 h 6858000"/>
              <a:gd name="connsiteX54" fmla="*/ 343682 w 1463139"/>
              <a:gd name="connsiteY54" fmla="*/ 2118008 h 6858000"/>
              <a:gd name="connsiteX55" fmla="*/ 344675 w 1463139"/>
              <a:gd name="connsiteY55" fmla="*/ 2050531 h 6858000"/>
              <a:gd name="connsiteX56" fmla="*/ 317659 w 1463139"/>
              <a:gd name="connsiteY56" fmla="*/ 1906352 h 6858000"/>
              <a:gd name="connsiteX57" fmla="*/ 294216 w 1463139"/>
              <a:gd name="connsiteY57" fmla="*/ 1861531 h 6858000"/>
              <a:gd name="connsiteX58" fmla="*/ 248015 w 1463139"/>
              <a:gd name="connsiteY58" fmla="*/ 1732919 h 6858000"/>
              <a:gd name="connsiteX59" fmla="*/ 219452 w 1463139"/>
              <a:gd name="connsiteY59" fmla="*/ 1615777 h 6858000"/>
              <a:gd name="connsiteX60" fmla="*/ 200247 w 1463139"/>
              <a:gd name="connsiteY60" fmla="*/ 1563678 h 6858000"/>
              <a:gd name="connsiteX61" fmla="*/ 206069 w 1463139"/>
              <a:gd name="connsiteY61" fmla="*/ 1477995 h 6858000"/>
              <a:gd name="connsiteX62" fmla="*/ 200461 w 1463139"/>
              <a:gd name="connsiteY62" fmla="*/ 1307086 h 6858000"/>
              <a:gd name="connsiteX63" fmla="*/ 206334 w 1463139"/>
              <a:gd name="connsiteY63" fmla="*/ 1168288 h 6858000"/>
              <a:gd name="connsiteX64" fmla="*/ 187922 w 1463139"/>
              <a:gd name="connsiteY64" fmla="*/ 1088484 h 6858000"/>
              <a:gd name="connsiteX65" fmla="*/ 176658 w 1463139"/>
              <a:gd name="connsiteY65" fmla="*/ 1016103 h 6858000"/>
              <a:gd name="connsiteX66" fmla="*/ 178114 w 1463139"/>
              <a:gd name="connsiteY66" fmla="*/ 954054 h 6858000"/>
              <a:gd name="connsiteX67" fmla="*/ 172979 w 1463139"/>
              <a:gd name="connsiteY67" fmla="*/ 896999 h 6858000"/>
              <a:gd name="connsiteX68" fmla="*/ 133117 w 1463139"/>
              <a:gd name="connsiteY68" fmla="*/ 711705 h 6858000"/>
              <a:gd name="connsiteX69" fmla="*/ 63642 w 1463139"/>
              <a:gd name="connsiteY69" fmla="*/ 538948 h 6858000"/>
              <a:gd name="connsiteX70" fmla="*/ 27077 w 1463139"/>
              <a:gd name="connsiteY70" fmla="*/ 455299 h 6858000"/>
              <a:gd name="connsiteX71" fmla="*/ 3584 w 1463139"/>
              <a:gd name="connsiteY71" fmla="*/ 224344 h 6858000"/>
              <a:gd name="connsiteX72" fmla="*/ 36757 w 1463139"/>
              <a:gd name="connsiteY72" fmla="*/ 74954 h 6858000"/>
              <a:gd name="connsiteX73" fmla="*/ 75647 w 1463139"/>
              <a:gd name="connsiteY73" fmla="*/ 0 h 6858000"/>
              <a:gd name="connsiteX0" fmla="*/ 75647 w 1463139"/>
              <a:gd name="connsiteY0" fmla="*/ 0 h 6858000"/>
              <a:gd name="connsiteX1" fmla="*/ 1463139 w 1463139"/>
              <a:gd name="connsiteY1" fmla="*/ 0 h 6858000"/>
              <a:gd name="connsiteX2" fmla="*/ 1463139 w 1463139"/>
              <a:gd name="connsiteY2" fmla="*/ 6858000 h 6858000"/>
              <a:gd name="connsiteX3" fmla="*/ 199833 w 1463139"/>
              <a:gd name="connsiteY3" fmla="*/ 6857735 h 6858000"/>
              <a:gd name="connsiteX4" fmla="*/ 236426 w 1463139"/>
              <a:gd name="connsiteY4" fmla="*/ 6776847 h 6858000"/>
              <a:gd name="connsiteX5" fmla="*/ 247926 w 1463139"/>
              <a:gd name="connsiteY5" fmla="*/ 6737706 h 6858000"/>
              <a:gd name="connsiteX6" fmla="*/ 265333 w 1463139"/>
              <a:gd name="connsiteY6" fmla="*/ 6686827 h 6858000"/>
              <a:gd name="connsiteX7" fmla="*/ 276911 w 1463139"/>
              <a:gd name="connsiteY7" fmla="*/ 6633777 h 6858000"/>
              <a:gd name="connsiteX8" fmla="*/ 349754 w 1463139"/>
              <a:gd name="connsiteY8" fmla="*/ 6492130 h 6858000"/>
              <a:gd name="connsiteX9" fmla="*/ 365441 w 1463139"/>
              <a:gd name="connsiteY9" fmla="*/ 6431610 h 6858000"/>
              <a:gd name="connsiteX10" fmla="*/ 384281 w 1463139"/>
              <a:gd name="connsiteY10" fmla="*/ 6294334 h 6858000"/>
              <a:gd name="connsiteX11" fmla="*/ 372055 w 1463139"/>
              <a:gd name="connsiteY11" fmla="*/ 6231403 h 6858000"/>
              <a:gd name="connsiteX12" fmla="*/ 364713 w 1463139"/>
              <a:gd name="connsiteY12" fmla="*/ 6202459 h 6858000"/>
              <a:gd name="connsiteX13" fmla="*/ 363511 w 1463139"/>
              <a:gd name="connsiteY13" fmla="*/ 6153037 h 6858000"/>
              <a:gd name="connsiteX14" fmla="*/ 371096 w 1463139"/>
              <a:gd name="connsiteY14" fmla="*/ 5905303 h 6858000"/>
              <a:gd name="connsiteX15" fmla="*/ 401054 w 1463139"/>
              <a:gd name="connsiteY15" fmla="*/ 5712857 h 6858000"/>
              <a:gd name="connsiteX16" fmla="*/ 430852 w 1463139"/>
              <a:gd name="connsiteY16" fmla="*/ 5660491 h 6858000"/>
              <a:gd name="connsiteX17" fmla="*/ 444864 w 1463139"/>
              <a:gd name="connsiteY17" fmla="*/ 5553910 h 6858000"/>
              <a:gd name="connsiteX18" fmla="*/ 469295 w 1463139"/>
              <a:gd name="connsiteY18" fmla="*/ 5449031 h 6858000"/>
              <a:gd name="connsiteX19" fmla="*/ 506178 w 1463139"/>
              <a:gd name="connsiteY19" fmla="*/ 5341916 h 6858000"/>
              <a:gd name="connsiteX20" fmla="*/ 544559 w 1463139"/>
              <a:gd name="connsiteY20" fmla="*/ 5264214 h 6858000"/>
              <a:gd name="connsiteX21" fmla="*/ 550718 w 1463139"/>
              <a:gd name="connsiteY21" fmla="*/ 5225268 h 6858000"/>
              <a:gd name="connsiteX22" fmla="*/ 559000 w 1463139"/>
              <a:gd name="connsiteY22" fmla="*/ 5159961 h 6858000"/>
              <a:gd name="connsiteX23" fmla="*/ 562610 w 1463139"/>
              <a:gd name="connsiteY23" fmla="*/ 5125185 h 6858000"/>
              <a:gd name="connsiteX24" fmla="*/ 576476 w 1463139"/>
              <a:gd name="connsiteY24" fmla="*/ 5067850 h 6858000"/>
              <a:gd name="connsiteX25" fmla="*/ 579207 w 1463139"/>
              <a:gd name="connsiteY25" fmla="*/ 5060861 h 6858000"/>
              <a:gd name="connsiteX26" fmla="*/ 577465 w 1463139"/>
              <a:gd name="connsiteY26" fmla="*/ 4993030 h 6858000"/>
              <a:gd name="connsiteX27" fmla="*/ 584374 w 1463139"/>
              <a:gd name="connsiteY27" fmla="*/ 4946844 h 6858000"/>
              <a:gd name="connsiteX28" fmla="*/ 595633 w 1463139"/>
              <a:gd name="connsiteY28" fmla="*/ 4858827 h 6858000"/>
              <a:gd name="connsiteX29" fmla="*/ 601536 w 1463139"/>
              <a:gd name="connsiteY29" fmla="*/ 4821170 h 6858000"/>
              <a:gd name="connsiteX30" fmla="*/ 600849 w 1463139"/>
              <a:gd name="connsiteY30" fmla="*/ 4584173 h 6858000"/>
              <a:gd name="connsiteX31" fmla="*/ 592497 w 1463139"/>
              <a:gd name="connsiteY31" fmla="*/ 4375228 h 6858000"/>
              <a:gd name="connsiteX32" fmla="*/ 573150 w 1463139"/>
              <a:gd name="connsiteY32" fmla="*/ 4214165 h 6858000"/>
              <a:gd name="connsiteX33" fmla="*/ 574779 w 1463139"/>
              <a:gd name="connsiteY33" fmla="*/ 4076008 h 6858000"/>
              <a:gd name="connsiteX34" fmla="*/ 562479 w 1463139"/>
              <a:gd name="connsiteY34" fmla="*/ 4033999 h 6858000"/>
              <a:gd name="connsiteX35" fmla="*/ 562204 w 1463139"/>
              <a:gd name="connsiteY35" fmla="*/ 4013953 h 6858000"/>
              <a:gd name="connsiteX36" fmla="*/ 566503 w 1463139"/>
              <a:gd name="connsiteY36" fmla="*/ 3872886 h 6858000"/>
              <a:gd name="connsiteX37" fmla="*/ 576876 w 1463139"/>
              <a:gd name="connsiteY37" fmla="*/ 3813873 h 6858000"/>
              <a:gd name="connsiteX38" fmla="*/ 587772 w 1463139"/>
              <a:gd name="connsiteY38" fmla="*/ 3738082 h 6858000"/>
              <a:gd name="connsiteX39" fmla="*/ 595118 w 1463139"/>
              <a:gd name="connsiteY39" fmla="*/ 3673397 h 6858000"/>
              <a:gd name="connsiteX40" fmla="*/ 594414 w 1463139"/>
              <a:gd name="connsiteY40" fmla="*/ 3637109 h 6858000"/>
              <a:gd name="connsiteX41" fmla="*/ 597857 w 1463139"/>
              <a:gd name="connsiteY41" fmla="*/ 3536883 h 6858000"/>
              <a:gd name="connsiteX42" fmla="*/ 619287 w 1463139"/>
              <a:gd name="connsiteY42" fmla="*/ 3295862 h 6858000"/>
              <a:gd name="connsiteX43" fmla="*/ 601813 w 1463139"/>
              <a:gd name="connsiteY43" fmla="*/ 3158586 h 6858000"/>
              <a:gd name="connsiteX44" fmla="*/ 577221 w 1463139"/>
              <a:gd name="connsiteY44" fmla="*/ 3112365 h 6858000"/>
              <a:gd name="connsiteX45" fmla="*/ 562696 w 1463139"/>
              <a:gd name="connsiteY45" fmla="*/ 3072935 h 6858000"/>
              <a:gd name="connsiteX46" fmla="*/ 537870 w 1463139"/>
              <a:gd name="connsiteY46" fmla="*/ 2958185 h 6858000"/>
              <a:gd name="connsiteX47" fmla="*/ 495150 w 1463139"/>
              <a:gd name="connsiteY47" fmla="*/ 2843952 h 6858000"/>
              <a:gd name="connsiteX48" fmla="*/ 429402 w 1463139"/>
              <a:gd name="connsiteY48" fmla="*/ 2554718 h 6858000"/>
              <a:gd name="connsiteX49" fmla="*/ 400219 w 1463139"/>
              <a:gd name="connsiteY49" fmla="*/ 2447068 h 6858000"/>
              <a:gd name="connsiteX50" fmla="*/ 404289 w 1463139"/>
              <a:gd name="connsiteY50" fmla="*/ 2423438 h 6858000"/>
              <a:gd name="connsiteX51" fmla="*/ 372120 w 1463139"/>
              <a:gd name="connsiteY51" fmla="*/ 2261920 h 6858000"/>
              <a:gd name="connsiteX52" fmla="*/ 362007 w 1463139"/>
              <a:gd name="connsiteY52" fmla="*/ 2195378 h 6858000"/>
              <a:gd name="connsiteX53" fmla="*/ 346224 w 1463139"/>
              <a:gd name="connsiteY53" fmla="*/ 2155135 h 6858000"/>
              <a:gd name="connsiteX54" fmla="*/ 343682 w 1463139"/>
              <a:gd name="connsiteY54" fmla="*/ 2118008 h 6858000"/>
              <a:gd name="connsiteX55" fmla="*/ 344675 w 1463139"/>
              <a:gd name="connsiteY55" fmla="*/ 2050531 h 6858000"/>
              <a:gd name="connsiteX56" fmla="*/ 317659 w 1463139"/>
              <a:gd name="connsiteY56" fmla="*/ 1906352 h 6858000"/>
              <a:gd name="connsiteX57" fmla="*/ 294216 w 1463139"/>
              <a:gd name="connsiteY57" fmla="*/ 1861531 h 6858000"/>
              <a:gd name="connsiteX58" fmla="*/ 248015 w 1463139"/>
              <a:gd name="connsiteY58" fmla="*/ 1732919 h 6858000"/>
              <a:gd name="connsiteX59" fmla="*/ 219452 w 1463139"/>
              <a:gd name="connsiteY59" fmla="*/ 1615777 h 6858000"/>
              <a:gd name="connsiteX60" fmla="*/ 200247 w 1463139"/>
              <a:gd name="connsiteY60" fmla="*/ 1563678 h 6858000"/>
              <a:gd name="connsiteX61" fmla="*/ 206069 w 1463139"/>
              <a:gd name="connsiteY61" fmla="*/ 1477995 h 6858000"/>
              <a:gd name="connsiteX62" fmla="*/ 200461 w 1463139"/>
              <a:gd name="connsiteY62" fmla="*/ 1307086 h 6858000"/>
              <a:gd name="connsiteX63" fmla="*/ 206334 w 1463139"/>
              <a:gd name="connsiteY63" fmla="*/ 1168288 h 6858000"/>
              <a:gd name="connsiteX64" fmla="*/ 187922 w 1463139"/>
              <a:gd name="connsiteY64" fmla="*/ 1088484 h 6858000"/>
              <a:gd name="connsiteX65" fmla="*/ 176658 w 1463139"/>
              <a:gd name="connsiteY65" fmla="*/ 1016103 h 6858000"/>
              <a:gd name="connsiteX66" fmla="*/ 178114 w 1463139"/>
              <a:gd name="connsiteY66" fmla="*/ 954054 h 6858000"/>
              <a:gd name="connsiteX67" fmla="*/ 172979 w 1463139"/>
              <a:gd name="connsiteY67" fmla="*/ 896999 h 6858000"/>
              <a:gd name="connsiteX68" fmla="*/ 133117 w 1463139"/>
              <a:gd name="connsiteY68" fmla="*/ 711705 h 6858000"/>
              <a:gd name="connsiteX69" fmla="*/ 60269 w 1463139"/>
              <a:gd name="connsiteY69" fmla="*/ 604703 h 6858000"/>
              <a:gd name="connsiteX70" fmla="*/ 27077 w 1463139"/>
              <a:gd name="connsiteY70" fmla="*/ 455299 h 6858000"/>
              <a:gd name="connsiteX71" fmla="*/ 3584 w 1463139"/>
              <a:gd name="connsiteY71" fmla="*/ 224344 h 6858000"/>
              <a:gd name="connsiteX72" fmla="*/ 36757 w 1463139"/>
              <a:gd name="connsiteY72" fmla="*/ 74954 h 6858000"/>
              <a:gd name="connsiteX73" fmla="*/ 75647 w 1463139"/>
              <a:gd name="connsiteY73" fmla="*/ 0 h 6858000"/>
              <a:gd name="connsiteX0" fmla="*/ 75647 w 1463139"/>
              <a:gd name="connsiteY0" fmla="*/ 0 h 6858000"/>
              <a:gd name="connsiteX1" fmla="*/ 1463139 w 1463139"/>
              <a:gd name="connsiteY1" fmla="*/ 0 h 6858000"/>
              <a:gd name="connsiteX2" fmla="*/ 1463139 w 1463139"/>
              <a:gd name="connsiteY2" fmla="*/ 6858000 h 6858000"/>
              <a:gd name="connsiteX3" fmla="*/ 199833 w 1463139"/>
              <a:gd name="connsiteY3" fmla="*/ 6857735 h 6858000"/>
              <a:gd name="connsiteX4" fmla="*/ 236426 w 1463139"/>
              <a:gd name="connsiteY4" fmla="*/ 6776847 h 6858000"/>
              <a:gd name="connsiteX5" fmla="*/ 247926 w 1463139"/>
              <a:gd name="connsiteY5" fmla="*/ 6737706 h 6858000"/>
              <a:gd name="connsiteX6" fmla="*/ 265333 w 1463139"/>
              <a:gd name="connsiteY6" fmla="*/ 6686827 h 6858000"/>
              <a:gd name="connsiteX7" fmla="*/ 276911 w 1463139"/>
              <a:gd name="connsiteY7" fmla="*/ 6633777 h 6858000"/>
              <a:gd name="connsiteX8" fmla="*/ 349754 w 1463139"/>
              <a:gd name="connsiteY8" fmla="*/ 6492130 h 6858000"/>
              <a:gd name="connsiteX9" fmla="*/ 365441 w 1463139"/>
              <a:gd name="connsiteY9" fmla="*/ 6431610 h 6858000"/>
              <a:gd name="connsiteX10" fmla="*/ 384281 w 1463139"/>
              <a:gd name="connsiteY10" fmla="*/ 6294334 h 6858000"/>
              <a:gd name="connsiteX11" fmla="*/ 372055 w 1463139"/>
              <a:gd name="connsiteY11" fmla="*/ 6231403 h 6858000"/>
              <a:gd name="connsiteX12" fmla="*/ 364713 w 1463139"/>
              <a:gd name="connsiteY12" fmla="*/ 6202459 h 6858000"/>
              <a:gd name="connsiteX13" fmla="*/ 363511 w 1463139"/>
              <a:gd name="connsiteY13" fmla="*/ 6153037 h 6858000"/>
              <a:gd name="connsiteX14" fmla="*/ 371096 w 1463139"/>
              <a:gd name="connsiteY14" fmla="*/ 5905303 h 6858000"/>
              <a:gd name="connsiteX15" fmla="*/ 401054 w 1463139"/>
              <a:gd name="connsiteY15" fmla="*/ 5712857 h 6858000"/>
              <a:gd name="connsiteX16" fmla="*/ 430852 w 1463139"/>
              <a:gd name="connsiteY16" fmla="*/ 5660491 h 6858000"/>
              <a:gd name="connsiteX17" fmla="*/ 444864 w 1463139"/>
              <a:gd name="connsiteY17" fmla="*/ 5553910 h 6858000"/>
              <a:gd name="connsiteX18" fmla="*/ 469295 w 1463139"/>
              <a:gd name="connsiteY18" fmla="*/ 5449031 h 6858000"/>
              <a:gd name="connsiteX19" fmla="*/ 506178 w 1463139"/>
              <a:gd name="connsiteY19" fmla="*/ 5341916 h 6858000"/>
              <a:gd name="connsiteX20" fmla="*/ 544559 w 1463139"/>
              <a:gd name="connsiteY20" fmla="*/ 5264214 h 6858000"/>
              <a:gd name="connsiteX21" fmla="*/ 550718 w 1463139"/>
              <a:gd name="connsiteY21" fmla="*/ 5225268 h 6858000"/>
              <a:gd name="connsiteX22" fmla="*/ 559000 w 1463139"/>
              <a:gd name="connsiteY22" fmla="*/ 5159961 h 6858000"/>
              <a:gd name="connsiteX23" fmla="*/ 562610 w 1463139"/>
              <a:gd name="connsiteY23" fmla="*/ 5125185 h 6858000"/>
              <a:gd name="connsiteX24" fmla="*/ 576476 w 1463139"/>
              <a:gd name="connsiteY24" fmla="*/ 5067850 h 6858000"/>
              <a:gd name="connsiteX25" fmla="*/ 579207 w 1463139"/>
              <a:gd name="connsiteY25" fmla="*/ 5060861 h 6858000"/>
              <a:gd name="connsiteX26" fmla="*/ 577465 w 1463139"/>
              <a:gd name="connsiteY26" fmla="*/ 4993030 h 6858000"/>
              <a:gd name="connsiteX27" fmla="*/ 584374 w 1463139"/>
              <a:gd name="connsiteY27" fmla="*/ 4946844 h 6858000"/>
              <a:gd name="connsiteX28" fmla="*/ 595633 w 1463139"/>
              <a:gd name="connsiteY28" fmla="*/ 4858827 h 6858000"/>
              <a:gd name="connsiteX29" fmla="*/ 601536 w 1463139"/>
              <a:gd name="connsiteY29" fmla="*/ 4821170 h 6858000"/>
              <a:gd name="connsiteX30" fmla="*/ 600849 w 1463139"/>
              <a:gd name="connsiteY30" fmla="*/ 4584173 h 6858000"/>
              <a:gd name="connsiteX31" fmla="*/ 592497 w 1463139"/>
              <a:gd name="connsiteY31" fmla="*/ 4375228 h 6858000"/>
              <a:gd name="connsiteX32" fmla="*/ 573150 w 1463139"/>
              <a:gd name="connsiteY32" fmla="*/ 4214165 h 6858000"/>
              <a:gd name="connsiteX33" fmla="*/ 574779 w 1463139"/>
              <a:gd name="connsiteY33" fmla="*/ 4076008 h 6858000"/>
              <a:gd name="connsiteX34" fmla="*/ 562479 w 1463139"/>
              <a:gd name="connsiteY34" fmla="*/ 4033999 h 6858000"/>
              <a:gd name="connsiteX35" fmla="*/ 562204 w 1463139"/>
              <a:gd name="connsiteY35" fmla="*/ 4013953 h 6858000"/>
              <a:gd name="connsiteX36" fmla="*/ 566503 w 1463139"/>
              <a:gd name="connsiteY36" fmla="*/ 3872886 h 6858000"/>
              <a:gd name="connsiteX37" fmla="*/ 576876 w 1463139"/>
              <a:gd name="connsiteY37" fmla="*/ 3813873 h 6858000"/>
              <a:gd name="connsiteX38" fmla="*/ 587772 w 1463139"/>
              <a:gd name="connsiteY38" fmla="*/ 3738082 h 6858000"/>
              <a:gd name="connsiteX39" fmla="*/ 595118 w 1463139"/>
              <a:gd name="connsiteY39" fmla="*/ 3673397 h 6858000"/>
              <a:gd name="connsiteX40" fmla="*/ 594414 w 1463139"/>
              <a:gd name="connsiteY40" fmla="*/ 3637109 h 6858000"/>
              <a:gd name="connsiteX41" fmla="*/ 597857 w 1463139"/>
              <a:gd name="connsiteY41" fmla="*/ 3536883 h 6858000"/>
              <a:gd name="connsiteX42" fmla="*/ 619287 w 1463139"/>
              <a:gd name="connsiteY42" fmla="*/ 3295862 h 6858000"/>
              <a:gd name="connsiteX43" fmla="*/ 601813 w 1463139"/>
              <a:gd name="connsiteY43" fmla="*/ 3158586 h 6858000"/>
              <a:gd name="connsiteX44" fmla="*/ 577221 w 1463139"/>
              <a:gd name="connsiteY44" fmla="*/ 3112365 h 6858000"/>
              <a:gd name="connsiteX45" fmla="*/ 562696 w 1463139"/>
              <a:gd name="connsiteY45" fmla="*/ 3072935 h 6858000"/>
              <a:gd name="connsiteX46" fmla="*/ 537870 w 1463139"/>
              <a:gd name="connsiteY46" fmla="*/ 2958185 h 6858000"/>
              <a:gd name="connsiteX47" fmla="*/ 495150 w 1463139"/>
              <a:gd name="connsiteY47" fmla="*/ 2843952 h 6858000"/>
              <a:gd name="connsiteX48" fmla="*/ 429402 w 1463139"/>
              <a:gd name="connsiteY48" fmla="*/ 2554718 h 6858000"/>
              <a:gd name="connsiteX49" fmla="*/ 400219 w 1463139"/>
              <a:gd name="connsiteY49" fmla="*/ 2447068 h 6858000"/>
              <a:gd name="connsiteX50" fmla="*/ 404289 w 1463139"/>
              <a:gd name="connsiteY50" fmla="*/ 2423438 h 6858000"/>
              <a:gd name="connsiteX51" fmla="*/ 372120 w 1463139"/>
              <a:gd name="connsiteY51" fmla="*/ 2261920 h 6858000"/>
              <a:gd name="connsiteX52" fmla="*/ 362007 w 1463139"/>
              <a:gd name="connsiteY52" fmla="*/ 2195378 h 6858000"/>
              <a:gd name="connsiteX53" fmla="*/ 346224 w 1463139"/>
              <a:gd name="connsiteY53" fmla="*/ 2155135 h 6858000"/>
              <a:gd name="connsiteX54" fmla="*/ 343682 w 1463139"/>
              <a:gd name="connsiteY54" fmla="*/ 2118008 h 6858000"/>
              <a:gd name="connsiteX55" fmla="*/ 344675 w 1463139"/>
              <a:gd name="connsiteY55" fmla="*/ 2050531 h 6858000"/>
              <a:gd name="connsiteX56" fmla="*/ 317659 w 1463139"/>
              <a:gd name="connsiteY56" fmla="*/ 1906352 h 6858000"/>
              <a:gd name="connsiteX57" fmla="*/ 294216 w 1463139"/>
              <a:gd name="connsiteY57" fmla="*/ 1861531 h 6858000"/>
              <a:gd name="connsiteX58" fmla="*/ 248015 w 1463139"/>
              <a:gd name="connsiteY58" fmla="*/ 1732919 h 6858000"/>
              <a:gd name="connsiteX59" fmla="*/ 219452 w 1463139"/>
              <a:gd name="connsiteY59" fmla="*/ 1615777 h 6858000"/>
              <a:gd name="connsiteX60" fmla="*/ 200247 w 1463139"/>
              <a:gd name="connsiteY60" fmla="*/ 1563678 h 6858000"/>
              <a:gd name="connsiteX61" fmla="*/ 206069 w 1463139"/>
              <a:gd name="connsiteY61" fmla="*/ 1477995 h 6858000"/>
              <a:gd name="connsiteX62" fmla="*/ 200461 w 1463139"/>
              <a:gd name="connsiteY62" fmla="*/ 1307086 h 6858000"/>
              <a:gd name="connsiteX63" fmla="*/ 206334 w 1463139"/>
              <a:gd name="connsiteY63" fmla="*/ 1168288 h 6858000"/>
              <a:gd name="connsiteX64" fmla="*/ 187922 w 1463139"/>
              <a:gd name="connsiteY64" fmla="*/ 1088484 h 6858000"/>
              <a:gd name="connsiteX65" fmla="*/ 176658 w 1463139"/>
              <a:gd name="connsiteY65" fmla="*/ 1016103 h 6858000"/>
              <a:gd name="connsiteX66" fmla="*/ 172979 w 1463139"/>
              <a:gd name="connsiteY66" fmla="*/ 896999 h 6858000"/>
              <a:gd name="connsiteX67" fmla="*/ 133117 w 1463139"/>
              <a:gd name="connsiteY67" fmla="*/ 711705 h 6858000"/>
              <a:gd name="connsiteX68" fmla="*/ 60269 w 1463139"/>
              <a:gd name="connsiteY68" fmla="*/ 604703 h 6858000"/>
              <a:gd name="connsiteX69" fmla="*/ 27077 w 1463139"/>
              <a:gd name="connsiteY69" fmla="*/ 455299 h 6858000"/>
              <a:gd name="connsiteX70" fmla="*/ 3584 w 1463139"/>
              <a:gd name="connsiteY70" fmla="*/ 224344 h 6858000"/>
              <a:gd name="connsiteX71" fmla="*/ 36757 w 1463139"/>
              <a:gd name="connsiteY71" fmla="*/ 74954 h 6858000"/>
              <a:gd name="connsiteX72" fmla="*/ 75647 w 1463139"/>
              <a:gd name="connsiteY72" fmla="*/ 0 h 6858000"/>
              <a:gd name="connsiteX0" fmla="*/ 0 w 1596604"/>
              <a:gd name="connsiteY0" fmla="*/ 0 h 6858000"/>
              <a:gd name="connsiteX1" fmla="*/ 1596604 w 1596604"/>
              <a:gd name="connsiteY1" fmla="*/ 0 h 6858000"/>
              <a:gd name="connsiteX2" fmla="*/ 1596604 w 1596604"/>
              <a:gd name="connsiteY2" fmla="*/ 6858000 h 6858000"/>
              <a:gd name="connsiteX3" fmla="*/ 333298 w 1596604"/>
              <a:gd name="connsiteY3" fmla="*/ 6857735 h 6858000"/>
              <a:gd name="connsiteX4" fmla="*/ 369891 w 1596604"/>
              <a:gd name="connsiteY4" fmla="*/ 6776847 h 6858000"/>
              <a:gd name="connsiteX5" fmla="*/ 381391 w 1596604"/>
              <a:gd name="connsiteY5" fmla="*/ 6737706 h 6858000"/>
              <a:gd name="connsiteX6" fmla="*/ 398798 w 1596604"/>
              <a:gd name="connsiteY6" fmla="*/ 6686827 h 6858000"/>
              <a:gd name="connsiteX7" fmla="*/ 410376 w 1596604"/>
              <a:gd name="connsiteY7" fmla="*/ 6633777 h 6858000"/>
              <a:gd name="connsiteX8" fmla="*/ 483219 w 1596604"/>
              <a:gd name="connsiteY8" fmla="*/ 6492130 h 6858000"/>
              <a:gd name="connsiteX9" fmla="*/ 498906 w 1596604"/>
              <a:gd name="connsiteY9" fmla="*/ 6431610 h 6858000"/>
              <a:gd name="connsiteX10" fmla="*/ 517746 w 1596604"/>
              <a:gd name="connsiteY10" fmla="*/ 6294334 h 6858000"/>
              <a:gd name="connsiteX11" fmla="*/ 505520 w 1596604"/>
              <a:gd name="connsiteY11" fmla="*/ 6231403 h 6858000"/>
              <a:gd name="connsiteX12" fmla="*/ 498178 w 1596604"/>
              <a:gd name="connsiteY12" fmla="*/ 6202459 h 6858000"/>
              <a:gd name="connsiteX13" fmla="*/ 496976 w 1596604"/>
              <a:gd name="connsiteY13" fmla="*/ 6153037 h 6858000"/>
              <a:gd name="connsiteX14" fmla="*/ 504561 w 1596604"/>
              <a:gd name="connsiteY14" fmla="*/ 5905303 h 6858000"/>
              <a:gd name="connsiteX15" fmla="*/ 534519 w 1596604"/>
              <a:gd name="connsiteY15" fmla="*/ 5712857 h 6858000"/>
              <a:gd name="connsiteX16" fmla="*/ 564317 w 1596604"/>
              <a:gd name="connsiteY16" fmla="*/ 5660491 h 6858000"/>
              <a:gd name="connsiteX17" fmla="*/ 578329 w 1596604"/>
              <a:gd name="connsiteY17" fmla="*/ 5553910 h 6858000"/>
              <a:gd name="connsiteX18" fmla="*/ 602760 w 1596604"/>
              <a:gd name="connsiteY18" fmla="*/ 5449031 h 6858000"/>
              <a:gd name="connsiteX19" fmla="*/ 639643 w 1596604"/>
              <a:gd name="connsiteY19" fmla="*/ 5341916 h 6858000"/>
              <a:gd name="connsiteX20" fmla="*/ 678024 w 1596604"/>
              <a:gd name="connsiteY20" fmla="*/ 5264214 h 6858000"/>
              <a:gd name="connsiteX21" fmla="*/ 684183 w 1596604"/>
              <a:gd name="connsiteY21" fmla="*/ 5225268 h 6858000"/>
              <a:gd name="connsiteX22" fmla="*/ 692465 w 1596604"/>
              <a:gd name="connsiteY22" fmla="*/ 5159961 h 6858000"/>
              <a:gd name="connsiteX23" fmla="*/ 696075 w 1596604"/>
              <a:gd name="connsiteY23" fmla="*/ 5125185 h 6858000"/>
              <a:gd name="connsiteX24" fmla="*/ 709941 w 1596604"/>
              <a:gd name="connsiteY24" fmla="*/ 5067850 h 6858000"/>
              <a:gd name="connsiteX25" fmla="*/ 712672 w 1596604"/>
              <a:gd name="connsiteY25" fmla="*/ 5060861 h 6858000"/>
              <a:gd name="connsiteX26" fmla="*/ 710930 w 1596604"/>
              <a:gd name="connsiteY26" fmla="*/ 4993030 h 6858000"/>
              <a:gd name="connsiteX27" fmla="*/ 717839 w 1596604"/>
              <a:gd name="connsiteY27" fmla="*/ 4946844 h 6858000"/>
              <a:gd name="connsiteX28" fmla="*/ 729098 w 1596604"/>
              <a:gd name="connsiteY28" fmla="*/ 4858827 h 6858000"/>
              <a:gd name="connsiteX29" fmla="*/ 735001 w 1596604"/>
              <a:gd name="connsiteY29" fmla="*/ 4821170 h 6858000"/>
              <a:gd name="connsiteX30" fmla="*/ 734314 w 1596604"/>
              <a:gd name="connsiteY30" fmla="*/ 4584173 h 6858000"/>
              <a:gd name="connsiteX31" fmla="*/ 725962 w 1596604"/>
              <a:gd name="connsiteY31" fmla="*/ 4375228 h 6858000"/>
              <a:gd name="connsiteX32" fmla="*/ 706615 w 1596604"/>
              <a:gd name="connsiteY32" fmla="*/ 4214165 h 6858000"/>
              <a:gd name="connsiteX33" fmla="*/ 708244 w 1596604"/>
              <a:gd name="connsiteY33" fmla="*/ 4076008 h 6858000"/>
              <a:gd name="connsiteX34" fmla="*/ 695944 w 1596604"/>
              <a:gd name="connsiteY34" fmla="*/ 4033999 h 6858000"/>
              <a:gd name="connsiteX35" fmla="*/ 695669 w 1596604"/>
              <a:gd name="connsiteY35" fmla="*/ 4013953 h 6858000"/>
              <a:gd name="connsiteX36" fmla="*/ 699968 w 1596604"/>
              <a:gd name="connsiteY36" fmla="*/ 3872886 h 6858000"/>
              <a:gd name="connsiteX37" fmla="*/ 710341 w 1596604"/>
              <a:gd name="connsiteY37" fmla="*/ 3813873 h 6858000"/>
              <a:gd name="connsiteX38" fmla="*/ 721237 w 1596604"/>
              <a:gd name="connsiteY38" fmla="*/ 3738082 h 6858000"/>
              <a:gd name="connsiteX39" fmla="*/ 728583 w 1596604"/>
              <a:gd name="connsiteY39" fmla="*/ 3673397 h 6858000"/>
              <a:gd name="connsiteX40" fmla="*/ 727879 w 1596604"/>
              <a:gd name="connsiteY40" fmla="*/ 3637109 h 6858000"/>
              <a:gd name="connsiteX41" fmla="*/ 731322 w 1596604"/>
              <a:gd name="connsiteY41" fmla="*/ 3536883 h 6858000"/>
              <a:gd name="connsiteX42" fmla="*/ 752752 w 1596604"/>
              <a:gd name="connsiteY42" fmla="*/ 3295862 h 6858000"/>
              <a:gd name="connsiteX43" fmla="*/ 735278 w 1596604"/>
              <a:gd name="connsiteY43" fmla="*/ 3158586 h 6858000"/>
              <a:gd name="connsiteX44" fmla="*/ 710686 w 1596604"/>
              <a:gd name="connsiteY44" fmla="*/ 3112365 h 6858000"/>
              <a:gd name="connsiteX45" fmla="*/ 696161 w 1596604"/>
              <a:gd name="connsiteY45" fmla="*/ 3072935 h 6858000"/>
              <a:gd name="connsiteX46" fmla="*/ 671335 w 1596604"/>
              <a:gd name="connsiteY46" fmla="*/ 2958185 h 6858000"/>
              <a:gd name="connsiteX47" fmla="*/ 628615 w 1596604"/>
              <a:gd name="connsiteY47" fmla="*/ 2843952 h 6858000"/>
              <a:gd name="connsiteX48" fmla="*/ 562867 w 1596604"/>
              <a:gd name="connsiteY48" fmla="*/ 2554718 h 6858000"/>
              <a:gd name="connsiteX49" fmla="*/ 533684 w 1596604"/>
              <a:gd name="connsiteY49" fmla="*/ 2447068 h 6858000"/>
              <a:gd name="connsiteX50" fmla="*/ 537754 w 1596604"/>
              <a:gd name="connsiteY50" fmla="*/ 2423438 h 6858000"/>
              <a:gd name="connsiteX51" fmla="*/ 505585 w 1596604"/>
              <a:gd name="connsiteY51" fmla="*/ 2261920 h 6858000"/>
              <a:gd name="connsiteX52" fmla="*/ 495472 w 1596604"/>
              <a:gd name="connsiteY52" fmla="*/ 2195378 h 6858000"/>
              <a:gd name="connsiteX53" fmla="*/ 479689 w 1596604"/>
              <a:gd name="connsiteY53" fmla="*/ 2155135 h 6858000"/>
              <a:gd name="connsiteX54" fmla="*/ 477147 w 1596604"/>
              <a:gd name="connsiteY54" fmla="*/ 2118008 h 6858000"/>
              <a:gd name="connsiteX55" fmla="*/ 478140 w 1596604"/>
              <a:gd name="connsiteY55" fmla="*/ 2050531 h 6858000"/>
              <a:gd name="connsiteX56" fmla="*/ 451124 w 1596604"/>
              <a:gd name="connsiteY56" fmla="*/ 1906352 h 6858000"/>
              <a:gd name="connsiteX57" fmla="*/ 427681 w 1596604"/>
              <a:gd name="connsiteY57" fmla="*/ 1861531 h 6858000"/>
              <a:gd name="connsiteX58" fmla="*/ 381480 w 1596604"/>
              <a:gd name="connsiteY58" fmla="*/ 1732919 h 6858000"/>
              <a:gd name="connsiteX59" fmla="*/ 352917 w 1596604"/>
              <a:gd name="connsiteY59" fmla="*/ 1615777 h 6858000"/>
              <a:gd name="connsiteX60" fmla="*/ 333712 w 1596604"/>
              <a:gd name="connsiteY60" fmla="*/ 1563678 h 6858000"/>
              <a:gd name="connsiteX61" fmla="*/ 339534 w 1596604"/>
              <a:gd name="connsiteY61" fmla="*/ 1477995 h 6858000"/>
              <a:gd name="connsiteX62" fmla="*/ 333926 w 1596604"/>
              <a:gd name="connsiteY62" fmla="*/ 1307086 h 6858000"/>
              <a:gd name="connsiteX63" fmla="*/ 339799 w 1596604"/>
              <a:gd name="connsiteY63" fmla="*/ 1168288 h 6858000"/>
              <a:gd name="connsiteX64" fmla="*/ 321387 w 1596604"/>
              <a:gd name="connsiteY64" fmla="*/ 1088484 h 6858000"/>
              <a:gd name="connsiteX65" fmla="*/ 310123 w 1596604"/>
              <a:gd name="connsiteY65" fmla="*/ 1016103 h 6858000"/>
              <a:gd name="connsiteX66" fmla="*/ 306444 w 1596604"/>
              <a:gd name="connsiteY66" fmla="*/ 896999 h 6858000"/>
              <a:gd name="connsiteX67" fmla="*/ 266582 w 1596604"/>
              <a:gd name="connsiteY67" fmla="*/ 711705 h 6858000"/>
              <a:gd name="connsiteX68" fmla="*/ 193734 w 1596604"/>
              <a:gd name="connsiteY68" fmla="*/ 604703 h 6858000"/>
              <a:gd name="connsiteX69" fmla="*/ 160542 w 1596604"/>
              <a:gd name="connsiteY69" fmla="*/ 455299 h 6858000"/>
              <a:gd name="connsiteX70" fmla="*/ 137049 w 1596604"/>
              <a:gd name="connsiteY70" fmla="*/ 224344 h 6858000"/>
              <a:gd name="connsiteX71" fmla="*/ 170222 w 1596604"/>
              <a:gd name="connsiteY71" fmla="*/ 74954 h 6858000"/>
              <a:gd name="connsiteX72" fmla="*/ 0 w 1596604"/>
              <a:gd name="connsiteY72" fmla="*/ 0 h 6858000"/>
              <a:gd name="connsiteX0" fmla="*/ 0 w 1596604"/>
              <a:gd name="connsiteY0" fmla="*/ 0 h 6858000"/>
              <a:gd name="connsiteX1" fmla="*/ 1596604 w 1596604"/>
              <a:gd name="connsiteY1" fmla="*/ 0 h 6858000"/>
              <a:gd name="connsiteX2" fmla="*/ 1596604 w 1596604"/>
              <a:gd name="connsiteY2" fmla="*/ 6858000 h 6858000"/>
              <a:gd name="connsiteX3" fmla="*/ 333298 w 1596604"/>
              <a:gd name="connsiteY3" fmla="*/ 6857735 h 6858000"/>
              <a:gd name="connsiteX4" fmla="*/ 369891 w 1596604"/>
              <a:gd name="connsiteY4" fmla="*/ 6776847 h 6858000"/>
              <a:gd name="connsiteX5" fmla="*/ 381391 w 1596604"/>
              <a:gd name="connsiteY5" fmla="*/ 6737706 h 6858000"/>
              <a:gd name="connsiteX6" fmla="*/ 398798 w 1596604"/>
              <a:gd name="connsiteY6" fmla="*/ 6686827 h 6858000"/>
              <a:gd name="connsiteX7" fmla="*/ 410376 w 1596604"/>
              <a:gd name="connsiteY7" fmla="*/ 6633777 h 6858000"/>
              <a:gd name="connsiteX8" fmla="*/ 483219 w 1596604"/>
              <a:gd name="connsiteY8" fmla="*/ 6492130 h 6858000"/>
              <a:gd name="connsiteX9" fmla="*/ 498906 w 1596604"/>
              <a:gd name="connsiteY9" fmla="*/ 6431610 h 6858000"/>
              <a:gd name="connsiteX10" fmla="*/ 517746 w 1596604"/>
              <a:gd name="connsiteY10" fmla="*/ 6294334 h 6858000"/>
              <a:gd name="connsiteX11" fmla="*/ 505520 w 1596604"/>
              <a:gd name="connsiteY11" fmla="*/ 6231403 h 6858000"/>
              <a:gd name="connsiteX12" fmla="*/ 498178 w 1596604"/>
              <a:gd name="connsiteY12" fmla="*/ 6202459 h 6858000"/>
              <a:gd name="connsiteX13" fmla="*/ 496976 w 1596604"/>
              <a:gd name="connsiteY13" fmla="*/ 6153037 h 6858000"/>
              <a:gd name="connsiteX14" fmla="*/ 504561 w 1596604"/>
              <a:gd name="connsiteY14" fmla="*/ 5905303 h 6858000"/>
              <a:gd name="connsiteX15" fmla="*/ 534519 w 1596604"/>
              <a:gd name="connsiteY15" fmla="*/ 5712857 h 6858000"/>
              <a:gd name="connsiteX16" fmla="*/ 564317 w 1596604"/>
              <a:gd name="connsiteY16" fmla="*/ 5660491 h 6858000"/>
              <a:gd name="connsiteX17" fmla="*/ 578329 w 1596604"/>
              <a:gd name="connsiteY17" fmla="*/ 5553910 h 6858000"/>
              <a:gd name="connsiteX18" fmla="*/ 602760 w 1596604"/>
              <a:gd name="connsiteY18" fmla="*/ 5449031 h 6858000"/>
              <a:gd name="connsiteX19" fmla="*/ 639643 w 1596604"/>
              <a:gd name="connsiteY19" fmla="*/ 5341916 h 6858000"/>
              <a:gd name="connsiteX20" fmla="*/ 678024 w 1596604"/>
              <a:gd name="connsiteY20" fmla="*/ 5264214 h 6858000"/>
              <a:gd name="connsiteX21" fmla="*/ 684183 w 1596604"/>
              <a:gd name="connsiteY21" fmla="*/ 5225268 h 6858000"/>
              <a:gd name="connsiteX22" fmla="*/ 692465 w 1596604"/>
              <a:gd name="connsiteY22" fmla="*/ 5159961 h 6858000"/>
              <a:gd name="connsiteX23" fmla="*/ 696075 w 1596604"/>
              <a:gd name="connsiteY23" fmla="*/ 5125185 h 6858000"/>
              <a:gd name="connsiteX24" fmla="*/ 709941 w 1596604"/>
              <a:gd name="connsiteY24" fmla="*/ 5067850 h 6858000"/>
              <a:gd name="connsiteX25" fmla="*/ 712672 w 1596604"/>
              <a:gd name="connsiteY25" fmla="*/ 5060861 h 6858000"/>
              <a:gd name="connsiteX26" fmla="*/ 710930 w 1596604"/>
              <a:gd name="connsiteY26" fmla="*/ 4993030 h 6858000"/>
              <a:gd name="connsiteX27" fmla="*/ 717839 w 1596604"/>
              <a:gd name="connsiteY27" fmla="*/ 4946844 h 6858000"/>
              <a:gd name="connsiteX28" fmla="*/ 729098 w 1596604"/>
              <a:gd name="connsiteY28" fmla="*/ 4858827 h 6858000"/>
              <a:gd name="connsiteX29" fmla="*/ 735001 w 1596604"/>
              <a:gd name="connsiteY29" fmla="*/ 4821170 h 6858000"/>
              <a:gd name="connsiteX30" fmla="*/ 734314 w 1596604"/>
              <a:gd name="connsiteY30" fmla="*/ 4584173 h 6858000"/>
              <a:gd name="connsiteX31" fmla="*/ 725962 w 1596604"/>
              <a:gd name="connsiteY31" fmla="*/ 4375228 h 6858000"/>
              <a:gd name="connsiteX32" fmla="*/ 706615 w 1596604"/>
              <a:gd name="connsiteY32" fmla="*/ 4214165 h 6858000"/>
              <a:gd name="connsiteX33" fmla="*/ 708244 w 1596604"/>
              <a:gd name="connsiteY33" fmla="*/ 4076008 h 6858000"/>
              <a:gd name="connsiteX34" fmla="*/ 695944 w 1596604"/>
              <a:gd name="connsiteY34" fmla="*/ 4033999 h 6858000"/>
              <a:gd name="connsiteX35" fmla="*/ 695669 w 1596604"/>
              <a:gd name="connsiteY35" fmla="*/ 4013953 h 6858000"/>
              <a:gd name="connsiteX36" fmla="*/ 699968 w 1596604"/>
              <a:gd name="connsiteY36" fmla="*/ 3872886 h 6858000"/>
              <a:gd name="connsiteX37" fmla="*/ 710341 w 1596604"/>
              <a:gd name="connsiteY37" fmla="*/ 3813873 h 6858000"/>
              <a:gd name="connsiteX38" fmla="*/ 721237 w 1596604"/>
              <a:gd name="connsiteY38" fmla="*/ 3738082 h 6858000"/>
              <a:gd name="connsiteX39" fmla="*/ 728583 w 1596604"/>
              <a:gd name="connsiteY39" fmla="*/ 3673397 h 6858000"/>
              <a:gd name="connsiteX40" fmla="*/ 727879 w 1596604"/>
              <a:gd name="connsiteY40" fmla="*/ 3637109 h 6858000"/>
              <a:gd name="connsiteX41" fmla="*/ 731322 w 1596604"/>
              <a:gd name="connsiteY41" fmla="*/ 3536883 h 6858000"/>
              <a:gd name="connsiteX42" fmla="*/ 752752 w 1596604"/>
              <a:gd name="connsiteY42" fmla="*/ 3295862 h 6858000"/>
              <a:gd name="connsiteX43" fmla="*/ 735278 w 1596604"/>
              <a:gd name="connsiteY43" fmla="*/ 3158586 h 6858000"/>
              <a:gd name="connsiteX44" fmla="*/ 710686 w 1596604"/>
              <a:gd name="connsiteY44" fmla="*/ 3112365 h 6858000"/>
              <a:gd name="connsiteX45" fmla="*/ 696161 w 1596604"/>
              <a:gd name="connsiteY45" fmla="*/ 3072935 h 6858000"/>
              <a:gd name="connsiteX46" fmla="*/ 671335 w 1596604"/>
              <a:gd name="connsiteY46" fmla="*/ 2958185 h 6858000"/>
              <a:gd name="connsiteX47" fmla="*/ 628615 w 1596604"/>
              <a:gd name="connsiteY47" fmla="*/ 2843952 h 6858000"/>
              <a:gd name="connsiteX48" fmla="*/ 562867 w 1596604"/>
              <a:gd name="connsiteY48" fmla="*/ 2554718 h 6858000"/>
              <a:gd name="connsiteX49" fmla="*/ 533684 w 1596604"/>
              <a:gd name="connsiteY49" fmla="*/ 2447068 h 6858000"/>
              <a:gd name="connsiteX50" fmla="*/ 537754 w 1596604"/>
              <a:gd name="connsiteY50" fmla="*/ 2423438 h 6858000"/>
              <a:gd name="connsiteX51" fmla="*/ 505585 w 1596604"/>
              <a:gd name="connsiteY51" fmla="*/ 2261920 h 6858000"/>
              <a:gd name="connsiteX52" fmla="*/ 495472 w 1596604"/>
              <a:gd name="connsiteY52" fmla="*/ 2195378 h 6858000"/>
              <a:gd name="connsiteX53" fmla="*/ 479689 w 1596604"/>
              <a:gd name="connsiteY53" fmla="*/ 2155135 h 6858000"/>
              <a:gd name="connsiteX54" fmla="*/ 477147 w 1596604"/>
              <a:gd name="connsiteY54" fmla="*/ 2118008 h 6858000"/>
              <a:gd name="connsiteX55" fmla="*/ 478140 w 1596604"/>
              <a:gd name="connsiteY55" fmla="*/ 2050531 h 6858000"/>
              <a:gd name="connsiteX56" fmla="*/ 451124 w 1596604"/>
              <a:gd name="connsiteY56" fmla="*/ 1906352 h 6858000"/>
              <a:gd name="connsiteX57" fmla="*/ 427681 w 1596604"/>
              <a:gd name="connsiteY57" fmla="*/ 1861531 h 6858000"/>
              <a:gd name="connsiteX58" fmla="*/ 381480 w 1596604"/>
              <a:gd name="connsiteY58" fmla="*/ 1732919 h 6858000"/>
              <a:gd name="connsiteX59" fmla="*/ 352917 w 1596604"/>
              <a:gd name="connsiteY59" fmla="*/ 1615777 h 6858000"/>
              <a:gd name="connsiteX60" fmla="*/ 333712 w 1596604"/>
              <a:gd name="connsiteY60" fmla="*/ 1563678 h 6858000"/>
              <a:gd name="connsiteX61" fmla="*/ 339534 w 1596604"/>
              <a:gd name="connsiteY61" fmla="*/ 1477995 h 6858000"/>
              <a:gd name="connsiteX62" fmla="*/ 333926 w 1596604"/>
              <a:gd name="connsiteY62" fmla="*/ 1307086 h 6858000"/>
              <a:gd name="connsiteX63" fmla="*/ 339799 w 1596604"/>
              <a:gd name="connsiteY63" fmla="*/ 1168288 h 6858000"/>
              <a:gd name="connsiteX64" fmla="*/ 321387 w 1596604"/>
              <a:gd name="connsiteY64" fmla="*/ 1088484 h 6858000"/>
              <a:gd name="connsiteX65" fmla="*/ 310123 w 1596604"/>
              <a:gd name="connsiteY65" fmla="*/ 1016103 h 6858000"/>
              <a:gd name="connsiteX66" fmla="*/ 306444 w 1596604"/>
              <a:gd name="connsiteY66" fmla="*/ 896999 h 6858000"/>
              <a:gd name="connsiteX67" fmla="*/ 266582 w 1596604"/>
              <a:gd name="connsiteY67" fmla="*/ 711705 h 6858000"/>
              <a:gd name="connsiteX68" fmla="*/ 193734 w 1596604"/>
              <a:gd name="connsiteY68" fmla="*/ 604703 h 6858000"/>
              <a:gd name="connsiteX69" fmla="*/ 160542 w 1596604"/>
              <a:gd name="connsiteY69" fmla="*/ 455299 h 6858000"/>
              <a:gd name="connsiteX70" fmla="*/ 137049 w 1596604"/>
              <a:gd name="connsiteY70" fmla="*/ 224344 h 6858000"/>
              <a:gd name="connsiteX71" fmla="*/ 65666 w 1596604"/>
              <a:gd name="connsiteY71" fmla="*/ 79063 h 6858000"/>
              <a:gd name="connsiteX72" fmla="*/ 0 w 1596604"/>
              <a:gd name="connsiteY72" fmla="*/ 0 h 6858000"/>
              <a:gd name="connsiteX0" fmla="*/ 0 w 1596604"/>
              <a:gd name="connsiteY0" fmla="*/ 0 h 6858000"/>
              <a:gd name="connsiteX1" fmla="*/ 1596604 w 1596604"/>
              <a:gd name="connsiteY1" fmla="*/ 0 h 6858000"/>
              <a:gd name="connsiteX2" fmla="*/ 1596604 w 1596604"/>
              <a:gd name="connsiteY2" fmla="*/ 6858000 h 6858000"/>
              <a:gd name="connsiteX3" fmla="*/ 333298 w 1596604"/>
              <a:gd name="connsiteY3" fmla="*/ 6857735 h 6858000"/>
              <a:gd name="connsiteX4" fmla="*/ 369891 w 1596604"/>
              <a:gd name="connsiteY4" fmla="*/ 6776847 h 6858000"/>
              <a:gd name="connsiteX5" fmla="*/ 381391 w 1596604"/>
              <a:gd name="connsiteY5" fmla="*/ 6737706 h 6858000"/>
              <a:gd name="connsiteX6" fmla="*/ 398798 w 1596604"/>
              <a:gd name="connsiteY6" fmla="*/ 6686827 h 6858000"/>
              <a:gd name="connsiteX7" fmla="*/ 410376 w 1596604"/>
              <a:gd name="connsiteY7" fmla="*/ 6633777 h 6858000"/>
              <a:gd name="connsiteX8" fmla="*/ 483219 w 1596604"/>
              <a:gd name="connsiteY8" fmla="*/ 6492130 h 6858000"/>
              <a:gd name="connsiteX9" fmla="*/ 498906 w 1596604"/>
              <a:gd name="connsiteY9" fmla="*/ 6431610 h 6858000"/>
              <a:gd name="connsiteX10" fmla="*/ 517746 w 1596604"/>
              <a:gd name="connsiteY10" fmla="*/ 6294334 h 6858000"/>
              <a:gd name="connsiteX11" fmla="*/ 505520 w 1596604"/>
              <a:gd name="connsiteY11" fmla="*/ 6231403 h 6858000"/>
              <a:gd name="connsiteX12" fmla="*/ 498178 w 1596604"/>
              <a:gd name="connsiteY12" fmla="*/ 6202459 h 6858000"/>
              <a:gd name="connsiteX13" fmla="*/ 496976 w 1596604"/>
              <a:gd name="connsiteY13" fmla="*/ 6153037 h 6858000"/>
              <a:gd name="connsiteX14" fmla="*/ 504561 w 1596604"/>
              <a:gd name="connsiteY14" fmla="*/ 5905303 h 6858000"/>
              <a:gd name="connsiteX15" fmla="*/ 534519 w 1596604"/>
              <a:gd name="connsiteY15" fmla="*/ 5712857 h 6858000"/>
              <a:gd name="connsiteX16" fmla="*/ 564317 w 1596604"/>
              <a:gd name="connsiteY16" fmla="*/ 5660491 h 6858000"/>
              <a:gd name="connsiteX17" fmla="*/ 578329 w 1596604"/>
              <a:gd name="connsiteY17" fmla="*/ 5553910 h 6858000"/>
              <a:gd name="connsiteX18" fmla="*/ 602760 w 1596604"/>
              <a:gd name="connsiteY18" fmla="*/ 5449031 h 6858000"/>
              <a:gd name="connsiteX19" fmla="*/ 639643 w 1596604"/>
              <a:gd name="connsiteY19" fmla="*/ 5341916 h 6858000"/>
              <a:gd name="connsiteX20" fmla="*/ 678024 w 1596604"/>
              <a:gd name="connsiteY20" fmla="*/ 5264214 h 6858000"/>
              <a:gd name="connsiteX21" fmla="*/ 684183 w 1596604"/>
              <a:gd name="connsiteY21" fmla="*/ 5225268 h 6858000"/>
              <a:gd name="connsiteX22" fmla="*/ 692465 w 1596604"/>
              <a:gd name="connsiteY22" fmla="*/ 5159961 h 6858000"/>
              <a:gd name="connsiteX23" fmla="*/ 696075 w 1596604"/>
              <a:gd name="connsiteY23" fmla="*/ 5125185 h 6858000"/>
              <a:gd name="connsiteX24" fmla="*/ 709941 w 1596604"/>
              <a:gd name="connsiteY24" fmla="*/ 5067850 h 6858000"/>
              <a:gd name="connsiteX25" fmla="*/ 712672 w 1596604"/>
              <a:gd name="connsiteY25" fmla="*/ 5060861 h 6858000"/>
              <a:gd name="connsiteX26" fmla="*/ 710930 w 1596604"/>
              <a:gd name="connsiteY26" fmla="*/ 4993030 h 6858000"/>
              <a:gd name="connsiteX27" fmla="*/ 717839 w 1596604"/>
              <a:gd name="connsiteY27" fmla="*/ 4946844 h 6858000"/>
              <a:gd name="connsiteX28" fmla="*/ 729098 w 1596604"/>
              <a:gd name="connsiteY28" fmla="*/ 4858827 h 6858000"/>
              <a:gd name="connsiteX29" fmla="*/ 735001 w 1596604"/>
              <a:gd name="connsiteY29" fmla="*/ 4821170 h 6858000"/>
              <a:gd name="connsiteX30" fmla="*/ 734314 w 1596604"/>
              <a:gd name="connsiteY30" fmla="*/ 4584173 h 6858000"/>
              <a:gd name="connsiteX31" fmla="*/ 725962 w 1596604"/>
              <a:gd name="connsiteY31" fmla="*/ 4375228 h 6858000"/>
              <a:gd name="connsiteX32" fmla="*/ 706615 w 1596604"/>
              <a:gd name="connsiteY32" fmla="*/ 4214165 h 6858000"/>
              <a:gd name="connsiteX33" fmla="*/ 708244 w 1596604"/>
              <a:gd name="connsiteY33" fmla="*/ 4076008 h 6858000"/>
              <a:gd name="connsiteX34" fmla="*/ 695944 w 1596604"/>
              <a:gd name="connsiteY34" fmla="*/ 4033999 h 6858000"/>
              <a:gd name="connsiteX35" fmla="*/ 695669 w 1596604"/>
              <a:gd name="connsiteY35" fmla="*/ 4013953 h 6858000"/>
              <a:gd name="connsiteX36" fmla="*/ 699968 w 1596604"/>
              <a:gd name="connsiteY36" fmla="*/ 3872886 h 6858000"/>
              <a:gd name="connsiteX37" fmla="*/ 710341 w 1596604"/>
              <a:gd name="connsiteY37" fmla="*/ 3813873 h 6858000"/>
              <a:gd name="connsiteX38" fmla="*/ 721237 w 1596604"/>
              <a:gd name="connsiteY38" fmla="*/ 3738082 h 6858000"/>
              <a:gd name="connsiteX39" fmla="*/ 728583 w 1596604"/>
              <a:gd name="connsiteY39" fmla="*/ 3673397 h 6858000"/>
              <a:gd name="connsiteX40" fmla="*/ 727879 w 1596604"/>
              <a:gd name="connsiteY40" fmla="*/ 3637109 h 6858000"/>
              <a:gd name="connsiteX41" fmla="*/ 731322 w 1596604"/>
              <a:gd name="connsiteY41" fmla="*/ 3536883 h 6858000"/>
              <a:gd name="connsiteX42" fmla="*/ 752752 w 1596604"/>
              <a:gd name="connsiteY42" fmla="*/ 3295862 h 6858000"/>
              <a:gd name="connsiteX43" fmla="*/ 735278 w 1596604"/>
              <a:gd name="connsiteY43" fmla="*/ 3158586 h 6858000"/>
              <a:gd name="connsiteX44" fmla="*/ 710686 w 1596604"/>
              <a:gd name="connsiteY44" fmla="*/ 3112365 h 6858000"/>
              <a:gd name="connsiteX45" fmla="*/ 696161 w 1596604"/>
              <a:gd name="connsiteY45" fmla="*/ 3072935 h 6858000"/>
              <a:gd name="connsiteX46" fmla="*/ 671335 w 1596604"/>
              <a:gd name="connsiteY46" fmla="*/ 2958185 h 6858000"/>
              <a:gd name="connsiteX47" fmla="*/ 628615 w 1596604"/>
              <a:gd name="connsiteY47" fmla="*/ 2843952 h 6858000"/>
              <a:gd name="connsiteX48" fmla="*/ 562867 w 1596604"/>
              <a:gd name="connsiteY48" fmla="*/ 2554718 h 6858000"/>
              <a:gd name="connsiteX49" fmla="*/ 533684 w 1596604"/>
              <a:gd name="connsiteY49" fmla="*/ 2447068 h 6858000"/>
              <a:gd name="connsiteX50" fmla="*/ 537754 w 1596604"/>
              <a:gd name="connsiteY50" fmla="*/ 2423438 h 6858000"/>
              <a:gd name="connsiteX51" fmla="*/ 505585 w 1596604"/>
              <a:gd name="connsiteY51" fmla="*/ 2261920 h 6858000"/>
              <a:gd name="connsiteX52" fmla="*/ 495472 w 1596604"/>
              <a:gd name="connsiteY52" fmla="*/ 2195378 h 6858000"/>
              <a:gd name="connsiteX53" fmla="*/ 479689 w 1596604"/>
              <a:gd name="connsiteY53" fmla="*/ 2155135 h 6858000"/>
              <a:gd name="connsiteX54" fmla="*/ 477147 w 1596604"/>
              <a:gd name="connsiteY54" fmla="*/ 2118008 h 6858000"/>
              <a:gd name="connsiteX55" fmla="*/ 478140 w 1596604"/>
              <a:gd name="connsiteY55" fmla="*/ 2050531 h 6858000"/>
              <a:gd name="connsiteX56" fmla="*/ 451124 w 1596604"/>
              <a:gd name="connsiteY56" fmla="*/ 1906352 h 6858000"/>
              <a:gd name="connsiteX57" fmla="*/ 427681 w 1596604"/>
              <a:gd name="connsiteY57" fmla="*/ 1861531 h 6858000"/>
              <a:gd name="connsiteX58" fmla="*/ 381480 w 1596604"/>
              <a:gd name="connsiteY58" fmla="*/ 1732919 h 6858000"/>
              <a:gd name="connsiteX59" fmla="*/ 352917 w 1596604"/>
              <a:gd name="connsiteY59" fmla="*/ 1615777 h 6858000"/>
              <a:gd name="connsiteX60" fmla="*/ 333712 w 1596604"/>
              <a:gd name="connsiteY60" fmla="*/ 1563678 h 6858000"/>
              <a:gd name="connsiteX61" fmla="*/ 339534 w 1596604"/>
              <a:gd name="connsiteY61" fmla="*/ 1477995 h 6858000"/>
              <a:gd name="connsiteX62" fmla="*/ 333926 w 1596604"/>
              <a:gd name="connsiteY62" fmla="*/ 1307086 h 6858000"/>
              <a:gd name="connsiteX63" fmla="*/ 339799 w 1596604"/>
              <a:gd name="connsiteY63" fmla="*/ 1168288 h 6858000"/>
              <a:gd name="connsiteX64" fmla="*/ 321387 w 1596604"/>
              <a:gd name="connsiteY64" fmla="*/ 1088484 h 6858000"/>
              <a:gd name="connsiteX65" fmla="*/ 310123 w 1596604"/>
              <a:gd name="connsiteY65" fmla="*/ 1016103 h 6858000"/>
              <a:gd name="connsiteX66" fmla="*/ 306444 w 1596604"/>
              <a:gd name="connsiteY66" fmla="*/ 896999 h 6858000"/>
              <a:gd name="connsiteX67" fmla="*/ 266582 w 1596604"/>
              <a:gd name="connsiteY67" fmla="*/ 711705 h 6858000"/>
              <a:gd name="connsiteX68" fmla="*/ 193734 w 1596604"/>
              <a:gd name="connsiteY68" fmla="*/ 604703 h 6858000"/>
              <a:gd name="connsiteX69" fmla="*/ 160542 w 1596604"/>
              <a:gd name="connsiteY69" fmla="*/ 455299 h 6858000"/>
              <a:gd name="connsiteX70" fmla="*/ 106694 w 1596604"/>
              <a:gd name="connsiteY70" fmla="*/ 232564 h 6858000"/>
              <a:gd name="connsiteX71" fmla="*/ 65666 w 1596604"/>
              <a:gd name="connsiteY71" fmla="*/ 79063 h 6858000"/>
              <a:gd name="connsiteX72" fmla="*/ 0 w 1596604"/>
              <a:gd name="connsiteY72" fmla="*/ 0 h 6858000"/>
              <a:gd name="connsiteX0" fmla="*/ 0 w 1596604"/>
              <a:gd name="connsiteY0" fmla="*/ 0 h 6858000"/>
              <a:gd name="connsiteX1" fmla="*/ 1596604 w 1596604"/>
              <a:gd name="connsiteY1" fmla="*/ 0 h 6858000"/>
              <a:gd name="connsiteX2" fmla="*/ 1596604 w 1596604"/>
              <a:gd name="connsiteY2" fmla="*/ 6858000 h 6858000"/>
              <a:gd name="connsiteX3" fmla="*/ 333298 w 1596604"/>
              <a:gd name="connsiteY3" fmla="*/ 6857735 h 6858000"/>
              <a:gd name="connsiteX4" fmla="*/ 369891 w 1596604"/>
              <a:gd name="connsiteY4" fmla="*/ 6776847 h 6858000"/>
              <a:gd name="connsiteX5" fmla="*/ 381391 w 1596604"/>
              <a:gd name="connsiteY5" fmla="*/ 6737706 h 6858000"/>
              <a:gd name="connsiteX6" fmla="*/ 398798 w 1596604"/>
              <a:gd name="connsiteY6" fmla="*/ 6686827 h 6858000"/>
              <a:gd name="connsiteX7" fmla="*/ 410376 w 1596604"/>
              <a:gd name="connsiteY7" fmla="*/ 6633777 h 6858000"/>
              <a:gd name="connsiteX8" fmla="*/ 483219 w 1596604"/>
              <a:gd name="connsiteY8" fmla="*/ 6492130 h 6858000"/>
              <a:gd name="connsiteX9" fmla="*/ 498906 w 1596604"/>
              <a:gd name="connsiteY9" fmla="*/ 6431610 h 6858000"/>
              <a:gd name="connsiteX10" fmla="*/ 517746 w 1596604"/>
              <a:gd name="connsiteY10" fmla="*/ 6294334 h 6858000"/>
              <a:gd name="connsiteX11" fmla="*/ 505520 w 1596604"/>
              <a:gd name="connsiteY11" fmla="*/ 6231403 h 6858000"/>
              <a:gd name="connsiteX12" fmla="*/ 498178 w 1596604"/>
              <a:gd name="connsiteY12" fmla="*/ 6202459 h 6858000"/>
              <a:gd name="connsiteX13" fmla="*/ 496976 w 1596604"/>
              <a:gd name="connsiteY13" fmla="*/ 6153037 h 6858000"/>
              <a:gd name="connsiteX14" fmla="*/ 504561 w 1596604"/>
              <a:gd name="connsiteY14" fmla="*/ 5905303 h 6858000"/>
              <a:gd name="connsiteX15" fmla="*/ 534519 w 1596604"/>
              <a:gd name="connsiteY15" fmla="*/ 5712857 h 6858000"/>
              <a:gd name="connsiteX16" fmla="*/ 564317 w 1596604"/>
              <a:gd name="connsiteY16" fmla="*/ 5660491 h 6858000"/>
              <a:gd name="connsiteX17" fmla="*/ 578329 w 1596604"/>
              <a:gd name="connsiteY17" fmla="*/ 5553910 h 6858000"/>
              <a:gd name="connsiteX18" fmla="*/ 602760 w 1596604"/>
              <a:gd name="connsiteY18" fmla="*/ 5449031 h 6858000"/>
              <a:gd name="connsiteX19" fmla="*/ 639643 w 1596604"/>
              <a:gd name="connsiteY19" fmla="*/ 5341916 h 6858000"/>
              <a:gd name="connsiteX20" fmla="*/ 678024 w 1596604"/>
              <a:gd name="connsiteY20" fmla="*/ 5264214 h 6858000"/>
              <a:gd name="connsiteX21" fmla="*/ 684183 w 1596604"/>
              <a:gd name="connsiteY21" fmla="*/ 5225268 h 6858000"/>
              <a:gd name="connsiteX22" fmla="*/ 692465 w 1596604"/>
              <a:gd name="connsiteY22" fmla="*/ 5159961 h 6858000"/>
              <a:gd name="connsiteX23" fmla="*/ 696075 w 1596604"/>
              <a:gd name="connsiteY23" fmla="*/ 5125185 h 6858000"/>
              <a:gd name="connsiteX24" fmla="*/ 709941 w 1596604"/>
              <a:gd name="connsiteY24" fmla="*/ 5067850 h 6858000"/>
              <a:gd name="connsiteX25" fmla="*/ 712672 w 1596604"/>
              <a:gd name="connsiteY25" fmla="*/ 5060861 h 6858000"/>
              <a:gd name="connsiteX26" fmla="*/ 710930 w 1596604"/>
              <a:gd name="connsiteY26" fmla="*/ 4993030 h 6858000"/>
              <a:gd name="connsiteX27" fmla="*/ 717839 w 1596604"/>
              <a:gd name="connsiteY27" fmla="*/ 4946844 h 6858000"/>
              <a:gd name="connsiteX28" fmla="*/ 729098 w 1596604"/>
              <a:gd name="connsiteY28" fmla="*/ 4858827 h 6858000"/>
              <a:gd name="connsiteX29" fmla="*/ 735001 w 1596604"/>
              <a:gd name="connsiteY29" fmla="*/ 4821170 h 6858000"/>
              <a:gd name="connsiteX30" fmla="*/ 734314 w 1596604"/>
              <a:gd name="connsiteY30" fmla="*/ 4584173 h 6858000"/>
              <a:gd name="connsiteX31" fmla="*/ 725962 w 1596604"/>
              <a:gd name="connsiteY31" fmla="*/ 4375228 h 6858000"/>
              <a:gd name="connsiteX32" fmla="*/ 706615 w 1596604"/>
              <a:gd name="connsiteY32" fmla="*/ 4214165 h 6858000"/>
              <a:gd name="connsiteX33" fmla="*/ 708244 w 1596604"/>
              <a:gd name="connsiteY33" fmla="*/ 4076008 h 6858000"/>
              <a:gd name="connsiteX34" fmla="*/ 695944 w 1596604"/>
              <a:gd name="connsiteY34" fmla="*/ 4033999 h 6858000"/>
              <a:gd name="connsiteX35" fmla="*/ 695669 w 1596604"/>
              <a:gd name="connsiteY35" fmla="*/ 4013953 h 6858000"/>
              <a:gd name="connsiteX36" fmla="*/ 699968 w 1596604"/>
              <a:gd name="connsiteY36" fmla="*/ 3872886 h 6858000"/>
              <a:gd name="connsiteX37" fmla="*/ 710341 w 1596604"/>
              <a:gd name="connsiteY37" fmla="*/ 3813873 h 6858000"/>
              <a:gd name="connsiteX38" fmla="*/ 721237 w 1596604"/>
              <a:gd name="connsiteY38" fmla="*/ 3738082 h 6858000"/>
              <a:gd name="connsiteX39" fmla="*/ 728583 w 1596604"/>
              <a:gd name="connsiteY39" fmla="*/ 3673397 h 6858000"/>
              <a:gd name="connsiteX40" fmla="*/ 727879 w 1596604"/>
              <a:gd name="connsiteY40" fmla="*/ 3637109 h 6858000"/>
              <a:gd name="connsiteX41" fmla="*/ 731322 w 1596604"/>
              <a:gd name="connsiteY41" fmla="*/ 3536883 h 6858000"/>
              <a:gd name="connsiteX42" fmla="*/ 752752 w 1596604"/>
              <a:gd name="connsiteY42" fmla="*/ 3295862 h 6858000"/>
              <a:gd name="connsiteX43" fmla="*/ 735278 w 1596604"/>
              <a:gd name="connsiteY43" fmla="*/ 3158586 h 6858000"/>
              <a:gd name="connsiteX44" fmla="*/ 710686 w 1596604"/>
              <a:gd name="connsiteY44" fmla="*/ 3112365 h 6858000"/>
              <a:gd name="connsiteX45" fmla="*/ 696161 w 1596604"/>
              <a:gd name="connsiteY45" fmla="*/ 3072935 h 6858000"/>
              <a:gd name="connsiteX46" fmla="*/ 671335 w 1596604"/>
              <a:gd name="connsiteY46" fmla="*/ 2958185 h 6858000"/>
              <a:gd name="connsiteX47" fmla="*/ 628615 w 1596604"/>
              <a:gd name="connsiteY47" fmla="*/ 2843952 h 6858000"/>
              <a:gd name="connsiteX48" fmla="*/ 562867 w 1596604"/>
              <a:gd name="connsiteY48" fmla="*/ 2554718 h 6858000"/>
              <a:gd name="connsiteX49" fmla="*/ 533684 w 1596604"/>
              <a:gd name="connsiteY49" fmla="*/ 2447068 h 6858000"/>
              <a:gd name="connsiteX50" fmla="*/ 537754 w 1596604"/>
              <a:gd name="connsiteY50" fmla="*/ 2423438 h 6858000"/>
              <a:gd name="connsiteX51" fmla="*/ 505585 w 1596604"/>
              <a:gd name="connsiteY51" fmla="*/ 2261920 h 6858000"/>
              <a:gd name="connsiteX52" fmla="*/ 495472 w 1596604"/>
              <a:gd name="connsiteY52" fmla="*/ 2195378 h 6858000"/>
              <a:gd name="connsiteX53" fmla="*/ 479689 w 1596604"/>
              <a:gd name="connsiteY53" fmla="*/ 2155135 h 6858000"/>
              <a:gd name="connsiteX54" fmla="*/ 477147 w 1596604"/>
              <a:gd name="connsiteY54" fmla="*/ 2118008 h 6858000"/>
              <a:gd name="connsiteX55" fmla="*/ 478140 w 1596604"/>
              <a:gd name="connsiteY55" fmla="*/ 2050531 h 6858000"/>
              <a:gd name="connsiteX56" fmla="*/ 451124 w 1596604"/>
              <a:gd name="connsiteY56" fmla="*/ 1906352 h 6858000"/>
              <a:gd name="connsiteX57" fmla="*/ 427681 w 1596604"/>
              <a:gd name="connsiteY57" fmla="*/ 1861531 h 6858000"/>
              <a:gd name="connsiteX58" fmla="*/ 381480 w 1596604"/>
              <a:gd name="connsiteY58" fmla="*/ 1732919 h 6858000"/>
              <a:gd name="connsiteX59" fmla="*/ 352917 w 1596604"/>
              <a:gd name="connsiteY59" fmla="*/ 1615777 h 6858000"/>
              <a:gd name="connsiteX60" fmla="*/ 333712 w 1596604"/>
              <a:gd name="connsiteY60" fmla="*/ 1563678 h 6858000"/>
              <a:gd name="connsiteX61" fmla="*/ 339534 w 1596604"/>
              <a:gd name="connsiteY61" fmla="*/ 1477995 h 6858000"/>
              <a:gd name="connsiteX62" fmla="*/ 333926 w 1596604"/>
              <a:gd name="connsiteY62" fmla="*/ 1307086 h 6858000"/>
              <a:gd name="connsiteX63" fmla="*/ 339799 w 1596604"/>
              <a:gd name="connsiteY63" fmla="*/ 1168288 h 6858000"/>
              <a:gd name="connsiteX64" fmla="*/ 321387 w 1596604"/>
              <a:gd name="connsiteY64" fmla="*/ 1088484 h 6858000"/>
              <a:gd name="connsiteX65" fmla="*/ 310123 w 1596604"/>
              <a:gd name="connsiteY65" fmla="*/ 1016103 h 6858000"/>
              <a:gd name="connsiteX66" fmla="*/ 306444 w 1596604"/>
              <a:gd name="connsiteY66" fmla="*/ 896999 h 6858000"/>
              <a:gd name="connsiteX67" fmla="*/ 266582 w 1596604"/>
              <a:gd name="connsiteY67" fmla="*/ 711705 h 6858000"/>
              <a:gd name="connsiteX68" fmla="*/ 193734 w 1596604"/>
              <a:gd name="connsiteY68" fmla="*/ 604703 h 6858000"/>
              <a:gd name="connsiteX69" fmla="*/ 160542 w 1596604"/>
              <a:gd name="connsiteY69" fmla="*/ 455299 h 6858000"/>
              <a:gd name="connsiteX70" fmla="*/ 106694 w 1596604"/>
              <a:gd name="connsiteY70" fmla="*/ 232564 h 6858000"/>
              <a:gd name="connsiteX71" fmla="*/ 21820 w 1596604"/>
              <a:gd name="connsiteY71" fmla="*/ 79063 h 6858000"/>
              <a:gd name="connsiteX72" fmla="*/ 0 w 1596604"/>
              <a:gd name="connsiteY72" fmla="*/ 0 h 6858000"/>
              <a:gd name="connsiteX0" fmla="*/ 0 w 1596604"/>
              <a:gd name="connsiteY0" fmla="*/ 0 h 6858000"/>
              <a:gd name="connsiteX1" fmla="*/ 1596604 w 1596604"/>
              <a:gd name="connsiteY1" fmla="*/ 0 h 6858000"/>
              <a:gd name="connsiteX2" fmla="*/ 1596604 w 1596604"/>
              <a:gd name="connsiteY2" fmla="*/ 6858000 h 6858000"/>
              <a:gd name="connsiteX3" fmla="*/ 333298 w 1596604"/>
              <a:gd name="connsiteY3" fmla="*/ 6857735 h 6858000"/>
              <a:gd name="connsiteX4" fmla="*/ 369891 w 1596604"/>
              <a:gd name="connsiteY4" fmla="*/ 6776847 h 6858000"/>
              <a:gd name="connsiteX5" fmla="*/ 381391 w 1596604"/>
              <a:gd name="connsiteY5" fmla="*/ 6737706 h 6858000"/>
              <a:gd name="connsiteX6" fmla="*/ 398798 w 1596604"/>
              <a:gd name="connsiteY6" fmla="*/ 6686827 h 6858000"/>
              <a:gd name="connsiteX7" fmla="*/ 410376 w 1596604"/>
              <a:gd name="connsiteY7" fmla="*/ 6633777 h 6858000"/>
              <a:gd name="connsiteX8" fmla="*/ 483219 w 1596604"/>
              <a:gd name="connsiteY8" fmla="*/ 6492130 h 6858000"/>
              <a:gd name="connsiteX9" fmla="*/ 498906 w 1596604"/>
              <a:gd name="connsiteY9" fmla="*/ 6431610 h 6858000"/>
              <a:gd name="connsiteX10" fmla="*/ 517746 w 1596604"/>
              <a:gd name="connsiteY10" fmla="*/ 6294334 h 6858000"/>
              <a:gd name="connsiteX11" fmla="*/ 505520 w 1596604"/>
              <a:gd name="connsiteY11" fmla="*/ 6231403 h 6858000"/>
              <a:gd name="connsiteX12" fmla="*/ 498178 w 1596604"/>
              <a:gd name="connsiteY12" fmla="*/ 6202459 h 6858000"/>
              <a:gd name="connsiteX13" fmla="*/ 496976 w 1596604"/>
              <a:gd name="connsiteY13" fmla="*/ 6153037 h 6858000"/>
              <a:gd name="connsiteX14" fmla="*/ 504561 w 1596604"/>
              <a:gd name="connsiteY14" fmla="*/ 5905303 h 6858000"/>
              <a:gd name="connsiteX15" fmla="*/ 534519 w 1596604"/>
              <a:gd name="connsiteY15" fmla="*/ 5712857 h 6858000"/>
              <a:gd name="connsiteX16" fmla="*/ 564317 w 1596604"/>
              <a:gd name="connsiteY16" fmla="*/ 5660491 h 6858000"/>
              <a:gd name="connsiteX17" fmla="*/ 578329 w 1596604"/>
              <a:gd name="connsiteY17" fmla="*/ 5553910 h 6858000"/>
              <a:gd name="connsiteX18" fmla="*/ 602760 w 1596604"/>
              <a:gd name="connsiteY18" fmla="*/ 5449031 h 6858000"/>
              <a:gd name="connsiteX19" fmla="*/ 639643 w 1596604"/>
              <a:gd name="connsiteY19" fmla="*/ 5341916 h 6858000"/>
              <a:gd name="connsiteX20" fmla="*/ 678024 w 1596604"/>
              <a:gd name="connsiteY20" fmla="*/ 5264214 h 6858000"/>
              <a:gd name="connsiteX21" fmla="*/ 684183 w 1596604"/>
              <a:gd name="connsiteY21" fmla="*/ 5225268 h 6858000"/>
              <a:gd name="connsiteX22" fmla="*/ 692465 w 1596604"/>
              <a:gd name="connsiteY22" fmla="*/ 5159961 h 6858000"/>
              <a:gd name="connsiteX23" fmla="*/ 696075 w 1596604"/>
              <a:gd name="connsiteY23" fmla="*/ 5125185 h 6858000"/>
              <a:gd name="connsiteX24" fmla="*/ 709941 w 1596604"/>
              <a:gd name="connsiteY24" fmla="*/ 5067850 h 6858000"/>
              <a:gd name="connsiteX25" fmla="*/ 712672 w 1596604"/>
              <a:gd name="connsiteY25" fmla="*/ 5060861 h 6858000"/>
              <a:gd name="connsiteX26" fmla="*/ 710930 w 1596604"/>
              <a:gd name="connsiteY26" fmla="*/ 4993030 h 6858000"/>
              <a:gd name="connsiteX27" fmla="*/ 717839 w 1596604"/>
              <a:gd name="connsiteY27" fmla="*/ 4946844 h 6858000"/>
              <a:gd name="connsiteX28" fmla="*/ 729098 w 1596604"/>
              <a:gd name="connsiteY28" fmla="*/ 4858827 h 6858000"/>
              <a:gd name="connsiteX29" fmla="*/ 735001 w 1596604"/>
              <a:gd name="connsiteY29" fmla="*/ 4821170 h 6858000"/>
              <a:gd name="connsiteX30" fmla="*/ 734314 w 1596604"/>
              <a:gd name="connsiteY30" fmla="*/ 4584173 h 6858000"/>
              <a:gd name="connsiteX31" fmla="*/ 725962 w 1596604"/>
              <a:gd name="connsiteY31" fmla="*/ 4375228 h 6858000"/>
              <a:gd name="connsiteX32" fmla="*/ 706615 w 1596604"/>
              <a:gd name="connsiteY32" fmla="*/ 4214165 h 6858000"/>
              <a:gd name="connsiteX33" fmla="*/ 708244 w 1596604"/>
              <a:gd name="connsiteY33" fmla="*/ 4076008 h 6858000"/>
              <a:gd name="connsiteX34" fmla="*/ 695944 w 1596604"/>
              <a:gd name="connsiteY34" fmla="*/ 4033999 h 6858000"/>
              <a:gd name="connsiteX35" fmla="*/ 695669 w 1596604"/>
              <a:gd name="connsiteY35" fmla="*/ 4013953 h 6858000"/>
              <a:gd name="connsiteX36" fmla="*/ 699968 w 1596604"/>
              <a:gd name="connsiteY36" fmla="*/ 3872886 h 6858000"/>
              <a:gd name="connsiteX37" fmla="*/ 710341 w 1596604"/>
              <a:gd name="connsiteY37" fmla="*/ 3813873 h 6858000"/>
              <a:gd name="connsiteX38" fmla="*/ 721237 w 1596604"/>
              <a:gd name="connsiteY38" fmla="*/ 3738082 h 6858000"/>
              <a:gd name="connsiteX39" fmla="*/ 728583 w 1596604"/>
              <a:gd name="connsiteY39" fmla="*/ 3673397 h 6858000"/>
              <a:gd name="connsiteX40" fmla="*/ 727879 w 1596604"/>
              <a:gd name="connsiteY40" fmla="*/ 3637109 h 6858000"/>
              <a:gd name="connsiteX41" fmla="*/ 731322 w 1596604"/>
              <a:gd name="connsiteY41" fmla="*/ 3536883 h 6858000"/>
              <a:gd name="connsiteX42" fmla="*/ 752752 w 1596604"/>
              <a:gd name="connsiteY42" fmla="*/ 3295862 h 6858000"/>
              <a:gd name="connsiteX43" fmla="*/ 735278 w 1596604"/>
              <a:gd name="connsiteY43" fmla="*/ 3158586 h 6858000"/>
              <a:gd name="connsiteX44" fmla="*/ 710686 w 1596604"/>
              <a:gd name="connsiteY44" fmla="*/ 3112365 h 6858000"/>
              <a:gd name="connsiteX45" fmla="*/ 696161 w 1596604"/>
              <a:gd name="connsiteY45" fmla="*/ 3072935 h 6858000"/>
              <a:gd name="connsiteX46" fmla="*/ 671335 w 1596604"/>
              <a:gd name="connsiteY46" fmla="*/ 2958185 h 6858000"/>
              <a:gd name="connsiteX47" fmla="*/ 628615 w 1596604"/>
              <a:gd name="connsiteY47" fmla="*/ 2843952 h 6858000"/>
              <a:gd name="connsiteX48" fmla="*/ 562867 w 1596604"/>
              <a:gd name="connsiteY48" fmla="*/ 2554718 h 6858000"/>
              <a:gd name="connsiteX49" fmla="*/ 533684 w 1596604"/>
              <a:gd name="connsiteY49" fmla="*/ 2447068 h 6858000"/>
              <a:gd name="connsiteX50" fmla="*/ 537754 w 1596604"/>
              <a:gd name="connsiteY50" fmla="*/ 2423438 h 6858000"/>
              <a:gd name="connsiteX51" fmla="*/ 505585 w 1596604"/>
              <a:gd name="connsiteY51" fmla="*/ 2261920 h 6858000"/>
              <a:gd name="connsiteX52" fmla="*/ 495472 w 1596604"/>
              <a:gd name="connsiteY52" fmla="*/ 2195378 h 6858000"/>
              <a:gd name="connsiteX53" fmla="*/ 479689 w 1596604"/>
              <a:gd name="connsiteY53" fmla="*/ 2155135 h 6858000"/>
              <a:gd name="connsiteX54" fmla="*/ 477147 w 1596604"/>
              <a:gd name="connsiteY54" fmla="*/ 2118008 h 6858000"/>
              <a:gd name="connsiteX55" fmla="*/ 478140 w 1596604"/>
              <a:gd name="connsiteY55" fmla="*/ 2050531 h 6858000"/>
              <a:gd name="connsiteX56" fmla="*/ 451124 w 1596604"/>
              <a:gd name="connsiteY56" fmla="*/ 1906352 h 6858000"/>
              <a:gd name="connsiteX57" fmla="*/ 427681 w 1596604"/>
              <a:gd name="connsiteY57" fmla="*/ 1861531 h 6858000"/>
              <a:gd name="connsiteX58" fmla="*/ 381480 w 1596604"/>
              <a:gd name="connsiteY58" fmla="*/ 1732919 h 6858000"/>
              <a:gd name="connsiteX59" fmla="*/ 352917 w 1596604"/>
              <a:gd name="connsiteY59" fmla="*/ 1615777 h 6858000"/>
              <a:gd name="connsiteX60" fmla="*/ 333712 w 1596604"/>
              <a:gd name="connsiteY60" fmla="*/ 1563678 h 6858000"/>
              <a:gd name="connsiteX61" fmla="*/ 339534 w 1596604"/>
              <a:gd name="connsiteY61" fmla="*/ 1477995 h 6858000"/>
              <a:gd name="connsiteX62" fmla="*/ 333926 w 1596604"/>
              <a:gd name="connsiteY62" fmla="*/ 1307086 h 6858000"/>
              <a:gd name="connsiteX63" fmla="*/ 339799 w 1596604"/>
              <a:gd name="connsiteY63" fmla="*/ 1168288 h 6858000"/>
              <a:gd name="connsiteX64" fmla="*/ 321387 w 1596604"/>
              <a:gd name="connsiteY64" fmla="*/ 1088484 h 6858000"/>
              <a:gd name="connsiteX65" fmla="*/ 310123 w 1596604"/>
              <a:gd name="connsiteY65" fmla="*/ 1016103 h 6858000"/>
              <a:gd name="connsiteX66" fmla="*/ 306444 w 1596604"/>
              <a:gd name="connsiteY66" fmla="*/ 896999 h 6858000"/>
              <a:gd name="connsiteX67" fmla="*/ 266582 w 1596604"/>
              <a:gd name="connsiteY67" fmla="*/ 711705 h 6858000"/>
              <a:gd name="connsiteX68" fmla="*/ 193734 w 1596604"/>
              <a:gd name="connsiteY68" fmla="*/ 604703 h 6858000"/>
              <a:gd name="connsiteX69" fmla="*/ 160542 w 1596604"/>
              <a:gd name="connsiteY69" fmla="*/ 455299 h 6858000"/>
              <a:gd name="connsiteX70" fmla="*/ 106694 w 1596604"/>
              <a:gd name="connsiteY70" fmla="*/ 232564 h 6858000"/>
              <a:gd name="connsiteX71" fmla="*/ 21820 w 1596604"/>
              <a:gd name="connsiteY71" fmla="*/ 79063 h 6858000"/>
              <a:gd name="connsiteX72" fmla="*/ 0 w 1596604"/>
              <a:gd name="connsiteY72" fmla="*/ 0 h 6858000"/>
              <a:gd name="connsiteX0" fmla="*/ 0 w 1596604"/>
              <a:gd name="connsiteY0" fmla="*/ 0 h 6858000"/>
              <a:gd name="connsiteX1" fmla="*/ 1596604 w 1596604"/>
              <a:gd name="connsiteY1" fmla="*/ 0 h 6858000"/>
              <a:gd name="connsiteX2" fmla="*/ 1596604 w 1596604"/>
              <a:gd name="connsiteY2" fmla="*/ 6858000 h 6858000"/>
              <a:gd name="connsiteX3" fmla="*/ 333298 w 1596604"/>
              <a:gd name="connsiteY3" fmla="*/ 6857735 h 6858000"/>
              <a:gd name="connsiteX4" fmla="*/ 369891 w 1596604"/>
              <a:gd name="connsiteY4" fmla="*/ 6776847 h 6858000"/>
              <a:gd name="connsiteX5" fmla="*/ 381391 w 1596604"/>
              <a:gd name="connsiteY5" fmla="*/ 6737706 h 6858000"/>
              <a:gd name="connsiteX6" fmla="*/ 398798 w 1596604"/>
              <a:gd name="connsiteY6" fmla="*/ 6686827 h 6858000"/>
              <a:gd name="connsiteX7" fmla="*/ 410376 w 1596604"/>
              <a:gd name="connsiteY7" fmla="*/ 6633777 h 6858000"/>
              <a:gd name="connsiteX8" fmla="*/ 483219 w 1596604"/>
              <a:gd name="connsiteY8" fmla="*/ 6492130 h 6858000"/>
              <a:gd name="connsiteX9" fmla="*/ 498906 w 1596604"/>
              <a:gd name="connsiteY9" fmla="*/ 6431610 h 6858000"/>
              <a:gd name="connsiteX10" fmla="*/ 517746 w 1596604"/>
              <a:gd name="connsiteY10" fmla="*/ 6294334 h 6858000"/>
              <a:gd name="connsiteX11" fmla="*/ 505520 w 1596604"/>
              <a:gd name="connsiteY11" fmla="*/ 6231403 h 6858000"/>
              <a:gd name="connsiteX12" fmla="*/ 498178 w 1596604"/>
              <a:gd name="connsiteY12" fmla="*/ 6202459 h 6858000"/>
              <a:gd name="connsiteX13" fmla="*/ 496976 w 1596604"/>
              <a:gd name="connsiteY13" fmla="*/ 6153037 h 6858000"/>
              <a:gd name="connsiteX14" fmla="*/ 504561 w 1596604"/>
              <a:gd name="connsiteY14" fmla="*/ 5905303 h 6858000"/>
              <a:gd name="connsiteX15" fmla="*/ 534519 w 1596604"/>
              <a:gd name="connsiteY15" fmla="*/ 5712857 h 6858000"/>
              <a:gd name="connsiteX16" fmla="*/ 564317 w 1596604"/>
              <a:gd name="connsiteY16" fmla="*/ 5660491 h 6858000"/>
              <a:gd name="connsiteX17" fmla="*/ 578329 w 1596604"/>
              <a:gd name="connsiteY17" fmla="*/ 5553910 h 6858000"/>
              <a:gd name="connsiteX18" fmla="*/ 602760 w 1596604"/>
              <a:gd name="connsiteY18" fmla="*/ 5449031 h 6858000"/>
              <a:gd name="connsiteX19" fmla="*/ 639643 w 1596604"/>
              <a:gd name="connsiteY19" fmla="*/ 5341916 h 6858000"/>
              <a:gd name="connsiteX20" fmla="*/ 678024 w 1596604"/>
              <a:gd name="connsiteY20" fmla="*/ 5264214 h 6858000"/>
              <a:gd name="connsiteX21" fmla="*/ 684183 w 1596604"/>
              <a:gd name="connsiteY21" fmla="*/ 5225268 h 6858000"/>
              <a:gd name="connsiteX22" fmla="*/ 692465 w 1596604"/>
              <a:gd name="connsiteY22" fmla="*/ 5159961 h 6858000"/>
              <a:gd name="connsiteX23" fmla="*/ 696075 w 1596604"/>
              <a:gd name="connsiteY23" fmla="*/ 5125185 h 6858000"/>
              <a:gd name="connsiteX24" fmla="*/ 709941 w 1596604"/>
              <a:gd name="connsiteY24" fmla="*/ 5067850 h 6858000"/>
              <a:gd name="connsiteX25" fmla="*/ 712672 w 1596604"/>
              <a:gd name="connsiteY25" fmla="*/ 5060861 h 6858000"/>
              <a:gd name="connsiteX26" fmla="*/ 710930 w 1596604"/>
              <a:gd name="connsiteY26" fmla="*/ 4993030 h 6858000"/>
              <a:gd name="connsiteX27" fmla="*/ 717839 w 1596604"/>
              <a:gd name="connsiteY27" fmla="*/ 4946844 h 6858000"/>
              <a:gd name="connsiteX28" fmla="*/ 729098 w 1596604"/>
              <a:gd name="connsiteY28" fmla="*/ 4858827 h 6858000"/>
              <a:gd name="connsiteX29" fmla="*/ 735001 w 1596604"/>
              <a:gd name="connsiteY29" fmla="*/ 4821170 h 6858000"/>
              <a:gd name="connsiteX30" fmla="*/ 734314 w 1596604"/>
              <a:gd name="connsiteY30" fmla="*/ 4584173 h 6858000"/>
              <a:gd name="connsiteX31" fmla="*/ 725962 w 1596604"/>
              <a:gd name="connsiteY31" fmla="*/ 4375228 h 6858000"/>
              <a:gd name="connsiteX32" fmla="*/ 706615 w 1596604"/>
              <a:gd name="connsiteY32" fmla="*/ 4214165 h 6858000"/>
              <a:gd name="connsiteX33" fmla="*/ 708244 w 1596604"/>
              <a:gd name="connsiteY33" fmla="*/ 4076008 h 6858000"/>
              <a:gd name="connsiteX34" fmla="*/ 695944 w 1596604"/>
              <a:gd name="connsiteY34" fmla="*/ 4033999 h 6858000"/>
              <a:gd name="connsiteX35" fmla="*/ 695669 w 1596604"/>
              <a:gd name="connsiteY35" fmla="*/ 4013953 h 6858000"/>
              <a:gd name="connsiteX36" fmla="*/ 699968 w 1596604"/>
              <a:gd name="connsiteY36" fmla="*/ 3872886 h 6858000"/>
              <a:gd name="connsiteX37" fmla="*/ 710341 w 1596604"/>
              <a:gd name="connsiteY37" fmla="*/ 3813873 h 6858000"/>
              <a:gd name="connsiteX38" fmla="*/ 721237 w 1596604"/>
              <a:gd name="connsiteY38" fmla="*/ 3738082 h 6858000"/>
              <a:gd name="connsiteX39" fmla="*/ 728583 w 1596604"/>
              <a:gd name="connsiteY39" fmla="*/ 3673397 h 6858000"/>
              <a:gd name="connsiteX40" fmla="*/ 727879 w 1596604"/>
              <a:gd name="connsiteY40" fmla="*/ 3637109 h 6858000"/>
              <a:gd name="connsiteX41" fmla="*/ 731322 w 1596604"/>
              <a:gd name="connsiteY41" fmla="*/ 3536883 h 6858000"/>
              <a:gd name="connsiteX42" fmla="*/ 752752 w 1596604"/>
              <a:gd name="connsiteY42" fmla="*/ 3295862 h 6858000"/>
              <a:gd name="connsiteX43" fmla="*/ 735278 w 1596604"/>
              <a:gd name="connsiteY43" fmla="*/ 3158586 h 6858000"/>
              <a:gd name="connsiteX44" fmla="*/ 710686 w 1596604"/>
              <a:gd name="connsiteY44" fmla="*/ 3112365 h 6858000"/>
              <a:gd name="connsiteX45" fmla="*/ 696161 w 1596604"/>
              <a:gd name="connsiteY45" fmla="*/ 3072935 h 6858000"/>
              <a:gd name="connsiteX46" fmla="*/ 671335 w 1596604"/>
              <a:gd name="connsiteY46" fmla="*/ 2958185 h 6858000"/>
              <a:gd name="connsiteX47" fmla="*/ 628615 w 1596604"/>
              <a:gd name="connsiteY47" fmla="*/ 2843952 h 6858000"/>
              <a:gd name="connsiteX48" fmla="*/ 562867 w 1596604"/>
              <a:gd name="connsiteY48" fmla="*/ 2554718 h 6858000"/>
              <a:gd name="connsiteX49" fmla="*/ 533684 w 1596604"/>
              <a:gd name="connsiteY49" fmla="*/ 2447068 h 6858000"/>
              <a:gd name="connsiteX50" fmla="*/ 537754 w 1596604"/>
              <a:gd name="connsiteY50" fmla="*/ 2423438 h 6858000"/>
              <a:gd name="connsiteX51" fmla="*/ 505585 w 1596604"/>
              <a:gd name="connsiteY51" fmla="*/ 2261920 h 6858000"/>
              <a:gd name="connsiteX52" fmla="*/ 495472 w 1596604"/>
              <a:gd name="connsiteY52" fmla="*/ 2195378 h 6858000"/>
              <a:gd name="connsiteX53" fmla="*/ 479689 w 1596604"/>
              <a:gd name="connsiteY53" fmla="*/ 2155135 h 6858000"/>
              <a:gd name="connsiteX54" fmla="*/ 477147 w 1596604"/>
              <a:gd name="connsiteY54" fmla="*/ 2118008 h 6858000"/>
              <a:gd name="connsiteX55" fmla="*/ 478140 w 1596604"/>
              <a:gd name="connsiteY55" fmla="*/ 2050531 h 6858000"/>
              <a:gd name="connsiteX56" fmla="*/ 451124 w 1596604"/>
              <a:gd name="connsiteY56" fmla="*/ 1906352 h 6858000"/>
              <a:gd name="connsiteX57" fmla="*/ 427681 w 1596604"/>
              <a:gd name="connsiteY57" fmla="*/ 1861531 h 6858000"/>
              <a:gd name="connsiteX58" fmla="*/ 381480 w 1596604"/>
              <a:gd name="connsiteY58" fmla="*/ 1732919 h 6858000"/>
              <a:gd name="connsiteX59" fmla="*/ 352917 w 1596604"/>
              <a:gd name="connsiteY59" fmla="*/ 1615777 h 6858000"/>
              <a:gd name="connsiteX60" fmla="*/ 333712 w 1596604"/>
              <a:gd name="connsiteY60" fmla="*/ 1563678 h 6858000"/>
              <a:gd name="connsiteX61" fmla="*/ 339534 w 1596604"/>
              <a:gd name="connsiteY61" fmla="*/ 1477995 h 6858000"/>
              <a:gd name="connsiteX62" fmla="*/ 333926 w 1596604"/>
              <a:gd name="connsiteY62" fmla="*/ 1307086 h 6858000"/>
              <a:gd name="connsiteX63" fmla="*/ 339799 w 1596604"/>
              <a:gd name="connsiteY63" fmla="*/ 1168288 h 6858000"/>
              <a:gd name="connsiteX64" fmla="*/ 321387 w 1596604"/>
              <a:gd name="connsiteY64" fmla="*/ 1088484 h 6858000"/>
              <a:gd name="connsiteX65" fmla="*/ 310123 w 1596604"/>
              <a:gd name="connsiteY65" fmla="*/ 1016103 h 6858000"/>
              <a:gd name="connsiteX66" fmla="*/ 306444 w 1596604"/>
              <a:gd name="connsiteY66" fmla="*/ 896999 h 6858000"/>
              <a:gd name="connsiteX67" fmla="*/ 266582 w 1596604"/>
              <a:gd name="connsiteY67" fmla="*/ 711705 h 6858000"/>
              <a:gd name="connsiteX68" fmla="*/ 193734 w 1596604"/>
              <a:gd name="connsiteY68" fmla="*/ 604703 h 6858000"/>
              <a:gd name="connsiteX69" fmla="*/ 160542 w 1596604"/>
              <a:gd name="connsiteY69" fmla="*/ 455299 h 6858000"/>
              <a:gd name="connsiteX70" fmla="*/ 83085 w 1596604"/>
              <a:gd name="connsiteY70" fmla="*/ 232564 h 6858000"/>
              <a:gd name="connsiteX71" fmla="*/ 21820 w 1596604"/>
              <a:gd name="connsiteY71" fmla="*/ 79063 h 6858000"/>
              <a:gd name="connsiteX72" fmla="*/ 0 w 1596604"/>
              <a:gd name="connsiteY72" fmla="*/ 0 h 6858000"/>
              <a:gd name="connsiteX0" fmla="*/ 0 w 1596604"/>
              <a:gd name="connsiteY0" fmla="*/ 0 h 6858000"/>
              <a:gd name="connsiteX1" fmla="*/ 1596604 w 1596604"/>
              <a:gd name="connsiteY1" fmla="*/ 0 h 6858000"/>
              <a:gd name="connsiteX2" fmla="*/ 1596604 w 1596604"/>
              <a:gd name="connsiteY2" fmla="*/ 6858000 h 6858000"/>
              <a:gd name="connsiteX3" fmla="*/ 333298 w 1596604"/>
              <a:gd name="connsiteY3" fmla="*/ 6857735 h 6858000"/>
              <a:gd name="connsiteX4" fmla="*/ 369891 w 1596604"/>
              <a:gd name="connsiteY4" fmla="*/ 6776847 h 6858000"/>
              <a:gd name="connsiteX5" fmla="*/ 381391 w 1596604"/>
              <a:gd name="connsiteY5" fmla="*/ 6737706 h 6858000"/>
              <a:gd name="connsiteX6" fmla="*/ 398798 w 1596604"/>
              <a:gd name="connsiteY6" fmla="*/ 6686827 h 6858000"/>
              <a:gd name="connsiteX7" fmla="*/ 410376 w 1596604"/>
              <a:gd name="connsiteY7" fmla="*/ 6633777 h 6858000"/>
              <a:gd name="connsiteX8" fmla="*/ 483219 w 1596604"/>
              <a:gd name="connsiteY8" fmla="*/ 6492130 h 6858000"/>
              <a:gd name="connsiteX9" fmla="*/ 498906 w 1596604"/>
              <a:gd name="connsiteY9" fmla="*/ 6431610 h 6858000"/>
              <a:gd name="connsiteX10" fmla="*/ 517746 w 1596604"/>
              <a:gd name="connsiteY10" fmla="*/ 6294334 h 6858000"/>
              <a:gd name="connsiteX11" fmla="*/ 505520 w 1596604"/>
              <a:gd name="connsiteY11" fmla="*/ 6231403 h 6858000"/>
              <a:gd name="connsiteX12" fmla="*/ 498178 w 1596604"/>
              <a:gd name="connsiteY12" fmla="*/ 6202459 h 6858000"/>
              <a:gd name="connsiteX13" fmla="*/ 496976 w 1596604"/>
              <a:gd name="connsiteY13" fmla="*/ 6153037 h 6858000"/>
              <a:gd name="connsiteX14" fmla="*/ 504561 w 1596604"/>
              <a:gd name="connsiteY14" fmla="*/ 5905303 h 6858000"/>
              <a:gd name="connsiteX15" fmla="*/ 534519 w 1596604"/>
              <a:gd name="connsiteY15" fmla="*/ 5712857 h 6858000"/>
              <a:gd name="connsiteX16" fmla="*/ 564317 w 1596604"/>
              <a:gd name="connsiteY16" fmla="*/ 5660491 h 6858000"/>
              <a:gd name="connsiteX17" fmla="*/ 578329 w 1596604"/>
              <a:gd name="connsiteY17" fmla="*/ 5553910 h 6858000"/>
              <a:gd name="connsiteX18" fmla="*/ 602760 w 1596604"/>
              <a:gd name="connsiteY18" fmla="*/ 5449031 h 6858000"/>
              <a:gd name="connsiteX19" fmla="*/ 639643 w 1596604"/>
              <a:gd name="connsiteY19" fmla="*/ 5341916 h 6858000"/>
              <a:gd name="connsiteX20" fmla="*/ 678024 w 1596604"/>
              <a:gd name="connsiteY20" fmla="*/ 5264214 h 6858000"/>
              <a:gd name="connsiteX21" fmla="*/ 684183 w 1596604"/>
              <a:gd name="connsiteY21" fmla="*/ 5225268 h 6858000"/>
              <a:gd name="connsiteX22" fmla="*/ 692465 w 1596604"/>
              <a:gd name="connsiteY22" fmla="*/ 5159961 h 6858000"/>
              <a:gd name="connsiteX23" fmla="*/ 696075 w 1596604"/>
              <a:gd name="connsiteY23" fmla="*/ 5125185 h 6858000"/>
              <a:gd name="connsiteX24" fmla="*/ 709941 w 1596604"/>
              <a:gd name="connsiteY24" fmla="*/ 5067850 h 6858000"/>
              <a:gd name="connsiteX25" fmla="*/ 712672 w 1596604"/>
              <a:gd name="connsiteY25" fmla="*/ 5060861 h 6858000"/>
              <a:gd name="connsiteX26" fmla="*/ 710930 w 1596604"/>
              <a:gd name="connsiteY26" fmla="*/ 4993030 h 6858000"/>
              <a:gd name="connsiteX27" fmla="*/ 717839 w 1596604"/>
              <a:gd name="connsiteY27" fmla="*/ 4946844 h 6858000"/>
              <a:gd name="connsiteX28" fmla="*/ 729098 w 1596604"/>
              <a:gd name="connsiteY28" fmla="*/ 4858827 h 6858000"/>
              <a:gd name="connsiteX29" fmla="*/ 735001 w 1596604"/>
              <a:gd name="connsiteY29" fmla="*/ 4821170 h 6858000"/>
              <a:gd name="connsiteX30" fmla="*/ 734314 w 1596604"/>
              <a:gd name="connsiteY30" fmla="*/ 4584173 h 6858000"/>
              <a:gd name="connsiteX31" fmla="*/ 725962 w 1596604"/>
              <a:gd name="connsiteY31" fmla="*/ 4375228 h 6858000"/>
              <a:gd name="connsiteX32" fmla="*/ 706615 w 1596604"/>
              <a:gd name="connsiteY32" fmla="*/ 4214165 h 6858000"/>
              <a:gd name="connsiteX33" fmla="*/ 708244 w 1596604"/>
              <a:gd name="connsiteY33" fmla="*/ 4076008 h 6858000"/>
              <a:gd name="connsiteX34" fmla="*/ 695944 w 1596604"/>
              <a:gd name="connsiteY34" fmla="*/ 4033999 h 6858000"/>
              <a:gd name="connsiteX35" fmla="*/ 695669 w 1596604"/>
              <a:gd name="connsiteY35" fmla="*/ 4013953 h 6858000"/>
              <a:gd name="connsiteX36" fmla="*/ 699968 w 1596604"/>
              <a:gd name="connsiteY36" fmla="*/ 3872886 h 6858000"/>
              <a:gd name="connsiteX37" fmla="*/ 710341 w 1596604"/>
              <a:gd name="connsiteY37" fmla="*/ 3813873 h 6858000"/>
              <a:gd name="connsiteX38" fmla="*/ 721237 w 1596604"/>
              <a:gd name="connsiteY38" fmla="*/ 3738082 h 6858000"/>
              <a:gd name="connsiteX39" fmla="*/ 728583 w 1596604"/>
              <a:gd name="connsiteY39" fmla="*/ 3673397 h 6858000"/>
              <a:gd name="connsiteX40" fmla="*/ 727879 w 1596604"/>
              <a:gd name="connsiteY40" fmla="*/ 3637109 h 6858000"/>
              <a:gd name="connsiteX41" fmla="*/ 731322 w 1596604"/>
              <a:gd name="connsiteY41" fmla="*/ 3536883 h 6858000"/>
              <a:gd name="connsiteX42" fmla="*/ 752752 w 1596604"/>
              <a:gd name="connsiteY42" fmla="*/ 3295862 h 6858000"/>
              <a:gd name="connsiteX43" fmla="*/ 735278 w 1596604"/>
              <a:gd name="connsiteY43" fmla="*/ 3158586 h 6858000"/>
              <a:gd name="connsiteX44" fmla="*/ 710686 w 1596604"/>
              <a:gd name="connsiteY44" fmla="*/ 3112365 h 6858000"/>
              <a:gd name="connsiteX45" fmla="*/ 696161 w 1596604"/>
              <a:gd name="connsiteY45" fmla="*/ 3072935 h 6858000"/>
              <a:gd name="connsiteX46" fmla="*/ 671335 w 1596604"/>
              <a:gd name="connsiteY46" fmla="*/ 2958185 h 6858000"/>
              <a:gd name="connsiteX47" fmla="*/ 628615 w 1596604"/>
              <a:gd name="connsiteY47" fmla="*/ 2843952 h 6858000"/>
              <a:gd name="connsiteX48" fmla="*/ 562867 w 1596604"/>
              <a:gd name="connsiteY48" fmla="*/ 2554718 h 6858000"/>
              <a:gd name="connsiteX49" fmla="*/ 533684 w 1596604"/>
              <a:gd name="connsiteY49" fmla="*/ 2447068 h 6858000"/>
              <a:gd name="connsiteX50" fmla="*/ 537754 w 1596604"/>
              <a:gd name="connsiteY50" fmla="*/ 2423438 h 6858000"/>
              <a:gd name="connsiteX51" fmla="*/ 505585 w 1596604"/>
              <a:gd name="connsiteY51" fmla="*/ 2261920 h 6858000"/>
              <a:gd name="connsiteX52" fmla="*/ 495472 w 1596604"/>
              <a:gd name="connsiteY52" fmla="*/ 2195378 h 6858000"/>
              <a:gd name="connsiteX53" fmla="*/ 479689 w 1596604"/>
              <a:gd name="connsiteY53" fmla="*/ 2155135 h 6858000"/>
              <a:gd name="connsiteX54" fmla="*/ 477147 w 1596604"/>
              <a:gd name="connsiteY54" fmla="*/ 2118008 h 6858000"/>
              <a:gd name="connsiteX55" fmla="*/ 478140 w 1596604"/>
              <a:gd name="connsiteY55" fmla="*/ 2050531 h 6858000"/>
              <a:gd name="connsiteX56" fmla="*/ 451124 w 1596604"/>
              <a:gd name="connsiteY56" fmla="*/ 1906352 h 6858000"/>
              <a:gd name="connsiteX57" fmla="*/ 427681 w 1596604"/>
              <a:gd name="connsiteY57" fmla="*/ 1861531 h 6858000"/>
              <a:gd name="connsiteX58" fmla="*/ 381480 w 1596604"/>
              <a:gd name="connsiteY58" fmla="*/ 1732919 h 6858000"/>
              <a:gd name="connsiteX59" fmla="*/ 352917 w 1596604"/>
              <a:gd name="connsiteY59" fmla="*/ 1615777 h 6858000"/>
              <a:gd name="connsiteX60" fmla="*/ 333712 w 1596604"/>
              <a:gd name="connsiteY60" fmla="*/ 1563678 h 6858000"/>
              <a:gd name="connsiteX61" fmla="*/ 339534 w 1596604"/>
              <a:gd name="connsiteY61" fmla="*/ 1477995 h 6858000"/>
              <a:gd name="connsiteX62" fmla="*/ 333926 w 1596604"/>
              <a:gd name="connsiteY62" fmla="*/ 1307086 h 6858000"/>
              <a:gd name="connsiteX63" fmla="*/ 339799 w 1596604"/>
              <a:gd name="connsiteY63" fmla="*/ 1168288 h 6858000"/>
              <a:gd name="connsiteX64" fmla="*/ 321387 w 1596604"/>
              <a:gd name="connsiteY64" fmla="*/ 1088484 h 6858000"/>
              <a:gd name="connsiteX65" fmla="*/ 310123 w 1596604"/>
              <a:gd name="connsiteY65" fmla="*/ 1016103 h 6858000"/>
              <a:gd name="connsiteX66" fmla="*/ 306444 w 1596604"/>
              <a:gd name="connsiteY66" fmla="*/ 896999 h 6858000"/>
              <a:gd name="connsiteX67" fmla="*/ 266582 w 1596604"/>
              <a:gd name="connsiteY67" fmla="*/ 711705 h 6858000"/>
              <a:gd name="connsiteX68" fmla="*/ 193734 w 1596604"/>
              <a:gd name="connsiteY68" fmla="*/ 604703 h 6858000"/>
              <a:gd name="connsiteX69" fmla="*/ 157169 w 1596604"/>
              <a:gd name="connsiteY69" fmla="*/ 479957 h 6858000"/>
              <a:gd name="connsiteX70" fmla="*/ 83085 w 1596604"/>
              <a:gd name="connsiteY70" fmla="*/ 232564 h 6858000"/>
              <a:gd name="connsiteX71" fmla="*/ 21820 w 1596604"/>
              <a:gd name="connsiteY71" fmla="*/ 79063 h 6858000"/>
              <a:gd name="connsiteX72" fmla="*/ 0 w 1596604"/>
              <a:gd name="connsiteY72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596604" h="6858000">
                <a:moveTo>
                  <a:pt x="0" y="0"/>
                </a:moveTo>
                <a:lnTo>
                  <a:pt x="1596604" y="0"/>
                </a:lnTo>
                <a:lnTo>
                  <a:pt x="1596604" y="6858000"/>
                </a:lnTo>
                <a:lnTo>
                  <a:pt x="333298" y="6857735"/>
                </a:lnTo>
                <a:cubicBezTo>
                  <a:pt x="347555" y="6839114"/>
                  <a:pt x="374580" y="6806441"/>
                  <a:pt x="369891" y="6776847"/>
                </a:cubicBezTo>
                <a:cubicBezTo>
                  <a:pt x="380610" y="6767643"/>
                  <a:pt x="388566" y="6753187"/>
                  <a:pt x="381391" y="6737706"/>
                </a:cubicBezTo>
                <a:cubicBezTo>
                  <a:pt x="387431" y="6708183"/>
                  <a:pt x="395812" y="6708238"/>
                  <a:pt x="398798" y="6686827"/>
                </a:cubicBezTo>
                <a:cubicBezTo>
                  <a:pt x="398911" y="6684856"/>
                  <a:pt x="410263" y="6635748"/>
                  <a:pt x="410376" y="6633777"/>
                </a:cubicBezTo>
                <a:cubicBezTo>
                  <a:pt x="436668" y="6560846"/>
                  <a:pt x="466427" y="6530190"/>
                  <a:pt x="483219" y="6492130"/>
                </a:cubicBezTo>
                <a:cubicBezTo>
                  <a:pt x="484502" y="6486906"/>
                  <a:pt x="495591" y="6432771"/>
                  <a:pt x="498906" y="6431610"/>
                </a:cubicBezTo>
                <a:cubicBezTo>
                  <a:pt x="504661" y="6398644"/>
                  <a:pt x="516644" y="6327702"/>
                  <a:pt x="517746" y="6294334"/>
                </a:cubicBezTo>
                <a:cubicBezTo>
                  <a:pt x="516805" y="6280685"/>
                  <a:pt x="507559" y="6244334"/>
                  <a:pt x="505520" y="6231403"/>
                </a:cubicBezTo>
                <a:lnTo>
                  <a:pt x="498178" y="6202459"/>
                </a:lnTo>
                <a:cubicBezTo>
                  <a:pt x="496958" y="6196814"/>
                  <a:pt x="500278" y="6158095"/>
                  <a:pt x="496976" y="6153037"/>
                </a:cubicBezTo>
                <a:cubicBezTo>
                  <a:pt x="517595" y="5948729"/>
                  <a:pt x="498304" y="5978666"/>
                  <a:pt x="504561" y="5905303"/>
                </a:cubicBezTo>
                <a:cubicBezTo>
                  <a:pt x="510818" y="5831940"/>
                  <a:pt x="525091" y="5774445"/>
                  <a:pt x="534519" y="5712857"/>
                </a:cubicBezTo>
                <a:cubicBezTo>
                  <a:pt x="542444" y="5688518"/>
                  <a:pt x="560422" y="5675288"/>
                  <a:pt x="564317" y="5660491"/>
                </a:cubicBezTo>
                <a:cubicBezTo>
                  <a:pt x="577968" y="5622696"/>
                  <a:pt x="582039" y="5586262"/>
                  <a:pt x="578329" y="5553910"/>
                </a:cubicBezTo>
                <a:cubicBezTo>
                  <a:pt x="572820" y="5528136"/>
                  <a:pt x="593801" y="5491134"/>
                  <a:pt x="602760" y="5449031"/>
                </a:cubicBezTo>
                <a:cubicBezTo>
                  <a:pt x="634978" y="5399411"/>
                  <a:pt x="627099" y="5372719"/>
                  <a:pt x="639643" y="5341916"/>
                </a:cubicBezTo>
                <a:cubicBezTo>
                  <a:pt x="650333" y="5319908"/>
                  <a:pt x="667062" y="5282101"/>
                  <a:pt x="678024" y="5264214"/>
                </a:cubicBezTo>
                <a:cubicBezTo>
                  <a:pt x="687077" y="5246757"/>
                  <a:pt x="679319" y="5238662"/>
                  <a:pt x="684183" y="5225268"/>
                </a:cubicBezTo>
                <a:lnTo>
                  <a:pt x="692465" y="5159961"/>
                </a:lnTo>
                <a:lnTo>
                  <a:pt x="696075" y="5125185"/>
                </a:lnTo>
                <a:cubicBezTo>
                  <a:pt x="698988" y="5109833"/>
                  <a:pt x="707175" y="5078571"/>
                  <a:pt x="709941" y="5067850"/>
                </a:cubicBezTo>
                <a:lnTo>
                  <a:pt x="712672" y="5060861"/>
                </a:lnTo>
                <a:cubicBezTo>
                  <a:pt x="712091" y="5038251"/>
                  <a:pt x="711511" y="5015640"/>
                  <a:pt x="710930" y="4993030"/>
                </a:cubicBezTo>
                <a:lnTo>
                  <a:pt x="717839" y="4946844"/>
                </a:lnTo>
                <a:lnTo>
                  <a:pt x="729098" y="4858827"/>
                </a:lnTo>
                <a:lnTo>
                  <a:pt x="735001" y="4821170"/>
                </a:lnTo>
                <a:cubicBezTo>
                  <a:pt x="754327" y="4637396"/>
                  <a:pt x="734543" y="4663172"/>
                  <a:pt x="734314" y="4584173"/>
                </a:cubicBezTo>
                <a:cubicBezTo>
                  <a:pt x="719947" y="4510155"/>
                  <a:pt x="730579" y="4436896"/>
                  <a:pt x="725962" y="4375228"/>
                </a:cubicBezTo>
                <a:cubicBezTo>
                  <a:pt x="723612" y="4334791"/>
                  <a:pt x="712780" y="4270639"/>
                  <a:pt x="706615" y="4214165"/>
                </a:cubicBezTo>
                <a:cubicBezTo>
                  <a:pt x="697483" y="4170832"/>
                  <a:pt x="710022" y="4106036"/>
                  <a:pt x="708244" y="4076008"/>
                </a:cubicBezTo>
                <a:lnTo>
                  <a:pt x="695944" y="4033999"/>
                </a:lnTo>
                <a:cubicBezTo>
                  <a:pt x="695852" y="4027317"/>
                  <a:pt x="695761" y="4020635"/>
                  <a:pt x="695669" y="4013953"/>
                </a:cubicBezTo>
                <a:lnTo>
                  <a:pt x="699968" y="3872886"/>
                </a:lnTo>
                <a:cubicBezTo>
                  <a:pt x="704580" y="3854851"/>
                  <a:pt x="706671" y="3829756"/>
                  <a:pt x="710341" y="3813873"/>
                </a:cubicBezTo>
                <a:cubicBezTo>
                  <a:pt x="715923" y="3786643"/>
                  <a:pt x="718197" y="3761495"/>
                  <a:pt x="721237" y="3738082"/>
                </a:cubicBezTo>
                <a:cubicBezTo>
                  <a:pt x="708606" y="3716230"/>
                  <a:pt x="724800" y="3707883"/>
                  <a:pt x="728583" y="3673397"/>
                </a:cubicBezTo>
                <a:cubicBezTo>
                  <a:pt x="734356" y="3659407"/>
                  <a:pt x="720303" y="3649813"/>
                  <a:pt x="727879" y="3637109"/>
                </a:cubicBezTo>
                <a:cubicBezTo>
                  <a:pt x="721013" y="3605834"/>
                  <a:pt x="730751" y="3573837"/>
                  <a:pt x="731322" y="3536883"/>
                </a:cubicBezTo>
                <a:cubicBezTo>
                  <a:pt x="730579" y="3353802"/>
                  <a:pt x="752093" y="3358911"/>
                  <a:pt x="752752" y="3295862"/>
                </a:cubicBezTo>
                <a:cubicBezTo>
                  <a:pt x="752155" y="3249684"/>
                  <a:pt x="742289" y="3189169"/>
                  <a:pt x="735278" y="3158586"/>
                </a:cubicBezTo>
                <a:lnTo>
                  <a:pt x="710686" y="3112365"/>
                </a:lnTo>
                <a:lnTo>
                  <a:pt x="696161" y="3072935"/>
                </a:lnTo>
                <a:cubicBezTo>
                  <a:pt x="709099" y="3016612"/>
                  <a:pt x="679177" y="3011906"/>
                  <a:pt x="671335" y="2958185"/>
                </a:cubicBezTo>
                <a:cubicBezTo>
                  <a:pt x="655659" y="2895670"/>
                  <a:pt x="649468" y="2913847"/>
                  <a:pt x="628615" y="2843952"/>
                </a:cubicBezTo>
                <a:cubicBezTo>
                  <a:pt x="587356" y="2799104"/>
                  <a:pt x="590061" y="2611979"/>
                  <a:pt x="562867" y="2554718"/>
                </a:cubicBezTo>
                <a:cubicBezTo>
                  <a:pt x="549490" y="2502065"/>
                  <a:pt x="540721" y="2468551"/>
                  <a:pt x="533684" y="2447068"/>
                </a:cubicBezTo>
                <a:cubicBezTo>
                  <a:pt x="534357" y="2440064"/>
                  <a:pt x="535797" y="2430607"/>
                  <a:pt x="537754" y="2423438"/>
                </a:cubicBezTo>
                <a:cubicBezTo>
                  <a:pt x="529476" y="2329118"/>
                  <a:pt x="516308" y="2315759"/>
                  <a:pt x="505585" y="2261920"/>
                </a:cubicBezTo>
                <a:cubicBezTo>
                  <a:pt x="496675" y="2250852"/>
                  <a:pt x="488593" y="2208397"/>
                  <a:pt x="495472" y="2195378"/>
                </a:cubicBezTo>
                <a:cubicBezTo>
                  <a:pt x="494783" y="2185499"/>
                  <a:pt x="470939" y="2164596"/>
                  <a:pt x="479689" y="2155135"/>
                </a:cubicBezTo>
                <a:cubicBezTo>
                  <a:pt x="489660" y="2141929"/>
                  <a:pt x="461592" y="2121310"/>
                  <a:pt x="477147" y="2118008"/>
                </a:cubicBezTo>
                <a:cubicBezTo>
                  <a:pt x="482123" y="2086447"/>
                  <a:pt x="477559" y="2072196"/>
                  <a:pt x="478140" y="2050531"/>
                </a:cubicBezTo>
                <a:cubicBezTo>
                  <a:pt x="473803" y="2015255"/>
                  <a:pt x="459534" y="1937852"/>
                  <a:pt x="451124" y="1906352"/>
                </a:cubicBezTo>
                <a:cubicBezTo>
                  <a:pt x="444080" y="1889396"/>
                  <a:pt x="436393" y="1891128"/>
                  <a:pt x="427681" y="1861531"/>
                </a:cubicBezTo>
                <a:cubicBezTo>
                  <a:pt x="384942" y="1820122"/>
                  <a:pt x="399383" y="1775736"/>
                  <a:pt x="381480" y="1732919"/>
                </a:cubicBezTo>
                <a:cubicBezTo>
                  <a:pt x="361686" y="1665766"/>
                  <a:pt x="360878" y="1643984"/>
                  <a:pt x="352917" y="1615777"/>
                </a:cubicBezTo>
                <a:cubicBezTo>
                  <a:pt x="345510" y="1591298"/>
                  <a:pt x="340636" y="1582061"/>
                  <a:pt x="333712" y="1563678"/>
                </a:cubicBezTo>
                <a:cubicBezTo>
                  <a:pt x="331482" y="1540714"/>
                  <a:pt x="340883" y="1509646"/>
                  <a:pt x="339534" y="1477995"/>
                </a:cubicBezTo>
                <a:cubicBezTo>
                  <a:pt x="346903" y="1404274"/>
                  <a:pt x="333882" y="1358704"/>
                  <a:pt x="333926" y="1307086"/>
                </a:cubicBezTo>
                <a:cubicBezTo>
                  <a:pt x="343622" y="1258551"/>
                  <a:pt x="330328" y="1217137"/>
                  <a:pt x="339799" y="1168288"/>
                </a:cubicBezTo>
                <a:cubicBezTo>
                  <a:pt x="337709" y="1131854"/>
                  <a:pt x="326333" y="1113848"/>
                  <a:pt x="321387" y="1088484"/>
                </a:cubicBezTo>
                <a:lnTo>
                  <a:pt x="310123" y="1016103"/>
                </a:lnTo>
                <a:cubicBezTo>
                  <a:pt x="307633" y="984189"/>
                  <a:pt x="313701" y="947732"/>
                  <a:pt x="306444" y="896999"/>
                </a:cubicBezTo>
                <a:cubicBezTo>
                  <a:pt x="279390" y="830415"/>
                  <a:pt x="273741" y="757986"/>
                  <a:pt x="266582" y="711705"/>
                </a:cubicBezTo>
                <a:lnTo>
                  <a:pt x="193734" y="604703"/>
                </a:lnTo>
                <a:cubicBezTo>
                  <a:pt x="193628" y="597458"/>
                  <a:pt x="157275" y="487202"/>
                  <a:pt x="157169" y="479957"/>
                </a:cubicBezTo>
                <a:cubicBezTo>
                  <a:pt x="164585" y="429578"/>
                  <a:pt x="66362" y="357572"/>
                  <a:pt x="83085" y="232564"/>
                </a:cubicBezTo>
                <a:cubicBezTo>
                  <a:pt x="71208" y="154789"/>
                  <a:pt x="31733" y="159605"/>
                  <a:pt x="21820" y="79063"/>
                </a:cubicBezTo>
                <a:lnTo>
                  <a:pt x="0" y="0"/>
                </a:lnTo>
                <a:close/>
              </a:path>
            </a:pathLst>
          </a:custGeom>
          <a:blipFill>
            <a:blip r:embed="rId3"/>
            <a:tile tx="0" ty="0" sx="70000" sy="7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7A55C9-B572-EE1C-63E0-6DD2130CF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9470" y="3447660"/>
            <a:ext cx="7314826" cy="206870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dirty="0"/>
              <a:t>Demo Time!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202021"/>
      </p:ext>
    </p:extLst>
  </p:cSld>
  <p:clrMapOvr>
    <a:masterClrMapping/>
  </p:clrMapOvr>
</p:sld>
</file>

<file path=ppt/theme/theme1.xml><?xml version="1.0" encoding="utf-8"?>
<a:theme xmlns:a="http://schemas.openxmlformats.org/drawingml/2006/main" name="AfterhoursVTI">
  <a:themeElements>
    <a:clrScheme name="Afterhours">
      <a:dk1>
        <a:sysClr val="windowText" lastClr="000000"/>
      </a:dk1>
      <a:lt1>
        <a:srgbClr val="FFFFFF"/>
      </a:lt1>
      <a:dk2>
        <a:srgbClr val="2D3122"/>
      </a:dk2>
      <a:lt2>
        <a:srgbClr val="F3F2EE"/>
      </a:lt2>
      <a:accent1>
        <a:srgbClr val="31AEC4"/>
      </a:accent1>
      <a:accent2>
        <a:srgbClr val="3163BD"/>
      </a:accent2>
      <a:accent3>
        <a:srgbClr val="5E854F"/>
      </a:accent3>
      <a:accent4>
        <a:srgbClr val="34B66C"/>
      </a:accent4>
      <a:accent5>
        <a:srgbClr val="CD2929"/>
      </a:accent5>
      <a:accent6>
        <a:srgbClr val="6946C8"/>
      </a:accent6>
      <a:hlink>
        <a:srgbClr val="0678EA"/>
      </a:hlink>
      <a:folHlink>
        <a:srgbClr val="B65887"/>
      </a:folHlink>
    </a:clrScheme>
    <a:fontScheme name="Street">
      <a:majorFont>
        <a:latin typeface="Franklin Gothic Heavy"/>
        <a:ea typeface=""/>
        <a:cs typeface=""/>
      </a:majorFont>
      <a:minorFont>
        <a:latin typeface="Consola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fterhoursVTI" id="{90A150B1-9C08-42C7-B4E0-C1D732064FA1}" vid="{A6104589-8A83-4A64-B7F1-AAF946A405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34</Words>
  <Application>Microsoft Office PowerPoint</Application>
  <PresentationFormat>Widescreen</PresentationFormat>
  <Paragraphs>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Consolas</vt:lpstr>
      <vt:lpstr>Franklin Gothic Heavy</vt:lpstr>
      <vt:lpstr>Times New Roman</vt:lpstr>
      <vt:lpstr>AfterhoursVTI</vt:lpstr>
      <vt:lpstr>Mini Pinball Machine</vt:lpstr>
      <vt:lpstr>CAD Drawings</vt:lpstr>
      <vt:lpstr>Finite State Machine</vt:lpstr>
      <vt:lpstr>Verilog</vt:lpstr>
      <vt:lpstr>PowerPoint Presentation</vt:lpstr>
      <vt:lpstr>PowerPoint Presentation</vt:lpstr>
      <vt:lpstr>PowerPoint Presentation</vt:lpstr>
      <vt:lpstr>PowerPoint Presentation</vt:lpstr>
      <vt:lpstr>Demo Time!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 Pinball Machine</dc:title>
  <dc:creator>Sharpe, Aidan Michael</dc:creator>
  <cp:lastModifiedBy>Sharpe, Aidan Michael</cp:lastModifiedBy>
  <cp:revision>1</cp:revision>
  <dcterms:created xsi:type="dcterms:W3CDTF">2022-05-04T14:40:48Z</dcterms:created>
  <dcterms:modified xsi:type="dcterms:W3CDTF">2022-05-04T16:47:38Z</dcterms:modified>
</cp:coreProperties>
</file>