
<file path=[Content_Types].xml><?xml version="1.0" encoding="utf-8"?>
<Types xmlns="http://schemas.openxmlformats.org/package/2006/content-types">
  <Default Extension="fntdata" ContentType="application/x-fontdata"/>
  <Default Extension="jpg" ContentType="image/jpeg"/>
  <Default Extension="m4a" ContentType="audi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1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sldSz cx="9144000" cy="5143500" type="screen16x9"/>
  <p:notesSz cx="6858000" cy="9144000"/>
  <p:embeddedFontLst>
    <p:embeddedFont>
      <p:font typeface="Lato" panose="020F0502020204030203" pitchFamily="34" charset="0"/>
      <p:regular r:id="rId16"/>
      <p:bold r:id="rId17"/>
      <p:italic r:id="rId18"/>
      <p:boldItalic r:id="rId19"/>
    </p:embeddedFont>
    <p:embeddedFont>
      <p:font typeface="Montserrat" panose="00000500000000000000" pitchFamily="2" charset="0"/>
      <p:regular r:id="rId20"/>
      <p:bold r:id="rId21"/>
      <p:italic r:id="rId22"/>
      <p:boldItalic r:id="rId23"/>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938EA9E-A7C8-4E50-8F12-D63C7A8D36AC}" v="129" dt="2022-04-28T00:36:31.18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3" d="100"/>
          <a:sy n="103" d="100"/>
        </p:scale>
        <p:origin x="874" y="82"/>
      </p:cViewPr>
      <p:guideLst>
        <p:guide orient="horz" pos="1620"/>
        <p:guide pos="2880"/>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3.fntdata"/><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font" Target="fonts/font6.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2.fntdata"/><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font" Target="fonts/font1.fntdata"/><Relationship Id="rId20" Type="http://schemas.openxmlformats.org/officeDocument/2006/relationships/font" Target="fonts/font5.fntdata"/><Relationship Id="rId29"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notesMaster" Target="notesMasters/notesMaster1.xml"/><Relationship Id="rId23" Type="http://schemas.openxmlformats.org/officeDocument/2006/relationships/font" Target="fonts/font8.fntdata"/><Relationship Id="rId28" Type="http://schemas.microsoft.com/office/2016/11/relationships/changesInfo" Target="changesInfos/changesInfo1.xml"/><Relationship Id="rId10" Type="http://schemas.openxmlformats.org/officeDocument/2006/relationships/slide" Target="slides/slide9.xml"/><Relationship Id="rId19"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7.fntdata"/><Relationship Id="rId27"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harpe, Aidan Michael" userId="8eb34193-e0f4-46d8-ad99-7a5283aa7e38" providerId="ADAL" clId="{6938EA9E-A7C8-4E50-8F12-D63C7A8D36AC}"/>
    <pc:docChg chg="modSld">
      <pc:chgData name="Sharpe, Aidan Michael" userId="8eb34193-e0f4-46d8-ad99-7a5283aa7e38" providerId="ADAL" clId="{6938EA9E-A7C8-4E50-8F12-D63C7A8D36AC}" dt="2022-04-28T00:36:31.186" v="128"/>
      <pc:docMkLst>
        <pc:docMk/>
      </pc:docMkLst>
      <pc:sldChg chg="addSp delSp modSp modTransition modAnim modNotes">
        <pc:chgData name="Sharpe, Aidan Michael" userId="8eb34193-e0f4-46d8-ad99-7a5283aa7e38" providerId="ADAL" clId="{6938EA9E-A7C8-4E50-8F12-D63C7A8D36AC}" dt="2022-04-27T23:31:14.133" v="34"/>
        <pc:sldMkLst>
          <pc:docMk/>
          <pc:sldMk cId="0" sldId="256"/>
        </pc:sldMkLst>
        <pc:picChg chg="add del mod">
          <ac:chgData name="Sharpe, Aidan Michael" userId="8eb34193-e0f4-46d8-ad99-7a5283aa7e38" providerId="ADAL" clId="{6938EA9E-A7C8-4E50-8F12-D63C7A8D36AC}" dt="2022-04-27T23:06:44.127" v="1"/>
          <ac:picMkLst>
            <pc:docMk/>
            <pc:sldMk cId="0" sldId="256"/>
            <ac:picMk id="2" creationId="{0625B59E-4B80-497E-8C10-D27B7DBA406D}"/>
          </ac:picMkLst>
        </pc:picChg>
        <pc:picChg chg="add del mod">
          <ac:chgData name="Sharpe, Aidan Michael" userId="8eb34193-e0f4-46d8-ad99-7a5283aa7e38" providerId="ADAL" clId="{6938EA9E-A7C8-4E50-8F12-D63C7A8D36AC}" dt="2022-04-27T23:07:16.196" v="3"/>
          <ac:picMkLst>
            <pc:docMk/>
            <pc:sldMk cId="0" sldId="256"/>
            <ac:picMk id="3" creationId="{58C68FF1-B499-4B3E-B4B9-1FFFE0F26B97}"/>
          </ac:picMkLst>
        </pc:picChg>
        <pc:picChg chg="add del mod">
          <ac:chgData name="Sharpe, Aidan Michael" userId="8eb34193-e0f4-46d8-ad99-7a5283aa7e38" providerId="ADAL" clId="{6938EA9E-A7C8-4E50-8F12-D63C7A8D36AC}" dt="2022-04-27T23:30:18.621" v="31"/>
          <ac:picMkLst>
            <pc:docMk/>
            <pc:sldMk cId="0" sldId="256"/>
            <ac:picMk id="4" creationId="{C015ACB8-4A7C-4C21-90A4-8C433CF2F005}"/>
          </ac:picMkLst>
        </pc:picChg>
        <pc:picChg chg="add del mod">
          <ac:chgData name="Sharpe, Aidan Michael" userId="8eb34193-e0f4-46d8-ad99-7a5283aa7e38" providerId="ADAL" clId="{6938EA9E-A7C8-4E50-8F12-D63C7A8D36AC}" dt="2022-04-27T23:30:56.240" v="33"/>
          <ac:picMkLst>
            <pc:docMk/>
            <pc:sldMk cId="0" sldId="256"/>
            <ac:picMk id="5" creationId="{D0F1B47F-FF5D-4C11-B0C1-9ACDC9F4403E}"/>
          </ac:picMkLst>
        </pc:picChg>
        <pc:picChg chg="add mod">
          <ac:chgData name="Sharpe, Aidan Michael" userId="8eb34193-e0f4-46d8-ad99-7a5283aa7e38" providerId="ADAL" clId="{6938EA9E-A7C8-4E50-8F12-D63C7A8D36AC}" dt="2022-04-27T23:31:14.133" v="34"/>
          <ac:picMkLst>
            <pc:docMk/>
            <pc:sldMk cId="0" sldId="256"/>
            <ac:picMk id="6" creationId="{DE9DAAD2-787D-47BF-ADB9-8E6D6C0443F9}"/>
          </ac:picMkLst>
        </pc:picChg>
      </pc:sldChg>
      <pc:sldChg chg="addSp delSp modSp modTransition modAnim modNotes">
        <pc:chgData name="Sharpe, Aidan Michael" userId="8eb34193-e0f4-46d8-ad99-7a5283aa7e38" providerId="ADAL" clId="{6938EA9E-A7C8-4E50-8F12-D63C7A8D36AC}" dt="2022-04-27T23:32:33.455" v="36"/>
        <pc:sldMkLst>
          <pc:docMk/>
          <pc:sldMk cId="0" sldId="257"/>
        </pc:sldMkLst>
        <pc:picChg chg="add del mod">
          <ac:chgData name="Sharpe, Aidan Michael" userId="8eb34193-e0f4-46d8-ad99-7a5283aa7e38" providerId="ADAL" clId="{6938EA9E-A7C8-4E50-8F12-D63C7A8D36AC}" dt="2022-04-27T23:08:51.481" v="6"/>
          <ac:picMkLst>
            <pc:docMk/>
            <pc:sldMk cId="0" sldId="257"/>
            <ac:picMk id="2" creationId="{5236B02E-FDE3-4D64-A9AC-2EB9003EE9AB}"/>
          </ac:picMkLst>
        </pc:picChg>
        <pc:picChg chg="add del mod">
          <ac:chgData name="Sharpe, Aidan Michael" userId="8eb34193-e0f4-46d8-ad99-7a5283aa7e38" providerId="ADAL" clId="{6938EA9E-A7C8-4E50-8F12-D63C7A8D36AC}" dt="2022-04-27T23:09:57.382" v="8"/>
          <ac:picMkLst>
            <pc:docMk/>
            <pc:sldMk cId="0" sldId="257"/>
            <ac:picMk id="3" creationId="{1D9A28AF-2B49-433D-98BB-34073C93C496}"/>
          </ac:picMkLst>
        </pc:picChg>
        <pc:picChg chg="add del mod">
          <ac:chgData name="Sharpe, Aidan Michael" userId="8eb34193-e0f4-46d8-ad99-7a5283aa7e38" providerId="ADAL" clId="{6938EA9E-A7C8-4E50-8F12-D63C7A8D36AC}" dt="2022-04-27T23:31:29.076" v="35"/>
          <ac:picMkLst>
            <pc:docMk/>
            <pc:sldMk cId="0" sldId="257"/>
            <ac:picMk id="4" creationId="{240A06C0-52C7-4494-886C-D83476E6F7EC}"/>
          </ac:picMkLst>
        </pc:picChg>
        <pc:picChg chg="add mod">
          <ac:chgData name="Sharpe, Aidan Michael" userId="8eb34193-e0f4-46d8-ad99-7a5283aa7e38" providerId="ADAL" clId="{6938EA9E-A7C8-4E50-8F12-D63C7A8D36AC}" dt="2022-04-27T23:32:33.455" v="36"/>
          <ac:picMkLst>
            <pc:docMk/>
            <pc:sldMk cId="0" sldId="257"/>
            <ac:picMk id="5" creationId="{6012F6BB-69C5-4CE0-9546-36B91D9757FA}"/>
          </ac:picMkLst>
        </pc:picChg>
      </pc:sldChg>
      <pc:sldChg chg="addSp delSp modSp modTransition modAnim modNotes">
        <pc:chgData name="Sharpe, Aidan Michael" userId="8eb34193-e0f4-46d8-ad99-7a5283aa7e38" providerId="ADAL" clId="{6938EA9E-A7C8-4E50-8F12-D63C7A8D36AC}" dt="2022-04-27T23:35:06.331" v="38"/>
        <pc:sldMkLst>
          <pc:docMk/>
          <pc:sldMk cId="0" sldId="258"/>
        </pc:sldMkLst>
        <pc:picChg chg="add del mod">
          <ac:chgData name="Sharpe, Aidan Michael" userId="8eb34193-e0f4-46d8-ad99-7a5283aa7e38" providerId="ADAL" clId="{6938EA9E-A7C8-4E50-8F12-D63C7A8D36AC}" dt="2022-04-27T23:11:52.066" v="11"/>
          <ac:picMkLst>
            <pc:docMk/>
            <pc:sldMk cId="0" sldId="258"/>
            <ac:picMk id="2" creationId="{49DCFE55-B165-4A32-A480-A69A263CAAB0}"/>
          </ac:picMkLst>
        </pc:picChg>
        <pc:picChg chg="add del mod">
          <ac:chgData name="Sharpe, Aidan Michael" userId="8eb34193-e0f4-46d8-ad99-7a5283aa7e38" providerId="ADAL" clId="{6938EA9E-A7C8-4E50-8F12-D63C7A8D36AC}" dt="2022-04-27T23:12:35.235" v="13"/>
          <ac:picMkLst>
            <pc:docMk/>
            <pc:sldMk cId="0" sldId="258"/>
            <ac:picMk id="3" creationId="{E38DBF06-DAB1-472B-8366-D90524896EB3}"/>
          </ac:picMkLst>
        </pc:picChg>
        <pc:picChg chg="add del mod">
          <ac:chgData name="Sharpe, Aidan Michael" userId="8eb34193-e0f4-46d8-ad99-7a5283aa7e38" providerId="ADAL" clId="{6938EA9E-A7C8-4E50-8F12-D63C7A8D36AC}" dt="2022-04-27T23:13:07.409" v="15"/>
          <ac:picMkLst>
            <pc:docMk/>
            <pc:sldMk cId="0" sldId="258"/>
            <ac:picMk id="4" creationId="{C11F8683-FF0D-444E-9415-B189A7E50E63}"/>
          </ac:picMkLst>
        </pc:picChg>
        <pc:picChg chg="add del mod">
          <ac:chgData name="Sharpe, Aidan Michael" userId="8eb34193-e0f4-46d8-ad99-7a5283aa7e38" providerId="ADAL" clId="{6938EA9E-A7C8-4E50-8F12-D63C7A8D36AC}" dt="2022-04-27T23:13:34.239" v="17"/>
          <ac:picMkLst>
            <pc:docMk/>
            <pc:sldMk cId="0" sldId="258"/>
            <ac:picMk id="5" creationId="{6004CEE8-8E87-4200-8A31-9F2DB01D3640}"/>
          </ac:picMkLst>
        </pc:picChg>
        <pc:picChg chg="add del mod">
          <ac:chgData name="Sharpe, Aidan Michael" userId="8eb34193-e0f4-46d8-ad99-7a5283aa7e38" providerId="ADAL" clId="{6938EA9E-A7C8-4E50-8F12-D63C7A8D36AC}" dt="2022-04-27T23:14:04.095" v="19"/>
          <ac:picMkLst>
            <pc:docMk/>
            <pc:sldMk cId="0" sldId="258"/>
            <ac:picMk id="6" creationId="{DE21410E-0C79-4F32-B984-538C4972FDB3}"/>
          </ac:picMkLst>
        </pc:picChg>
        <pc:picChg chg="add del mod">
          <ac:chgData name="Sharpe, Aidan Michael" userId="8eb34193-e0f4-46d8-ad99-7a5283aa7e38" providerId="ADAL" clId="{6938EA9E-A7C8-4E50-8F12-D63C7A8D36AC}" dt="2022-04-27T23:15:18.206" v="21"/>
          <ac:picMkLst>
            <pc:docMk/>
            <pc:sldMk cId="0" sldId="258"/>
            <ac:picMk id="7" creationId="{40E6D1FC-AFBC-43BC-A45B-350CC032EE2B}"/>
          </ac:picMkLst>
        </pc:picChg>
        <pc:picChg chg="add del mod">
          <ac:chgData name="Sharpe, Aidan Michael" userId="8eb34193-e0f4-46d8-ad99-7a5283aa7e38" providerId="ADAL" clId="{6938EA9E-A7C8-4E50-8F12-D63C7A8D36AC}" dt="2022-04-27T23:17:23.435" v="23"/>
          <ac:picMkLst>
            <pc:docMk/>
            <pc:sldMk cId="0" sldId="258"/>
            <ac:picMk id="8" creationId="{58CFE34A-82D4-4658-80FD-E002FC1885D4}"/>
          </ac:picMkLst>
        </pc:picChg>
        <pc:picChg chg="add del mod">
          <ac:chgData name="Sharpe, Aidan Michael" userId="8eb34193-e0f4-46d8-ad99-7a5283aa7e38" providerId="ADAL" clId="{6938EA9E-A7C8-4E50-8F12-D63C7A8D36AC}" dt="2022-04-27T23:33:02.183" v="37"/>
          <ac:picMkLst>
            <pc:docMk/>
            <pc:sldMk cId="0" sldId="258"/>
            <ac:picMk id="9" creationId="{39E5AA76-0D3A-4804-824A-33F1DF8DE9F3}"/>
          </ac:picMkLst>
        </pc:picChg>
        <pc:picChg chg="add mod">
          <ac:chgData name="Sharpe, Aidan Michael" userId="8eb34193-e0f4-46d8-ad99-7a5283aa7e38" providerId="ADAL" clId="{6938EA9E-A7C8-4E50-8F12-D63C7A8D36AC}" dt="2022-04-27T23:35:06.331" v="38"/>
          <ac:picMkLst>
            <pc:docMk/>
            <pc:sldMk cId="0" sldId="258"/>
            <ac:picMk id="10" creationId="{34920882-05C3-4F1A-991C-FB662C4D8659}"/>
          </ac:picMkLst>
        </pc:picChg>
      </pc:sldChg>
      <pc:sldChg chg="addSp delSp modSp modTransition modAnim modNotes">
        <pc:chgData name="Sharpe, Aidan Michael" userId="8eb34193-e0f4-46d8-ad99-7a5283aa7e38" providerId="ADAL" clId="{6938EA9E-A7C8-4E50-8F12-D63C7A8D36AC}" dt="2022-04-27T23:42:09.778" v="50"/>
        <pc:sldMkLst>
          <pc:docMk/>
          <pc:sldMk cId="0" sldId="259"/>
        </pc:sldMkLst>
        <pc:picChg chg="add del mod">
          <ac:chgData name="Sharpe, Aidan Michael" userId="8eb34193-e0f4-46d8-ad99-7a5283aa7e38" providerId="ADAL" clId="{6938EA9E-A7C8-4E50-8F12-D63C7A8D36AC}" dt="2022-04-27T23:28:25.932" v="27"/>
          <ac:picMkLst>
            <pc:docMk/>
            <pc:sldMk cId="0" sldId="259"/>
            <ac:picMk id="2" creationId="{43D06A23-2C49-4943-9E6B-C8FF6BFDA61B}"/>
          </ac:picMkLst>
        </pc:picChg>
        <pc:picChg chg="add del mod">
          <ac:chgData name="Sharpe, Aidan Michael" userId="8eb34193-e0f4-46d8-ad99-7a5283aa7e38" providerId="ADAL" clId="{6938EA9E-A7C8-4E50-8F12-D63C7A8D36AC}" dt="2022-04-27T23:28:57.985" v="29"/>
          <ac:picMkLst>
            <pc:docMk/>
            <pc:sldMk cId="0" sldId="259"/>
            <ac:picMk id="3" creationId="{9CC50094-BF28-4AAB-A0CC-DEBF83BEF410}"/>
          </ac:picMkLst>
        </pc:picChg>
        <pc:picChg chg="add del mod">
          <ac:chgData name="Sharpe, Aidan Michael" userId="8eb34193-e0f4-46d8-ad99-7a5283aa7e38" providerId="ADAL" clId="{6938EA9E-A7C8-4E50-8F12-D63C7A8D36AC}" dt="2022-04-27T23:36:55.288" v="39"/>
          <ac:picMkLst>
            <pc:docMk/>
            <pc:sldMk cId="0" sldId="259"/>
            <ac:picMk id="4" creationId="{28EA9530-B15C-468C-B025-B63F3F7D78C2}"/>
          </ac:picMkLst>
        </pc:picChg>
        <pc:picChg chg="add del mod">
          <ac:chgData name="Sharpe, Aidan Michael" userId="8eb34193-e0f4-46d8-ad99-7a5283aa7e38" providerId="ADAL" clId="{6938EA9E-A7C8-4E50-8F12-D63C7A8D36AC}" dt="2022-04-27T23:37:32.773" v="41"/>
          <ac:picMkLst>
            <pc:docMk/>
            <pc:sldMk cId="0" sldId="259"/>
            <ac:picMk id="5" creationId="{5D2F6F2D-26EE-490D-9D2D-A94CA4DAE915}"/>
          </ac:picMkLst>
        </pc:picChg>
        <pc:picChg chg="add del mod">
          <ac:chgData name="Sharpe, Aidan Michael" userId="8eb34193-e0f4-46d8-ad99-7a5283aa7e38" providerId="ADAL" clId="{6938EA9E-A7C8-4E50-8F12-D63C7A8D36AC}" dt="2022-04-27T23:37:53.455" v="43"/>
          <ac:picMkLst>
            <pc:docMk/>
            <pc:sldMk cId="0" sldId="259"/>
            <ac:picMk id="6" creationId="{B9155DA8-FC13-4302-BA4C-C6D02DA0D46A}"/>
          </ac:picMkLst>
        </pc:picChg>
        <pc:picChg chg="add del mod">
          <ac:chgData name="Sharpe, Aidan Michael" userId="8eb34193-e0f4-46d8-ad99-7a5283aa7e38" providerId="ADAL" clId="{6938EA9E-A7C8-4E50-8F12-D63C7A8D36AC}" dt="2022-04-27T23:40:21.664" v="45"/>
          <ac:picMkLst>
            <pc:docMk/>
            <pc:sldMk cId="0" sldId="259"/>
            <ac:picMk id="7" creationId="{E7313869-E177-4B12-9EF2-C603793D79AA}"/>
          </ac:picMkLst>
        </pc:picChg>
        <pc:picChg chg="add del mod">
          <ac:chgData name="Sharpe, Aidan Michael" userId="8eb34193-e0f4-46d8-ad99-7a5283aa7e38" providerId="ADAL" clId="{6938EA9E-A7C8-4E50-8F12-D63C7A8D36AC}" dt="2022-04-27T23:41:15.610" v="47"/>
          <ac:picMkLst>
            <pc:docMk/>
            <pc:sldMk cId="0" sldId="259"/>
            <ac:picMk id="8" creationId="{E48746F9-7660-4055-98C0-98BD6902510F}"/>
          </ac:picMkLst>
        </pc:picChg>
        <pc:picChg chg="add del mod">
          <ac:chgData name="Sharpe, Aidan Michael" userId="8eb34193-e0f4-46d8-ad99-7a5283aa7e38" providerId="ADAL" clId="{6938EA9E-A7C8-4E50-8F12-D63C7A8D36AC}" dt="2022-04-27T23:41:26.491" v="49"/>
          <ac:picMkLst>
            <pc:docMk/>
            <pc:sldMk cId="0" sldId="259"/>
            <ac:picMk id="9" creationId="{4DAFD7AF-1BD9-4DDE-82D3-5698157AFCA2}"/>
          </ac:picMkLst>
        </pc:picChg>
        <pc:picChg chg="add mod">
          <ac:chgData name="Sharpe, Aidan Michael" userId="8eb34193-e0f4-46d8-ad99-7a5283aa7e38" providerId="ADAL" clId="{6938EA9E-A7C8-4E50-8F12-D63C7A8D36AC}" dt="2022-04-27T23:42:09.778" v="50"/>
          <ac:picMkLst>
            <pc:docMk/>
            <pc:sldMk cId="0" sldId="259"/>
            <ac:picMk id="10" creationId="{3ABBA98A-899D-4418-8211-8E9D79973756}"/>
          </ac:picMkLst>
        </pc:picChg>
      </pc:sldChg>
      <pc:sldChg chg="addSp delSp modSp modTransition modAnim modNotes">
        <pc:chgData name="Sharpe, Aidan Michael" userId="8eb34193-e0f4-46d8-ad99-7a5283aa7e38" providerId="ADAL" clId="{6938EA9E-A7C8-4E50-8F12-D63C7A8D36AC}" dt="2022-04-27T23:48:10.754" v="59"/>
        <pc:sldMkLst>
          <pc:docMk/>
          <pc:sldMk cId="0" sldId="260"/>
        </pc:sldMkLst>
        <pc:picChg chg="add del mod">
          <ac:chgData name="Sharpe, Aidan Michael" userId="8eb34193-e0f4-46d8-ad99-7a5283aa7e38" providerId="ADAL" clId="{6938EA9E-A7C8-4E50-8F12-D63C7A8D36AC}" dt="2022-04-27T23:44:27.141" v="52"/>
          <ac:picMkLst>
            <pc:docMk/>
            <pc:sldMk cId="0" sldId="260"/>
            <ac:picMk id="2" creationId="{6DB5E30E-9D78-44B2-B6B3-059159A7D6C8}"/>
          </ac:picMkLst>
        </pc:picChg>
        <pc:picChg chg="add del mod">
          <ac:chgData name="Sharpe, Aidan Michael" userId="8eb34193-e0f4-46d8-ad99-7a5283aa7e38" providerId="ADAL" clId="{6938EA9E-A7C8-4E50-8F12-D63C7A8D36AC}" dt="2022-04-27T23:45:16.455" v="54"/>
          <ac:picMkLst>
            <pc:docMk/>
            <pc:sldMk cId="0" sldId="260"/>
            <ac:picMk id="3" creationId="{FA730F12-9E21-4BBF-BD2E-9FF9E47CED6A}"/>
          </ac:picMkLst>
        </pc:picChg>
        <pc:picChg chg="add del mod">
          <ac:chgData name="Sharpe, Aidan Michael" userId="8eb34193-e0f4-46d8-ad99-7a5283aa7e38" providerId="ADAL" clId="{6938EA9E-A7C8-4E50-8F12-D63C7A8D36AC}" dt="2022-04-27T23:45:42.683" v="56"/>
          <ac:picMkLst>
            <pc:docMk/>
            <pc:sldMk cId="0" sldId="260"/>
            <ac:picMk id="4" creationId="{E7C4B4A2-DCA3-4E97-97C0-0DF1F7F3A062}"/>
          </ac:picMkLst>
        </pc:picChg>
        <pc:picChg chg="add del mod">
          <ac:chgData name="Sharpe, Aidan Michael" userId="8eb34193-e0f4-46d8-ad99-7a5283aa7e38" providerId="ADAL" clId="{6938EA9E-A7C8-4E50-8F12-D63C7A8D36AC}" dt="2022-04-27T23:46:20.512" v="58"/>
          <ac:picMkLst>
            <pc:docMk/>
            <pc:sldMk cId="0" sldId="260"/>
            <ac:picMk id="5" creationId="{7F3321E8-3332-4C97-BF8F-7E7F90FC86B5}"/>
          </ac:picMkLst>
        </pc:picChg>
        <pc:picChg chg="add mod">
          <ac:chgData name="Sharpe, Aidan Michael" userId="8eb34193-e0f4-46d8-ad99-7a5283aa7e38" providerId="ADAL" clId="{6938EA9E-A7C8-4E50-8F12-D63C7A8D36AC}" dt="2022-04-27T23:48:10.754" v="59"/>
          <ac:picMkLst>
            <pc:docMk/>
            <pc:sldMk cId="0" sldId="260"/>
            <ac:picMk id="6" creationId="{80725F95-4409-44FA-A38D-83211AC00661}"/>
          </ac:picMkLst>
        </pc:picChg>
      </pc:sldChg>
      <pc:sldChg chg="addSp delSp modSp modTransition modAnim modNotes">
        <pc:chgData name="Sharpe, Aidan Michael" userId="8eb34193-e0f4-46d8-ad99-7a5283aa7e38" providerId="ADAL" clId="{6938EA9E-A7C8-4E50-8F12-D63C7A8D36AC}" dt="2022-04-28T00:04:54.589" v="81"/>
        <pc:sldMkLst>
          <pc:docMk/>
          <pc:sldMk cId="0" sldId="261"/>
        </pc:sldMkLst>
        <pc:picChg chg="add del mod">
          <ac:chgData name="Sharpe, Aidan Michael" userId="8eb34193-e0f4-46d8-ad99-7a5283aa7e38" providerId="ADAL" clId="{6938EA9E-A7C8-4E50-8F12-D63C7A8D36AC}" dt="2022-04-28T00:02:53.559" v="74"/>
          <ac:picMkLst>
            <pc:docMk/>
            <pc:sldMk cId="0" sldId="261"/>
            <ac:picMk id="2" creationId="{372D40C0-6AF1-46CB-BC6F-C64B0B8DD042}"/>
          </ac:picMkLst>
        </pc:picChg>
        <pc:picChg chg="add del mod">
          <ac:chgData name="Sharpe, Aidan Michael" userId="8eb34193-e0f4-46d8-ad99-7a5283aa7e38" providerId="ADAL" clId="{6938EA9E-A7C8-4E50-8F12-D63C7A8D36AC}" dt="2022-04-28T00:03:17.168" v="76"/>
          <ac:picMkLst>
            <pc:docMk/>
            <pc:sldMk cId="0" sldId="261"/>
            <ac:picMk id="3" creationId="{23B8A4CE-9BC5-4750-8D4B-4EF37B0BC1F6}"/>
          </ac:picMkLst>
        </pc:picChg>
        <pc:picChg chg="add del mod">
          <ac:chgData name="Sharpe, Aidan Michael" userId="8eb34193-e0f4-46d8-ad99-7a5283aa7e38" providerId="ADAL" clId="{6938EA9E-A7C8-4E50-8F12-D63C7A8D36AC}" dt="2022-04-28T00:03:46.878" v="78"/>
          <ac:picMkLst>
            <pc:docMk/>
            <pc:sldMk cId="0" sldId="261"/>
            <ac:picMk id="4" creationId="{21BC9037-28B8-40DE-9E5F-58250E159BEB}"/>
          </ac:picMkLst>
        </pc:picChg>
        <pc:picChg chg="add del mod">
          <ac:chgData name="Sharpe, Aidan Michael" userId="8eb34193-e0f4-46d8-ad99-7a5283aa7e38" providerId="ADAL" clId="{6938EA9E-A7C8-4E50-8F12-D63C7A8D36AC}" dt="2022-04-28T00:04:08.421" v="80"/>
          <ac:picMkLst>
            <pc:docMk/>
            <pc:sldMk cId="0" sldId="261"/>
            <ac:picMk id="5" creationId="{7C2DE31E-820F-4DB8-8A5B-F1D83C6A301E}"/>
          </ac:picMkLst>
        </pc:picChg>
        <pc:picChg chg="add mod">
          <ac:chgData name="Sharpe, Aidan Michael" userId="8eb34193-e0f4-46d8-ad99-7a5283aa7e38" providerId="ADAL" clId="{6938EA9E-A7C8-4E50-8F12-D63C7A8D36AC}" dt="2022-04-28T00:04:54.589" v="81"/>
          <ac:picMkLst>
            <pc:docMk/>
            <pc:sldMk cId="0" sldId="261"/>
            <ac:picMk id="6" creationId="{37C47E93-F5F1-40F8-87D6-ED15EFAD3CBA}"/>
          </ac:picMkLst>
        </pc:picChg>
      </pc:sldChg>
      <pc:sldChg chg="addSp delSp modSp modTransition modAnim modNotes">
        <pc:chgData name="Sharpe, Aidan Michael" userId="8eb34193-e0f4-46d8-ad99-7a5283aa7e38" providerId="ADAL" clId="{6938EA9E-A7C8-4E50-8F12-D63C7A8D36AC}" dt="2022-04-28T00:18:59.745" v="104"/>
        <pc:sldMkLst>
          <pc:docMk/>
          <pc:sldMk cId="0" sldId="262"/>
        </pc:sldMkLst>
        <pc:picChg chg="add del mod">
          <ac:chgData name="Sharpe, Aidan Michael" userId="8eb34193-e0f4-46d8-ad99-7a5283aa7e38" providerId="ADAL" clId="{6938EA9E-A7C8-4E50-8F12-D63C7A8D36AC}" dt="2022-04-28T00:16:41.386" v="99"/>
          <ac:picMkLst>
            <pc:docMk/>
            <pc:sldMk cId="0" sldId="262"/>
            <ac:picMk id="2" creationId="{646722E8-05C7-4F4F-AEFF-8BB30EEDC827}"/>
          </ac:picMkLst>
        </pc:picChg>
        <pc:picChg chg="add del mod">
          <ac:chgData name="Sharpe, Aidan Michael" userId="8eb34193-e0f4-46d8-ad99-7a5283aa7e38" providerId="ADAL" clId="{6938EA9E-A7C8-4E50-8F12-D63C7A8D36AC}" dt="2022-04-28T00:17:27.483" v="101"/>
          <ac:picMkLst>
            <pc:docMk/>
            <pc:sldMk cId="0" sldId="262"/>
            <ac:picMk id="3" creationId="{880312AD-EFA8-48A7-8EEB-068F6DC1D44C}"/>
          </ac:picMkLst>
        </pc:picChg>
        <pc:picChg chg="add del mod">
          <ac:chgData name="Sharpe, Aidan Michael" userId="8eb34193-e0f4-46d8-ad99-7a5283aa7e38" providerId="ADAL" clId="{6938EA9E-A7C8-4E50-8F12-D63C7A8D36AC}" dt="2022-04-28T00:18:12.258" v="103"/>
          <ac:picMkLst>
            <pc:docMk/>
            <pc:sldMk cId="0" sldId="262"/>
            <ac:picMk id="4" creationId="{FC03AE31-85AD-440F-A32E-E58142945592}"/>
          </ac:picMkLst>
        </pc:picChg>
        <pc:picChg chg="add mod">
          <ac:chgData name="Sharpe, Aidan Michael" userId="8eb34193-e0f4-46d8-ad99-7a5283aa7e38" providerId="ADAL" clId="{6938EA9E-A7C8-4E50-8F12-D63C7A8D36AC}" dt="2022-04-28T00:18:59.745" v="104"/>
          <ac:picMkLst>
            <pc:docMk/>
            <pc:sldMk cId="0" sldId="262"/>
            <ac:picMk id="5" creationId="{340FAED5-E729-4735-BCEA-60C8101F08E8}"/>
          </ac:picMkLst>
        </pc:picChg>
      </pc:sldChg>
      <pc:sldChg chg="addSp modSp modNotes">
        <pc:chgData name="Sharpe, Aidan Michael" userId="8eb34193-e0f4-46d8-ad99-7a5283aa7e38" providerId="ADAL" clId="{6938EA9E-A7C8-4E50-8F12-D63C7A8D36AC}" dt="2022-04-28T00:20:38.962" v="105"/>
        <pc:sldMkLst>
          <pc:docMk/>
          <pc:sldMk cId="0" sldId="263"/>
        </pc:sldMkLst>
        <pc:picChg chg="add mod">
          <ac:chgData name="Sharpe, Aidan Michael" userId="8eb34193-e0f4-46d8-ad99-7a5283aa7e38" providerId="ADAL" clId="{6938EA9E-A7C8-4E50-8F12-D63C7A8D36AC}" dt="2022-04-28T00:20:38.962" v="105"/>
          <ac:picMkLst>
            <pc:docMk/>
            <pc:sldMk cId="0" sldId="263"/>
            <ac:picMk id="2" creationId="{686D71C5-914C-415A-8E2C-560DF3DC022A}"/>
          </ac:picMkLst>
        </pc:picChg>
      </pc:sldChg>
      <pc:sldChg chg="addSp delSp modSp modTransition modAnim modNotes">
        <pc:chgData name="Sharpe, Aidan Michael" userId="8eb34193-e0f4-46d8-ad99-7a5283aa7e38" providerId="ADAL" clId="{6938EA9E-A7C8-4E50-8F12-D63C7A8D36AC}" dt="2022-04-28T00:36:31.186" v="128"/>
        <pc:sldMkLst>
          <pc:docMk/>
          <pc:sldMk cId="0" sldId="264"/>
        </pc:sldMkLst>
        <pc:picChg chg="add del mod">
          <ac:chgData name="Sharpe, Aidan Michael" userId="8eb34193-e0f4-46d8-ad99-7a5283aa7e38" providerId="ADAL" clId="{6938EA9E-A7C8-4E50-8F12-D63C7A8D36AC}" dt="2022-04-28T00:24:02.703" v="107"/>
          <ac:picMkLst>
            <pc:docMk/>
            <pc:sldMk cId="0" sldId="264"/>
            <ac:picMk id="2" creationId="{AD42F2FE-66A5-4F53-AEB0-F81BA4AF46E4}"/>
          </ac:picMkLst>
        </pc:picChg>
        <pc:picChg chg="add del mod">
          <ac:chgData name="Sharpe, Aidan Michael" userId="8eb34193-e0f4-46d8-ad99-7a5283aa7e38" providerId="ADAL" clId="{6938EA9E-A7C8-4E50-8F12-D63C7A8D36AC}" dt="2022-04-28T00:26:12.356" v="109"/>
          <ac:picMkLst>
            <pc:docMk/>
            <pc:sldMk cId="0" sldId="264"/>
            <ac:picMk id="3" creationId="{830CC9F9-00F9-4F76-BE5A-E84218922F7C}"/>
          </ac:picMkLst>
        </pc:picChg>
        <pc:picChg chg="add del mod">
          <ac:chgData name="Sharpe, Aidan Michael" userId="8eb34193-e0f4-46d8-ad99-7a5283aa7e38" providerId="ADAL" clId="{6938EA9E-A7C8-4E50-8F12-D63C7A8D36AC}" dt="2022-04-28T00:26:26.021" v="111"/>
          <ac:picMkLst>
            <pc:docMk/>
            <pc:sldMk cId="0" sldId="264"/>
            <ac:picMk id="4" creationId="{8BC37A08-DDAC-463D-8BC2-C43FC286AD4B}"/>
          </ac:picMkLst>
        </pc:picChg>
        <pc:picChg chg="add del mod">
          <ac:chgData name="Sharpe, Aidan Michael" userId="8eb34193-e0f4-46d8-ad99-7a5283aa7e38" providerId="ADAL" clId="{6938EA9E-A7C8-4E50-8F12-D63C7A8D36AC}" dt="2022-04-28T00:27:54.300" v="113"/>
          <ac:picMkLst>
            <pc:docMk/>
            <pc:sldMk cId="0" sldId="264"/>
            <ac:picMk id="5" creationId="{87926589-B2A4-497B-9797-E7693F728423}"/>
          </ac:picMkLst>
        </pc:picChg>
        <pc:picChg chg="add del mod">
          <ac:chgData name="Sharpe, Aidan Michael" userId="8eb34193-e0f4-46d8-ad99-7a5283aa7e38" providerId="ADAL" clId="{6938EA9E-A7C8-4E50-8F12-D63C7A8D36AC}" dt="2022-04-28T00:28:03.634" v="115"/>
          <ac:picMkLst>
            <pc:docMk/>
            <pc:sldMk cId="0" sldId="264"/>
            <ac:picMk id="6" creationId="{E89A8CF0-7732-4717-A8D1-21D1021CC7B6}"/>
          </ac:picMkLst>
        </pc:picChg>
        <pc:picChg chg="add del mod">
          <ac:chgData name="Sharpe, Aidan Michael" userId="8eb34193-e0f4-46d8-ad99-7a5283aa7e38" providerId="ADAL" clId="{6938EA9E-A7C8-4E50-8F12-D63C7A8D36AC}" dt="2022-04-28T00:28:52.727" v="117"/>
          <ac:picMkLst>
            <pc:docMk/>
            <pc:sldMk cId="0" sldId="264"/>
            <ac:picMk id="7" creationId="{7D287F8E-DAB4-4CE1-92ED-7A24B97F76AA}"/>
          </ac:picMkLst>
        </pc:picChg>
        <pc:picChg chg="add del mod">
          <ac:chgData name="Sharpe, Aidan Michael" userId="8eb34193-e0f4-46d8-ad99-7a5283aa7e38" providerId="ADAL" clId="{6938EA9E-A7C8-4E50-8F12-D63C7A8D36AC}" dt="2022-04-28T00:29:00.374" v="119"/>
          <ac:picMkLst>
            <pc:docMk/>
            <pc:sldMk cId="0" sldId="264"/>
            <ac:picMk id="8" creationId="{23053FAB-D6F2-4712-9F2D-83F00A2AB1BB}"/>
          </ac:picMkLst>
        </pc:picChg>
        <pc:picChg chg="add del mod">
          <ac:chgData name="Sharpe, Aidan Michael" userId="8eb34193-e0f4-46d8-ad99-7a5283aa7e38" providerId="ADAL" clId="{6938EA9E-A7C8-4E50-8F12-D63C7A8D36AC}" dt="2022-04-28T00:30:50.107" v="121"/>
          <ac:picMkLst>
            <pc:docMk/>
            <pc:sldMk cId="0" sldId="264"/>
            <ac:picMk id="9" creationId="{9F52CB6A-9433-47BD-8EFB-B049ACC6DF36}"/>
          </ac:picMkLst>
        </pc:picChg>
        <pc:picChg chg="add del mod">
          <ac:chgData name="Sharpe, Aidan Michael" userId="8eb34193-e0f4-46d8-ad99-7a5283aa7e38" providerId="ADAL" clId="{6938EA9E-A7C8-4E50-8F12-D63C7A8D36AC}" dt="2022-04-28T00:30:59.012" v="123"/>
          <ac:picMkLst>
            <pc:docMk/>
            <pc:sldMk cId="0" sldId="264"/>
            <ac:picMk id="10" creationId="{CDB213BE-6614-4855-BC73-4D1889C5CCFE}"/>
          </ac:picMkLst>
        </pc:picChg>
        <pc:picChg chg="add del mod">
          <ac:chgData name="Sharpe, Aidan Michael" userId="8eb34193-e0f4-46d8-ad99-7a5283aa7e38" providerId="ADAL" clId="{6938EA9E-A7C8-4E50-8F12-D63C7A8D36AC}" dt="2022-04-28T00:31:08.201" v="125"/>
          <ac:picMkLst>
            <pc:docMk/>
            <pc:sldMk cId="0" sldId="264"/>
            <ac:picMk id="11" creationId="{12EAE34A-155D-4514-B934-F79D7B4E8CB8}"/>
          </ac:picMkLst>
        </pc:picChg>
        <pc:picChg chg="add del mod">
          <ac:chgData name="Sharpe, Aidan Michael" userId="8eb34193-e0f4-46d8-ad99-7a5283aa7e38" providerId="ADAL" clId="{6938EA9E-A7C8-4E50-8F12-D63C7A8D36AC}" dt="2022-04-28T00:31:46.879" v="127"/>
          <ac:picMkLst>
            <pc:docMk/>
            <pc:sldMk cId="0" sldId="264"/>
            <ac:picMk id="12" creationId="{93D1E092-010D-4EA3-B04F-837E2B672502}"/>
          </ac:picMkLst>
        </pc:picChg>
        <pc:picChg chg="add mod">
          <ac:chgData name="Sharpe, Aidan Michael" userId="8eb34193-e0f4-46d8-ad99-7a5283aa7e38" providerId="ADAL" clId="{6938EA9E-A7C8-4E50-8F12-D63C7A8D36AC}" dt="2022-04-28T00:36:31.186" v="128"/>
          <ac:picMkLst>
            <pc:docMk/>
            <pc:sldMk cId="0" sldId="264"/>
            <ac:picMk id="13" creationId="{CD363253-BF2B-44D2-ABB6-BAC5D9202722}"/>
          </ac:picMkLst>
        </pc:picChg>
      </pc:sldChg>
      <pc:sldChg chg="addSp delSp modSp modTransition modAnim modNotes">
        <pc:chgData name="Sharpe, Aidan Michael" userId="8eb34193-e0f4-46d8-ad99-7a5283aa7e38" providerId="ADAL" clId="{6938EA9E-A7C8-4E50-8F12-D63C7A8D36AC}" dt="2022-04-28T00:15:07.113" v="98"/>
        <pc:sldMkLst>
          <pc:docMk/>
          <pc:sldMk cId="0" sldId="265"/>
        </pc:sldMkLst>
        <pc:picChg chg="add del mod">
          <ac:chgData name="Sharpe, Aidan Michael" userId="8eb34193-e0f4-46d8-ad99-7a5283aa7e38" providerId="ADAL" clId="{6938EA9E-A7C8-4E50-8F12-D63C7A8D36AC}" dt="2022-04-28T00:06:59.387" v="83"/>
          <ac:picMkLst>
            <pc:docMk/>
            <pc:sldMk cId="0" sldId="265"/>
            <ac:picMk id="2" creationId="{1B9B9255-0BEC-4352-9078-31215DAA7DD7}"/>
          </ac:picMkLst>
        </pc:picChg>
        <pc:picChg chg="add del mod">
          <ac:chgData name="Sharpe, Aidan Michael" userId="8eb34193-e0f4-46d8-ad99-7a5283aa7e38" providerId="ADAL" clId="{6938EA9E-A7C8-4E50-8F12-D63C7A8D36AC}" dt="2022-04-28T00:07:20.634" v="85"/>
          <ac:picMkLst>
            <pc:docMk/>
            <pc:sldMk cId="0" sldId="265"/>
            <ac:picMk id="3" creationId="{12A4AB75-CC0B-4CD0-B48B-53825F8505A0}"/>
          </ac:picMkLst>
        </pc:picChg>
        <pc:picChg chg="add del mod">
          <ac:chgData name="Sharpe, Aidan Michael" userId="8eb34193-e0f4-46d8-ad99-7a5283aa7e38" providerId="ADAL" clId="{6938EA9E-A7C8-4E50-8F12-D63C7A8D36AC}" dt="2022-04-28T00:08:21.120" v="87"/>
          <ac:picMkLst>
            <pc:docMk/>
            <pc:sldMk cId="0" sldId="265"/>
            <ac:picMk id="4" creationId="{D0ED9287-1518-408E-ADE3-AE57803677C2}"/>
          </ac:picMkLst>
        </pc:picChg>
        <pc:picChg chg="add del mod">
          <ac:chgData name="Sharpe, Aidan Michael" userId="8eb34193-e0f4-46d8-ad99-7a5283aa7e38" providerId="ADAL" clId="{6938EA9E-A7C8-4E50-8F12-D63C7A8D36AC}" dt="2022-04-28T00:08:34.265" v="89"/>
          <ac:picMkLst>
            <pc:docMk/>
            <pc:sldMk cId="0" sldId="265"/>
            <ac:picMk id="5" creationId="{0D3CE702-665F-45DB-A9E2-EC40D968A976}"/>
          </ac:picMkLst>
        </pc:picChg>
        <pc:picChg chg="add del mod">
          <ac:chgData name="Sharpe, Aidan Michael" userId="8eb34193-e0f4-46d8-ad99-7a5283aa7e38" providerId="ADAL" clId="{6938EA9E-A7C8-4E50-8F12-D63C7A8D36AC}" dt="2022-04-28T00:08:51.455" v="91"/>
          <ac:picMkLst>
            <pc:docMk/>
            <pc:sldMk cId="0" sldId="265"/>
            <ac:picMk id="6" creationId="{E6A176E6-DBFE-40B2-B052-EA9B639E357E}"/>
          </ac:picMkLst>
        </pc:picChg>
        <pc:picChg chg="add del mod">
          <ac:chgData name="Sharpe, Aidan Michael" userId="8eb34193-e0f4-46d8-ad99-7a5283aa7e38" providerId="ADAL" clId="{6938EA9E-A7C8-4E50-8F12-D63C7A8D36AC}" dt="2022-04-28T00:13:33.839" v="93"/>
          <ac:picMkLst>
            <pc:docMk/>
            <pc:sldMk cId="0" sldId="265"/>
            <ac:picMk id="7" creationId="{1B710326-5E1A-46FB-A27D-C4CEE1A885A0}"/>
          </ac:picMkLst>
        </pc:picChg>
        <pc:picChg chg="add del mod">
          <ac:chgData name="Sharpe, Aidan Michael" userId="8eb34193-e0f4-46d8-ad99-7a5283aa7e38" providerId="ADAL" clId="{6938EA9E-A7C8-4E50-8F12-D63C7A8D36AC}" dt="2022-04-28T00:13:42.364" v="95"/>
          <ac:picMkLst>
            <pc:docMk/>
            <pc:sldMk cId="0" sldId="265"/>
            <ac:picMk id="8" creationId="{8C1AC50E-F461-469F-A471-0405137971C3}"/>
          </ac:picMkLst>
        </pc:picChg>
        <pc:picChg chg="add del mod">
          <ac:chgData name="Sharpe, Aidan Michael" userId="8eb34193-e0f4-46d8-ad99-7a5283aa7e38" providerId="ADAL" clId="{6938EA9E-A7C8-4E50-8F12-D63C7A8D36AC}" dt="2022-04-28T00:14:06.659" v="97"/>
          <ac:picMkLst>
            <pc:docMk/>
            <pc:sldMk cId="0" sldId="265"/>
            <ac:picMk id="9" creationId="{BB011A54-194C-4B55-9FD0-21FF92C0ED17}"/>
          </ac:picMkLst>
        </pc:picChg>
        <pc:picChg chg="add mod">
          <ac:chgData name="Sharpe, Aidan Michael" userId="8eb34193-e0f4-46d8-ad99-7a5283aa7e38" providerId="ADAL" clId="{6938EA9E-A7C8-4E50-8F12-D63C7A8D36AC}" dt="2022-04-28T00:15:07.113" v="98"/>
          <ac:picMkLst>
            <pc:docMk/>
            <pc:sldMk cId="0" sldId="265"/>
            <ac:picMk id="10" creationId="{551CCE61-C741-4187-8B8F-AA3F3370B359}"/>
          </ac:picMkLst>
        </pc:picChg>
      </pc:sldChg>
      <pc:sldChg chg="addSp delSp modSp modTransition modAnim modNotes">
        <pc:chgData name="Sharpe, Aidan Michael" userId="8eb34193-e0f4-46d8-ad99-7a5283aa7e38" providerId="ADAL" clId="{6938EA9E-A7C8-4E50-8F12-D63C7A8D36AC}" dt="2022-04-28T00:01:00.980" v="72"/>
        <pc:sldMkLst>
          <pc:docMk/>
          <pc:sldMk cId="0" sldId="266"/>
        </pc:sldMkLst>
        <pc:picChg chg="add del mod">
          <ac:chgData name="Sharpe, Aidan Michael" userId="8eb34193-e0f4-46d8-ad99-7a5283aa7e38" providerId="ADAL" clId="{6938EA9E-A7C8-4E50-8F12-D63C7A8D36AC}" dt="2022-04-27T23:52:52.820" v="61"/>
          <ac:picMkLst>
            <pc:docMk/>
            <pc:sldMk cId="0" sldId="266"/>
            <ac:picMk id="2" creationId="{3EFF8552-7415-4FF9-A1C7-5A37944C6CA8}"/>
          </ac:picMkLst>
        </pc:picChg>
        <pc:picChg chg="add del mod">
          <ac:chgData name="Sharpe, Aidan Michael" userId="8eb34193-e0f4-46d8-ad99-7a5283aa7e38" providerId="ADAL" clId="{6938EA9E-A7C8-4E50-8F12-D63C7A8D36AC}" dt="2022-04-27T23:53:05.004" v="63"/>
          <ac:picMkLst>
            <pc:docMk/>
            <pc:sldMk cId="0" sldId="266"/>
            <ac:picMk id="3" creationId="{B350C444-0615-4352-B4C2-16CDCFA11772}"/>
          </ac:picMkLst>
        </pc:picChg>
        <pc:picChg chg="add del mod">
          <ac:chgData name="Sharpe, Aidan Michael" userId="8eb34193-e0f4-46d8-ad99-7a5283aa7e38" providerId="ADAL" clId="{6938EA9E-A7C8-4E50-8F12-D63C7A8D36AC}" dt="2022-04-27T23:56:36.503" v="65"/>
          <ac:picMkLst>
            <pc:docMk/>
            <pc:sldMk cId="0" sldId="266"/>
            <ac:picMk id="4" creationId="{F1C04655-C7B1-40A7-815F-69AE50175640}"/>
          </ac:picMkLst>
        </pc:picChg>
        <pc:picChg chg="add del mod">
          <ac:chgData name="Sharpe, Aidan Michael" userId="8eb34193-e0f4-46d8-ad99-7a5283aa7e38" providerId="ADAL" clId="{6938EA9E-A7C8-4E50-8F12-D63C7A8D36AC}" dt="2022-04-27T23:56:59.962" v="67"/>
          <ac:picMkLst>
            <pc:docMk/>
            <pc:sldMk cId="0" sldId="266"/>
            <ac:picMk id="5" creationId="{030B00A5-098B-44BA-94B3-1AC48D3F1041}"/>
          </ac:picMkLst>
        </pc:picChg>
        <pc:picChg chg="add del mod">
          <ac:chgData name="Sharpe, Aidan Michael" userId="8eb34193-e0f4-46d8-ad99-7a5283aa7e38" providerId="ADAL" clId="{6938EA9E-A7C8-4E50-8F12-D63C7A8D36AC}" dt="2022-04-27T23:58:10.417" v="69"/>
          <ac:picMkLst>
            <pc:docMk/>
            <pc:sldMk cId="0" sldId="266"/>
            <ac:picMk id="6" creationId="{1C9BE619-BA65-43AB-AA5D-FF612296E5FF}"/>
          </ac:picMkLst>
        </pc:picChg>
        <pc:picChg chg="add del mod">
          <ac:chgData name="Sharpe, Aidan Michael" userId="8eb34193-e0f4-46d8-ad99-7a5283aa7e38" providerId="ADAL" clId="{6938EA9E-A7C8-4E50-8F12-D63C7A8D36AC}" dt="2022-04-27T23:58:29.642" v="71"/>
          <ac:picMkLst>
            <pc:docMk/>
            <pc:sldMk cId="0" sldId="266"/>
            <ac:picMk id="7" creationId="{1AD81D0E-B3ED-4C0D-8B52-8581DF999C2A}"/>
          </ac:picMkLst>
        </pc:picChg>
        <pc:picChg chg="add mod">
          <ac:chgData name="Sharpe, Aidan Michael" userId="8eb34193-e0f4-46d8-ad99-7a5283aa7e38" providerId="ADAL" clId="{6938EA9E-A7C8-4E50-8F12-D63C7A8D36AC}" dt="2022-04-28T00:01:00.980" v="72"/>
          <ac:picMkLst>
            <pc:docMk/>
            <pc:sldMk cId="0" sldId="266"/>
            <ac:picMk id="8" creationId="{987A6E26-0BD2-4BC1-BCA9-7385333FCB1F}"/>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
        <p:cNvGrpSpPr/>
        <p:nvPr/>
      </p:nvGrpSpPr>
      <p:grpSpPr>
        <a:xfrm>
          <a:off x="0" y="0"/>
          <a:ext cx="0" cy="0"/>
          <a:chOff x="0" y="0"/>
          <a:chExt cx="0" cy="0"/>
        </a:xfrm>
      </p:grpSpPr>
      <p:sp>
        <p:nvSpPr>
          <p:cNvPr id="131" name="Google Shape;131;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2" name="Google Shape;13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This report is on the documentary ‘Underwater Dreams’, about a team of underdog high school students from a poor high school that defeated MIT in an underwater robotics competition. Presented by: Ethan Gray, John Leahy, Aidan Ritter and Aidan Sharpe.</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
        <p:cNvGrpSpPr/>
        <p:nvPr/>
      </p:nvGrpSpPr>
      <p:grpSpPr>
        <a:xfrm>
          <a:off x="0" y="0"/>
          <a:ext cx="0" cy="0"/>
          <a:chOff x="0" y="0"/>
          <a:chExt cx="0" cy="0"/>
        </a:xfrm>
      </p:grpSpPr>
      <p:sp>
        <p:nvSpPr>
          <p:cNvPr id="137" name="Google Shape;137;g121accb22dc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8" name="Google Shape;138;g121accb22dc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The movie “Underwater Dreams” is a documentary about a group of high school students in Carl Hayden Community High School in Phoenix, Arizona who entered a collegiate level robotics competition and won. The team, pictured above, consisted of [list names]. The Carl Hayden Team only had the minimum funding the school could provide them and the requirements the robot should have which were previously sent by the judges. The competition consisted of three parts; the actual performance of the robot, the oral presentation to the judges about the design, and the written report.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4"/>
        <p:cNvGrpSpPr/>
        <p:nvPr/>
      </p:nvGrpSpPr>
      <p:grpSpPr>
        <a:xfrm>
          <a:off x="0" y="0"/>
          <a:ext cx="0" cy="0"/>
          <a:chOff x="0" y="0"/>
          <a:chExt cx="0" cy="0"/>
        </a:xfrm>
      </p:grpSpPr>
      <p:sp>
        <p:nvSpPr>
          <p:cNvPr id="145" name="Google Shape;145;g121accb22dc_0_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6" name="Google Shape;146;g121accb22dc_0_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Carl Hayden’s robot, named </a:t>
            </a:r>
            <a:r>
              <a:rPr lang="en" i="1"/>
              <a:t>Stinky</a:t>
            </a:r>
            <a:r>
              <a:rPr lang="en"/>
              <a:t>, was created from materials found around the robotics lab and bought from a local Home Depot. The likelihood of the Carl Hayden team winning was very small, but they managed to do it. They ended the first part of the competition in fourth place, which shows that their robot was still well produced. One of the challenges involved removing a sample of a liquid from a container underwater, which was one of the hardest tests done considering how many of the teams did not even attempt it, but Carl Hayden managed to do it with ease. Each team member studied their hardest and made sure </a:t>
            </a:r>
            <a:r>
              <a:rPr lang="en" i="1"/>
              <a:t>Stinky</a:t>
            </a:r>
            <a:r>
              <a:rPr lang="en"/>
              <a:t> could be the best it could be. They did run into problems during building, but they met them with the creativity required to solve them. In order to fix a leaking problem they constantly faced, they bought tampons and put them around the areas where flooding occurred the most. What put Carl Hayden above all the other teams, however, was their presentation and written report. Where most teams disregarded them and left them to the end, the Carl Hayden teams made sure adequate time and effort was put into these reports, as they were just as important as the robot itself.</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
        <p:cNvGrpSpPr/>
        <p:nvPr/>
      </p:nvGrpSpPr>
      <p:grpSpPr>
        <a:xfrm>
          <a:off x="0" y="0"/>
          <a:ext cx="0" cy="0"/>
          <a:chOff x="0" y="0"/>
          <a:chExt cx="0" cy="0"/>
        </a:xfrm>
      </p:grpSpPr>
      <p:sp>
        <p:nvSpPr>
          <p:cNvPr id="152" name="Google Shape;152;g125f2bf3529_0_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3" name="Google Shape;153;g125f2bf3529_0_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t>The Carl Hayden High School robotics team pulled off something that nobody, including themselves, thought that they could do in beating MIT. It’s been 18 years since they pulled off this amazing feat for there school. Many of the members of the team went their separate ways and have lived very different lives. Even though some of them may not have the best careers, they will never forget the impact they had on their school and the impact that there success will continue to have on the kids that attend their alma mater. So let’s see what the team members of the Carl Hayden High School robotics team are at this point on their lives.</a:t>
            </a:r>
            <a:endParaRPr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7"/>
        <p:cNvGrpSpPr/>
        <p:nvPr/>
      </p:nvGrpSpPr>
      <p:grpSpPr>
        <a:xfrm>
          <a:off x="0" y="0"/>
          <a:ext cx="0" cy="0"/>
          <a:chOff x="0" y="0"/>
          <a:chExt cx="0" cy="0"/>
        </a:xfrm>
      </p:grpSpPr>
      <p:sp>
        <p:nvSpPr>
          <p:cNvPr id="158" name="Google Shape;158;g12207ffd214_0_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9" name="Google Shape;159;g12207ffd214_0_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t>Dr. Allan Cameron, after his many years of teaching at Carl Hayden high school, retired from teaching. He does, however, voluntarily assist and mentor the school’s robotics team. He was an intricate part of the team and a huge factor in their success. His relationship with Fredi and the high school has helped him continue to help the future students and the robotics team and I’m sure he will continue to help them for years to come. After the teams success in 2004, Fredi has continued to work at Carl Hayden High School and has continues to be the main teacher in charge of the robotics team. Fredi has had such an impact on the school and the students on the robotics team that the students and faculty will always remember what himself and Dr. Cameron did for the school.</a:t>
            </a:r>
            <a:endParaRPr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8"/>
        <p:cNvGrpSpPr/>
        <p:nvPr/>
      </p:nvGrpSpPr>
      <p:grpSpPr>
        <a:xfrm>
          <a:off x="0" y="0"/>
          <a:ext cx="0" cy="0"/>
          <a:chOff x="0" y="0"/>
          <a:chExt cx="0" cy="0"/>
        </a:xfrm>
      </p:grpSpPr>
      <p:sp>
        <p:nvSpPr>
          <p:cNvPr id="169" name="Google Shape;169;g1251e4a4091_1_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0" name="Google Shape;170;g1251e4a4091_1_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dirty="0">
                <a:solidFill>
                  <a:schemeClr val="dk1"/>
                </a:solidFill>
              </a:rPr>
              <a:t>Lorenzo went on to start a catering business with Luis, and has now taken that business as his full time job. This business is called Ni De Aqui Ni De Alla (Which means ‘neither from here nor from there’ in english) He serves tacos and other mexican-inspired foods.</a:t>
            </a:r>
            <a:endParaRPr dirty="0">
              <a:solidFill>
                <a:schemeClr val="dk1"/>
              </a:solidFill>
            </a:endParaRPr>
          </a:p>
          <a:p>
            <a:pPr marL="0" lvl="0" indent="0" algn="l" rtl="0">
              <a:spcBef>
                <a:spcPts val="0"/>
              </a:spcBef>
              <a:spcAft>
                <a:spcPts val="0"/>
              </a:spcAft>
              <a:buClr>
                <a:schemeClr val="dk1"/>
              </a:buClr>
              <a:buSzPts val="1100"/>
              <a:buFont typeface="Arial"/>
              <a:buNone/>
            </a:pPr>
            <a:r>
              <a:rPr lang="en" dirty="0">
                <a:solidFill>
                  <a:schemeClr val="dk1"/>
                </a:solidFill>
              </a:rPr>
              <a:t>As mentioned before, Luis had started the catering business with Lorenzo, however he was not as on board with the business as Lorenzo was. He still helps with the catering business, but mostly works as a full-time garbage man.</a:t>
            </a:r>
            <a:endParaRPr dirty="0">
              <a:solidFill>
                <a:schemeClr val="dk1"/>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5"/>
        <p:cNvGrpSpPr/>
        <p:nvPr/>
      </p:nvGrpSpPr>
      <p:grpSpPr>
        <a:xfrm>
          <a:off x="0" y="0"/>
          <a:ext cx="0" cy="0"/>
          <a:chOff x="0" y="0"/>
          <a:chExt cx="0" cy="0"/>
        </a:xfrm>
      </p:grpSpPr>
      <p:sp>
        <p:nvSpPr>
          <p:cNvPr id="176" name="Google Shape;176;g125f2bf3529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7" name="Google Shape;177;g125f2bf3529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dirty="0">
                <a:solidFill>
                  <a:schemeClr val="dk1"/>
                </a:solidFill>
              </a:rPr>
              <a:t>Oscar has been all over the place over the years. He wanted to join the military, however he couldn’t enlist because he was technically an illegal immigrant. However, this did not stop him. He deported himself, leaving his wife and kids, and went back to mexico where he would wait for years to be accepted as a legal immigrant to the United States. Sure enough, he was eventually accepted and went on to serve for two tours in Afghanistan. Now he is an engineer in Montana and is a Latino advocate.</a:t>
            </a:r>
            <a:endParaRPr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
        <p:cNvGrpSpPr/>
        <p:nvPr/>
      </p:nvGrpSpPr>
      <p:grpSpPr>
        <a:xfrm>
          <a:off x="0" y="0"/>
          <a:ext cx="0" cy="0"/>
          <a:chOff x="0" y="0"/>
          <a:chExt cx="0" cy="0"/>
        </a:xfrm>
      </p:grpSpPr>
      <p:sp>
        <p:nvSpPr>
          <p:cNvPr id="183" name="Google Shape;183;g125f2bf3529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4" name="Google Shape;184;g125f2bf3529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a:solidFill>
                  <a:schemeClr val="dk1"/>
                </a:solidFill>
              </a:rPr>
              <a:t>Cristian had dreams of going to college, and it looked like he was going to have the funds to be able to do so with his presidential scholarship, however that was revoked due to the Prop 300. He now works at Home Depot and is working towards being able to afford to go back to school as fast as possible.</a:t>
            </a:r>
            <a:endParaRPr>
              <a:solidFill>
                <a:schemeClr val="dk1"/>
              </a:solidFill>
            </a:endParaRPr>
          </a:p>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9"/>
        <p:cNvGrpSpPr/>
        <p:nvPr/>
      </p:nvGrpSpPr>
      <p:grpSpPr>
        <a:xfrm>
          <a:off x="0" y="0"/>
          <a:ext cx="0" cy="0"/>
          <a:chOff x="0" y="0"/>
          <a:chExt cx="0" cy="0"/>
        </a:xfrm>
      </p:grpSpPr>
      <p:sp>
        <p:nvSpPr>
          <p:cNvPr id="190" name="Google Shape;190;g121accb22dc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1" name="Google Shape;191;g121accb22dc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t>Despite being high school students, the team was faced with numerous challenges that all engineers have to overcome. Design issues will always occur, and during initial testing phases it is almost impossible to find the perfect solution, so when the Carl Hayden team began running their robot in the pool they had to identify the weak points of their robot and figure out how to fix them. Finding flaws early on in the design process is one of the best ways to ensure the project is going in the right direction. The Carl Hayden team was also at a disadvantage when it came to funding when compared to their competitors, due to the difference in high school and college development along with being in an underprivileged area, so they had to make due with the resources they had. They used PVC pipes, wood bought at Home Depot, and scraps lying around the robotics area to build one of the best working robots at the competition. Each difficulty that the team faced was met with a solution that fixed it, which required some creative thinking. The tampon idea was just one way that they managed to build their robot to handle each task required of it. What truly gave Carl Hayden the win, however, was the last two parts of the competition: the presentation and the report, which the team handled more eloquently and more professionally than most of the teams there. The team knew their robot inside and out, and they completely  </a:t>
            </a:r>
            <a:endParaRPr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
        <p:cNvGrpSpPr/>
        <p:nvPr/>
      </p:nvGrpSpPr>
      <p:grpSpPr>
        <a:xfrm>
          <a:off x="0" y="0"/>
          <a:ext cx="0" cy="0"/>
          <a:chOff x="0" y="0"/>
          <a:chExt cx="0" cy="0"/>
        </a:xfrm>
      </p:grpSpPr>
      <p:sp>
        <p:nvSpPr>
          <p:cNvPr id="197" name="Google Shape;197;g1246f0a8a11_0_36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8" name="Google Shape;198;g1246f0a8a11_0_36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t>Carl Hayden high school is a great example of why introducing engineering in high school is a good idea. They did this through robotics, which incorporates mechanical, electrical and computer engineering into an interactive project. Although the high school did not have the proper equipment, materials nor funding like MIT would have, they still made due with what they had and were able to come out on top due to their creativity and their drive to do the best that they could. Introducing engineering in high school is very beneficial to not just the students, but also to the field itself because those who get involved in engineering at younger ages have such creative ideas and don’t stick to what they are taught, they just need to learn how they can make their ideas a reality.</a:t>
            </a:r>
            <a:endParaRPr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3"/>
        <p:cNvGrpSpPr/>
        <p:nvPr/>
      </p:nvGrpSpPr>
      <p:grpSpPr>
        <a:xfrm>
          <a:off x="0" y="0"/>
          <a:ext cx="0" cy="0"/>
          <a:chOff x="0" y="0"/>
          <a:chExt cx="0" cy="0"/>
        </a:xfrm>
      </p:grpSpPr>
      <p:sp>
        <p:nvSpPr>
          <p:cNvPr id="204" name="Google Shape;204;g121accb22dc_0_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5" name="Google Shape;205;g121accb22dc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t>This documentary shed light on numerous social issues, such as hispanic representation in STEM, the lack of kids who stay in STEM and the controversy of deportation. The lack of hispanics in STEM was made clear by the fact that the Carl Hayden high school team were the only hispanic team at the competition. And with that in mind, out of those kids only 2 went on to continue their journey in the STEM field. There needs to be something to be put into place to guide more kids to stay in STEM fields to prevent someone like Cristian who had to leave STEM because he could not afford to stay. And as far as Oscar goes, he had to fight for his place in the STEM field in a way that not many people would have the braveness to do, which is turning himself into the police and deporting himself. It is sad that it has to come to that just so someone can move on with their life.</a:t>
            </a:r>
            <a:endParaRPr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
        <p:cNvGrpSpPr/>
        <p:nvPr/>
      </p:nvGrpSpPr>
      <p:grpSpPr>
        <a:xfrm>
          <a:off x="0" y="0"/>
          <a:ext cx="0" cy="0"/>
          <a:chOff x="0" y="0"/>
          <a:chExt cx="0" cy="0"/>
        </a:xfrm>
      </p:grpSpPr>
      <p:sp>
        <p:nvSpPr>
          <p:cNvPr id="211" name="Google Shape;211;g1246f0a8a11_0_37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2" name="Google Shape;212;g1246f0a8a11_0_37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6"/>
        <p:cNvGrpSpPr/>
        <p:nvPr/>
      </p:nvGrpSpPr>
      <p:grpSpPr>
        <a:xfrm>
          <a:off x="0" y="0"/>
          <a:ext cx="0" cy="0"/>
          <a:chOff x="0" y="0"/>
          <a:chExt cx="0" cy="0"/>
        </a:xfrm>
      </p:grpSpPr>
      <p:sp>
        <p:nvSpPr>
          <p:cNvPr id="217" name="Google Shape;217;g124e9b12e43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8" name="Google Shape;218;g124e9b12e43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p:nvPr/>
        </p:nvSpPr>
        <p:spPr>
          <a:xfrm rot="5400000">
            <a:off x="7500300" y="505"/>
            <a:ext cx="1643700" cy="1643700"/>
          </a:xfrm>
          <a:prstGeom prst="diagStripe">
            <a:avLst>
              <a:gd name="adj" fmla="val 0"/>
            </a:avLst>
          </a:prstGeom>
          <a:solidFill>
            <a:schemeClr val="lt1">
              <a:alpha val="30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1" name="Google Shape;11;p2"/>
          <p:cNvGrpSpPr/>
          <p:nvPr/>
        </p:nvGrpSpPr>
        <p:grpSpPr>
          <a:xfrm>
            <a:off x="0" y="490"/>
            <a:ext cx="5153705" cy="5134399"/>
            <a:chOff x="0" y="75"/>
            <a:chExt cx="5153705" cy="5152950"/>
          </a:xfrm>
        </p:grpSpPr>
        <p:sp>
          <p:nvSpPr>
            <p:cNvPr id="12" name="Google Shape;12;p2"/>
            <p:cNvSpPr/>
            <p:nvPr/>
          </p:nvSpPr>
          <p:spPr>
            <a:xfrm rot="-5400000">
              <a:off x="455" y="-225"/>
              <a:ext cx="5152800" cy="5153700"/>
            </a:xfrm>
            <a:prstGeom prst="diagStripe">
              <a:avLst>
                <a:gd name="adj" fmla="val 50000"/>
              </a:avLst>
            </a:prstGeom>
            <a:solidFill>
              <a:schemeClr val="lt1">
                <a:alpha val="30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13;p2"/>
            <p:cNvSpPr/>
            <p:nvPr/>
          </p:nvSpPr>
          <p:spPr>
            <a:xfrm rot="-5400000">
              <a:off x="150" y="1145825"/>
              <a:ext cx="3996600" cy="3996900"/>
            </a:xfrm>
            <a:prstGeom prst="diagStripe">
              <a:avLst>
                <a:gd name="adj" fmla="val 58774"/>
              </a:avLst>
            </a:prstGeom>
            <a:solidFill>
              <a:schemeClr val="lt1">
                <a:alpha val="30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14;p2"/>
            <p:cNvSpPr/>
            <p:nvPr/>
          </p:nvSpPr>
          <p:spPr>
            <a:xfrm rot="-5400000">
              <a:off x="1646" y="-75"/>
              <a:ext cx="2299800" cy="2300100"/>
            </a:xfrm>
            <a:prstGeom prst="diagStripe">
              <a:avLst>
                <a:gd name="adj" fmla="val 50000"/>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15;p2"/>
            <p:cNvSpPr/>
            <p:nvPr/>
          </p:nvSpPr>
          <p:spPr>
            <a:xfrm flipH="1">
              <a:off x="652821" y="590035"/>
              <a:ext cx="2300100" cy="2299800"/>
            </a:xfrm>
            <a:prstGeom prst="diagStripe">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6" name="Google Shape;16;p2"/>
          <p:cNvSpPr txBox="1">
            <a:spLocks noGrp="1"/>
          </p:cNvSpPr>
          <p:nvPr>
            <p:ph type="ctrTitle"/>
          </p:nvPr>
        </p:nvSpPr>
        <p:spPr>
          <a:xfrm>
            <a:off x="3537150" y="1578400"/>
            <a:ext cx="5017500" cy="1578900"/>
          </a:xfrm>
          <a:prstGeom prst="rect">
            <a:avLst/>
          </a:prstGeom>
        </p:spPr>
        <p:txBody>
          <a:bodyPr spcFirstLastPara="1" wrap="square" lIns="91425" tIns="91425" rIns="91425" bIns="91425" anchor="t" anchorCtr="0">
            <a:normAutofit/>
          </a:bodyPr>
          <a:lstStyle>
            <a:lvl1pPr lvl="0">
              <a:spcBef>
                <a:spcPts val="0"/>
              </a:spcBef>
              <a:spcAft>
                <a:spcPts val="0"/>
              </a:spcAft>
              <a:buSzPts val="4000"/>
              <a:buNone/>
              <a:defRPr sz="4000"/>
            </a:lvl1pPr>
            <a:lvl2pPr lvl="1">
              <a:spcBef>
                <a:spcPts val="0"/>
              </a:spcBef>
              <a:spcAft>
                <a:spcPts val="0"/>
              </a:spcAft>
              <a:buSzPts val="4000"/>
              <a:buNone/>
              <a:defRPr sz="4000"/>
            </a:lvl2pPr>
            <a:lvl3pPr lvl="2">
              <a:spcBef>
                <a:spcPts val="0"/>
              </a:spcBef>
              <a:spcAft>
                <a:spcPts val="0"/>
              </a:spcAft>
              <a:buSzPts val="4000"/>
              <a:buNone/>
              <a:defRPr sz="4000"/>
            </a:lvl3pPr>
            <a:lvl4pPr lvl="3">
              <a:spcBef>
                <a:spcPts val="0"/>
              </a:spcBef>
              <a:spcAft>
                <a:spcPts val="0"/>
              </a:spcAft>
              <a:buSzPts val="4000"/>
              <a:buNone/>
              <a:defRPr sz="4000"/>
            </a:lvl4pPr>
            <a:lvl5pPr lvl="4">
              <a:spcBef>
                <a:spcPts val="0"/>
              </a:spcBef>
              <a:spcAft>
                <a:spcPts val="0"/>
              </a:spcAft>
              <a:buSzPts val="4000"/>
              <a:buNone/>
              <a:defRPr sz="4000"/>
            </a:lvl5pPr>
            <a:lvl6pPr lvl="5">
              <a:spcBef>
                <a:spcPts val="0"/>
              </a:spcBef>
              <a:spcAft>
                <a:spcPts val="0"/>
              </a:spcAft>
              <a:buSzPts val="4000"/>
              <a:buNone/>
              <a:defRPr sz="4000"/>
            </a:lvl6pPr>
            <a:lvl7pPr lvl="6">
              <a:spcBef>
                <a:spcPts val="0"/>
              </a:spcBef>
              <a:spcAft>
                <a:spcPts val="0"/>
              </a:spcAft>
              <a:buSzPts val="4000"/>
              <a:buNone/>
              <a:defRPr sz="4000"/>
            </a:lvl7pPr>
            <a:lvl8pPr lvl="7">
              <a:spcBef>
                <a:spcPts val="0"/>
              </a:spcBef>
              <a:spcAft>
                <a:spcPts val="0"/>
              </a:spcAft>
              <a:buSzPts val="4000"/>
              <a:buNone/>
              <a:defRPr sz="4000"/>
            </a:lvl8pPr>
            <a:lvl9pPr lvl="8">
              <a:spcBef>
                <a:spcPts val="0"/>
              </a:spcBef>
              <a:spcAft>
                <a:spcPts val="0"/>
              </a:spcAft>
              <a:buSzPts val="4000"/>
              <a:buNone/>
              <a:defRPr sz="4000"/>
            </a:lvl9pPr>
          </a:lstStyle>
          <a:p>
            <a:endParaRPr/>
          </a:p>
        </p:txBody>
      </p:sp>
      <p:sp>
        <p:nvSpPr>
          <p:cNvPr id="17" name="Google Shape;17;p2"/>
          <p:cNvSpPr txBox="1">
            <a:spLocks noGrp="1"/>
          </p:cNvSpPr>
          <p:nvPr>
            <p:ph type="subTitle" idx="1"/>
          </p:nvPr>
        </p:nvSpPr>
        <p:spPr>
          <a:xfrm>
            <a:off x="5083950" y="3924925"/>
            <a:ext cx="3470700" cy="5061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SzPts val="1300"/>
              <a:buNone/>
              <a:defRPr/>
            </a:lvl1pPr>
            <a:lvl2pPr lvl="1">
              <a:lnSpc>
                <a:spcPct val="100000"/>
              </a:lnSpc>
              <a:spcBef>
                <a:spcPts val="0"/>
              </a:spcBef>
              <a:spcAft>
                <a:spcPts val="0"/>
              </a:spcAft>
              <a:buSzPts val="1300"/>
              <a:buNone/>
              <a:defRPr sz="1300"/>
            </a:lvl2pPr>
            <a:lvl3pPr lvl="2">
              <a:lnSpc>
                <a:spcPct val="100000"/>
              </a:lnSpc>
              <a:spcBef>
                <a:spcPts val="0"/>
              </a:spcBef>
              <a:spcAft>
                <a:spcPts val="0"/>
              </a:spcAft>
              <a:buSzPts val="1300"/>
              <a:buNone/>
              <a:defRPr sz="1300"/>
            </a:lvl3pPr>
            <a:lvl4pPr lvl="3">
              <a:lnSpc>
                <a:spcPct val="100000"/>
              </a:lnSpc>
              <a:spcBef>
                <a:spcPts val="0"/>
              </a:spcBef>
              <a:spcAft>
                <a:spcPts val="0"/>
              </a:spcAft>
              <a:buSzPts val="1300"/>
              <a:buNone/>
              <a:defRPr sz="1300"/>
            </a:lvl4pPr>
            <a:lvl5pPr lvl="4">
              <a:lnSpc>
                <a:spcPct val="100000"/>
              </a:lnSpc>
              <a:spcBef>
                <a:spcPts val="0"/>
              </a:spcBef>
              <a:spcAft>
                <a:spcPts val="0"/>
              </a:spcAft>
              <a:buSzPts val="1300"/>
              <a:buNone/>
              <a:defRPr sz="1300"/>
            </a:lvl5pPr>
            <a:lvl6pPr lvl="5">
              <a:lnSpc>
                <a:spcPct val="100000"/>
              </a:lnSpc>
              <a:spcBef>
                <a:spcPts val="0"/>
              </a:spcBef>
              <a:spcAft>
                <a:spcPts val="0"/>
              </a:spcAft>
              <a:buSzPts val="1300"/>
              <a:buNone/>
              <a:defRPr sz="1300"/>
            </a:lvl6pPr>
            <a:lvl7pPr lvl="6">
              <a:lnSpc>
                <a:spcPct val="100000"/>
              </a:lnSpc>
              <a:spcBef>
                <a:spcPts val="0"/>
              </a:spcBef>
              <a:spcAft>
                <a:spcPts val="0"/>
              </a:spcAft>
              <a:buSzPts val="1300"/>
              <a:buNone/>
              <a:defRPr sz="1300"/>
            </a:lvl7pPr>
            <a:lvl8pPr lvl="7">
              <a:lnSpc>
                <a:spcPct val="100000"/>
              </a:lnSpc>
              <a:spcBef>
                <a:spcPts val="0"/>
              </a:spcBef>
              <a:spcAft>
                <a:spcPts val="0"/>
              </a:spcAft>
              <a:buSzPts val="1300"/>
              <a:buNone/>
              <a:defRPr sz="1300"/>
            </a:lvl8pPr>
            <a:lvl9pPr lvl="8">
              <a:lnSpc>
                <a:spcPct val="100000"/>
              </a:lnSpc>
              <a:spcBef>
                <a:spcPts val="0"/>
              </a:spcBef>
              <a:spcAft>
                <a:spcPts val="0"/>
              </a:spcAft>
              <a:buSzPts val="1300"/>
              <a:buNone/>
              <a:defRPr sz="1300"/>
            </a:lvl9pPr>
          </a:lstStyle>
          <a:p>
            <a:endParaRPr/>
          </a:p>
        </p:txBody>
      </p:sp>
      <p:sp>
        <p:nvSpPr>
          <p:cNvPr id="18" name="Google Shape;18;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9"/>
        <p:cNvGrpSpPr/>
        <p:nvPr/>
      </p:nvGrpSpPr>
      <p:grpSpPr>
        <a:xfrm>
          <a:off x="0" y="0"/>
          <a:ext cx="0" cy="0"/>
          <a:chOff x="0" y="0"/>
          <a:chExt cx="0" cy="0"/>
        </a:xfrm>
      </p:grpSpPr>
      <p:grpSp>
        <p:nvGrpSpPr>
          <p:cNvPr id="20" name="Google Shape;20;p3"/>
          <p:cNvGrpSpPr/>
          <p:nvPr/>
        </p:nvGrpSpPr>
        <p:grpSpPr>
          <a:xfrm>
            <a:off x="4406400" y="0"/>
            <a:ext cx="4737600" cy="5143065"/>
            <a:chOff x="4406400" y="0"/>
            <a:chExt cx="4737600" cy="5143065"/>
          </a:xfrm>
        </p:grpSpPr>
        <p:sp>
          <p:nvSpPr>
            <p:cNvPr id="21" name="Google Shape;21;p3"/>
            <p:cNvSpPr/>
            <p:nvPr/>
          </p:nvSpPr>
          <p:spPr>
            <a:xfrm rot="5400000">
              <a:off x="4408200" y="-1800"/>
              <a:ext cx="4734000" cy="4737600"/>
            </a:xfrm>
            <a:prstGeom prst="diagStripe">
              <a:avLst>
                <a:gd name="adj" fmla="val 49469"/>
              </a:avLst>
            </a:prstGeom>
            <a:solidFill>
              <a:schemeClr val="lt1">
                <a:alpha val="346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22;p3"/>
            <p:cNvSpPr/>
            <p:nvPr/>
          </p:nvSpPr>
          <p:spPr>
            <a:xfrm rot="5400000">
              <a:off x="4841125" y="5700"/>
              <a:ext cx="4298100" cy="4286700"/>
            </a:xfrm>
            <a:prstGeom prst="diagStripe">
              <a:avLst>
                <a:gd name="adj" fmla="val 0"/>
              </a:avLst>
            </a:prstGeom>
            <a:solidFill>
              <a:schemeClr val="lt1">
                <a:alpha val="346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23;p3"/>
            <p:cNvSpPr/>
            <p:nvPr/>
          </p:nvSpPr>
          <p:spPr>
            <a:xfrm rot="-5400000">
              <a:off x="5618399" y="1236468"/>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24;p3"/>
            <p:cNvSpPr/>
            <p:nvPr/>
          </p:nvSpPr>
          <p:spPr>
            <a:xfrm flipH="1">
              <a:off x="5849857" y="1443956"/>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25;p3"/>
            <p:cNvSpPr/>
            <p:nvPr/>
          </p:nvSpPr>
          <p:spPr>
            <a:xfrm rot="-5400000">
              <a:off x="5987081" y="2469465"/>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26;p3"/>
            <p:cNvSpPr/>
            <p:nvPr/>
          </p:nvSpPr>
          <p:spPr>
            <a:xfrm flipH="1">
              <a:off x="6222115" y="2676953"/>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27;p3"/>
            <p:cNvSpPr/>
            <p:nvPr/>
          </p:nvSpPr>
          <p:spPr>
            <a:xfrm rot="-5400000">
              <a:off x="6675341" y="1862018"/>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28;p3"/>
            <p:cNvSpPr/>
            <p:nvPr/>
          </p:nvSpPr>
          <p:spPr>
            <a:xfrm flipH="1">
              <a:off x="6908099" y="2069505"/>
              <a:ext cx="808800" cy="808800"/>
            </a:xfrm>
            <a:prstGeom prst="diagStripe">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29;p3"/>
            <p:cNvSpPr/>
            <p:nvPr/>
          </p:nvSpPr>
          <p:spPr>
            <a:xfrm rot="-5400000">
              <a:off x="6861141" y="2477810"/>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30;p3"/>
            <p:cNvSpPr/>
            <p:nvPr/>
          </p:nvSpPr>
          <p:spPr>
            <a:xfrm flipH="1">
              <a:off x="7965266" y="2692963"/>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31;p3"/>
            <p:cNvSpPr/>
            <p:nvPr/>
          </p:nvSpPr>
          <p:spPr>
            <a:xfrm flipH="1">
              <a:off x="8145082" y="3308755"/>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32;p3"/>
            <p:cNvSpPr/>
            <p:nvPr/>
          </p:nvSpPr>
          <p:spPr>
            <a:xfrm rot="-5400000">
              <a:off x="7047599" y="3095015"/>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33;p3"/>
            <p:cNvSpPr/>
            <p:nvPr/>
          </p:nvSpPr>
          <p:spPr>
            <a:xfrm flipH="1">
              <a:off x="7276649" y="3302502"/>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34;p3"/>
            <p:cNvSpPr/>
            <p:nvPr/>
          </p:nvSpPr>
          <p:spPr>
            <a:xfrm rot="-5400000">
              <a:off x="7227414" y="3710807"/>
              <a:ext cx="808800" cy="808800"/>
            </a:xfrm>
            <a:prstGeom prst="diagStripe">
              <a:avLst>
                <a:gd name="adj" fmla="val 50000"/>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35;p3"/>
            <p:cNvSpPr/>
            <p:nvPr/>
          </p:nvSpPr>
          <p:spPr>
            <a:xfrm flipH="1">
              <a:off x="7462448" y="3918294"/>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 name="Google Shape;36;p3"/>
            <p:cNvSpPr/>
            <p:nvPr/>
          </p:nvSpPr>
          <p:spPr>
            <a:xfrm rot="-5400000">
              <a:off x="8102491" y="3718473"/>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3"/>
            <p:cNvSpPr/>
            <p:nvPr/>
          </p:nvSpPr>
          <p:spPr>
            <a:xfrm flipH="1">
              <a:off x="8334533" y="3925960"/>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38;p3"/>
            <p:cNvSpPr/>
            <p:nvPr/>
          </p:nvSpPr>
          <p:spPr>
            <a:xfrm rot="-5400000">
              <a:off x="8288290" y="4334265"/>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9" name="Google Shape;39;p3"/>
          <p:cNvSpPr txBox="1">
            <a:spLocks noGrp="1"/>
          </p:cNvSpPr>
          <p:nvPr>
            <p:ph type="title"/>
          </p:nvPr>
        </p:nvSpPr>
        <p:spPr>
          <a:xfrm>
            <a:off x="823850" y="2053000"/>
            <a:ext cx="4587000" cy="1148700"/>
          </a:xfrm>
          <a:prstGeom prst="rect">
            <a:avLst/>
          </a:prstGeom>
        </p:spPr>
        <p:txBody>
          <a:bodyPr spcFirstLastPara="1" wrap="square" lIns="91425" tIns="91425" rIns="91425" bIns="91425" anchor="ctr"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40" name="Google Shape;40;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41"/>
        <p:cNvGrpSpPr/>
        <p:nvPr/>
      </p:nvGrpSpPr>
      <p:grpSpPr>
        <a:xfrm>
          <a:off x="0" y="0"/>
          <a:ext cx="0" cy="0"/>
          <a:chOff x="0" y="0"/>
          <a:chExt cx="0" cy="0"/>
        </a:xfrm>
      </p:grpSpPr>
      <p:grpSp>
        <p:nvGrpSpPr>
          <p:cNvPr id="42" name="Google Shape;42;p4"/>
          <p:cNvGrpSpPr/>
          <p:nvPr/>
        </p:nvGrpSpPr>
        <p:grpSpPr>
          <a:xfrm>
            <a:off x="0" y="381001"/>
            <a:ext cx="1037850" cy="1016287"/>
            <a:chOff x="0" y="381001"/>
            <a:chExt cx="1037850" cy="1016287"/>
          </a:xfrm>
        </p:grpSpPr>
        <p:sp>
          <p:nvSpPr>
            <p:cNvPr id="43" name="Google Shape;43;p4"/>
            <p:cNvSpPr/>
            <p:nvPr/>
          </p:nvSpPr>
          <p:spPr>
            <a:xfrm rot="-5400000">
              <a:off x="0" y="381001"/>
              <a:ext cx="808800" cy="808800"/>
            </a:xfrm>
            <a:prstGeom prst="diagStripe">
              <a:avLst>
                <a:gd name="adj" fmla="val 50000"/>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44;p4"/>
            <p:cNvSpPr/>
            <p:nvPr/>
          </p:nvSpPr>
          <p:spPr>
            <a:xfrm flipH="1">
              <a:off x="229050" y="588489"/>
              <a:ext cx="808800" cy="808800"/>
            </a:xfrm>
            <a:prstGeom prst="diagStripe">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5" name="Google Shape;45;p4"/>
          <p:cNvSpPr txBox="1">
            <a:spLocks noGrp="1"/>
          </p:cNvSpPr>
          <p:nvPr>
            <p:ph type="title"/>
          </p:nvPr>
        </p:nvSpPr>
        <p:spPr>
          <a:xfrm>
            <a:off x="1297500" y="393750"/>
            <a:ext cx="7038900" cy="914100"/>
          </a:xfrm>
          <a:prstGeom prst="rect">
            <a:avLst/>
          </a:prstGeom>
        </p:spPr>
        <p:txBody>
          <a:bodyPr spcFirstLastPara="1" wrap="square" lIns="91425" tIns="91425" rIns="91425" bIns="91425" anchor="t"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46" name="Google Shape;46;p4"/>
          <p:cNvSpPr txBox="1">
            <a:spLocks noGrp="1"/>
          </p:cNvSpPr>
          <p:nvPr>
            <p:ph type="body" idx="1"/>
          </p:nvPr>
        </p:nvSpPr>
        <p:spPr>
          <a:xfrm>
            <a:off x="1297500" y="1567550"/>
            <a:ext cx="7038900" cy="2911200"/>
          </a:xfrm>
          <a:prstGeom prst="rect">
            <a:avLst/>
          </a:prstGeom>
        </p:spPr>
        <p:txBody>
          <a:bodyPr spcFirstLastPara="1" wrap="square" lIns="91425" tIns="91425" rIns="91425" bIns="91425" anchor="t" anchorCtr="0">
            <a:normAutofit/>
          </a:bodyPr>
          <a:lstStyle>
            <a:lvl1pPr marL="457200" lvl="0" indent="-311150">
              <a:spcBef>
                <a:spcPts val="0"/>
              </a:spcBef>
              <a:spcAft>
                <a:spcPts val="0"/>
              </a:spcAft>
              <a:buSzPts val="1300"/>
              <a:buChar char="●"/>
              <a:defRPr/>
            </a:lvl1pPr>
            <a:lvl2pPr marL="914400" lvl="1" indent="-298450">
              <a:spcBef>
                <a:spcPts val="0"/>
              </a:spcBef>
              <a:spcAft>
                <a:spcPts val="0"/>
              </a:spcAft>
              <a:buSzPts val="1100"/>
              <a:buChar char="○"/>
              <a:defRPr/>
            </a:lvl2pPr>
            <a:lvl3pPr marL="1371600" lvl="2" indent="-298450">
              <a:spcBef>
                <a:spcPts val="0"/>
              </a:spcBef>
              <a:spcAft>
                <a:spcPts val="0"/>
              </a:spcAft>
              <a:buSzPts val="1100"/>
              <a:buChar char="■"/>
              <a:defRPr/>
            </a:lvl3pPr>
            <a:lvl4pPr marL="1828800" lvl="3" indent="-298450">
              <a:spcBef>
                <a:spcPts val="0"/>
              </a:spcBef>
              <a:spcAft>
                <a:spcPts val="0"/>
              </a:spcAft>
              <a:buSzPts val="1100"/>
              <a:buChar char="●"/>
              <a:defRPr/>
            </a:lvl4pPr>
            <a:lvl5pPr marL="2286000" lvl="4" indent="-298450">
              <a:spcBef>
                <a:spcPts val="0"/>
              </a:spcBef>
              <a:spcAft>
                <a:spcPts val="0"/>
              </a:spcAft>
              <a:buSzPts val="1100"/>
              <a:buChar char="○"/>
              <a:defRPr/>
            </a:lvl5pPr>
            <a:lvl6pPr marL="2743200" lvl="5" indent="-298450">
              <a:spcBef>
                <a:spcPts val="0"/>
              </a:spcBef>
              <a:spcAft>
                <a:spcPts val="0"/>
              </a:spcAft>
              <a:buSzPts val="1100"/>
              <a:buChar char="■"/>
              <a:defRPr/>
            </a:lvl6pPr>
            <a:lvl7pPr marL="3200400" lvl="6" indent="-298450">
              <a:spcBef>
                <a:spcPts val="0"/>
              </a:spcBef>
              <a:spcAft>
                <a:spcPts val="0"/>
              </a:spcAft>
              <a:buSzPts val="1100"/>
              <a:buChar char="●"/>
              <a:defRPr/>
            </a:lvl7pPr>
            <a:lvl8pPr marL="3657600" lvl="7" indent="-298450">
              <a:spcBef>
                <a:spcPts val="0"/>
              </a:spcBef>
              <a:spcAft>
                <a:spcPts val="0"/>
              </a:spcAft>
              <a:buSzPts val="1100"/>
              <a:buChar char="○"/>
              <a:defRPr/>
            </a:lvl8pPr>
            <a:lvl9pPr marL="4114800" lvl="8" indent="-298450">
              <a:spcBef>
                <a:spcPts val="0"/>
              </a:spcBef>
              <a:spcAft>
                <a:spcPts val="0"/>
              </a:spcAft>
              <a:buSzPts val="1100"/>
              <a:buChar char="■"/>
              <a:defRPr/>
            </a:lvl9pPr>
          </a:lstStyle>
          <a:p>
            <a:endParaRPr/>
          </a:p>
        </p:txBody>
      </p:sp>
      <p:sp>
        <p:nvSpPr>
          <p:cNvPr id="47" name="Google Shape;47;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48"/>
        <p:cNvGrpSpPr/>
        <p:nvPr/>
      </p:nvGrpSpPr>
      <p:grpSpPr>
        <a:xfrm>
          <a:off x="0" y="0"/>
          <a:ext cx="0" cy="0"/>
          <a:chOff x="0" y="0"/>
          <a:chExt cx="0" cy="0"/>
        </a:xfrm>
      </p:grpSpPr>
      <p:grpSp>
        <p:nvGrpSpPr>
          <p:cNvPr id="49" name="Google Shape;49;p5"/>
          <p:cNvGrpSpPr/>
          <p:nvPr/>
        </p:nvGrpSpPr>
        <p:grpSpPr>
          <a:xfrm>
            <a:off x="0" y="381001"/>
            <a:ext cx="1037850" cy="1016287"/>
            <a:chOff x="0" y="381001"/>
            <a:chExt cx="1037850" cy="1016287"/>
          </a:xfrm>
        </p:grpSpPr>
        <p:sp>
          <p:nvSpPr>
            <p:cNvPr id="50" name="Google Shape;50;p5"/>
            <p:cNvSpPr/>
            <p:nvPr/>
          </p:nvSpPr>
          <p:spPr>
            <a:xfrm rot="-5400000">
              <a:off x="0" y="381001"/>
              <a:ext cx="808800" cy="808800"/>
            </a:xfrm>
            <a:prstGeom prst="diagStripe">
              <a:avLst>
                <a:gd name="adj" fmla="val 50000"/>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 name="Google Shape;51;p5"/>
            <p:cNvSpPr/>
            <p:nvPr/>
          </p:nvSpPr>
          <p:spPr>
            <a:xfrm flipH="1">
              <a:off x="229050" y="588489"/>
              <a:ext cx="808800" cy="808800"/>
            </a:xfrm>
            <a:prstGeom prst="diagStripe">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2" name="Google Shape;52;p5"/>
          <p:cNvSpPr txBox="1">
            <a:spLocks noGrp="1"/>
          </p:cNvSpPr>
          <p:nvPr>
            <p:ph type="title"/>
          </p:nvPr>
        </p:nvSpPr>
        <p:spPr>
          <a:xfrm>
            <a:off x="1297500" y="393750"/>
            <a:ext cx="7038900" cy="914100"/>
          </a:xfrm>
          <a:prstGeom prst="rect">
            <a:avLst/>
          </a:prstGeom>
        </p:spPr>
        <p:txBody>
          <a:bodyPr spcFirstLastPara="1" wrap="square" lIns="91425" tIns="91425" rIns="91425" bIns="91425" anchor="t"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53" name="Google Shape;53;p5"/>
          <p:cNvSpPr txBox="1">
            <a:spLocks noGrp="1"/>
          </p:cNvSpPr>
          <p:nvPr>
            <p:ph type="body" idx="1"/>
          </p:nvPr>
        </p:nvSpPr>
        <p:spPr>
          <a:xfrm>
            <a:off x="1297500" y="1567550"/>
            <a:ext cx="3403200" cy="2911200"/>
          </a:xfrm>
          <a:prstGeom prst="rect">
            <a:avLst/>
          </a:prstGeom>
        </p:spPr>
        <p:txBody>
          <a:bodyPr spcFirstLastPara="1" wrap="square" lIns="91425" tIns="91425" rIns="91425" bIns="91425" anchor="t" anchorCtr="0">
            <a:normAutofit/>
          </a:bodyPr>
          <a:lstStyle>
            <a:lvl1pPr marL="457200" lvl="0" indent="-311150">
              <a:spcBef>
                <a:spcPts val="0"/>
              </a:spcBef>
              <a:spcAft>
                <a:spcPts val="0"/>
              </a:spcAft>
              <a:buSzPts val="1300"/>
              <a:buChar char="●"/>
              <a:defRPr/>
            </a:lvl1pPr>
            <a:lvl2pPr marL="914400" lvl="1" indent="-298450">
              <a:spcBef>
                <a:spcPts val="0"/>
              </a:spcBef>
              <a:spcAft>
                <a:spcPts val="0"/>
              </a:spcAft>
              <a:buSzPts val="1100"/>
              <a:buChar char="○"/>
              <a:defRPr/>
            </a:lvl2pPr>
            <a:lvl3pPr marL="1371600" lvl="2" indent="-298450">
              <a:spcBef>
                <a:spcPts val="0"/>
              </a:spcBef>
              <a:spcAft>
                <a:spcPts val="0"/>
              </a:spcAft>
              <a:buSzPts val="1100"/>
              <a:buChar char="■"/>
              <a:defRPr/>
            </a:lvl3pPr>
            <a:lvl4pPr marL="1828800" lvl="3" indent="-298450">
              <a:spcBef>
                <a:spcPts val="0"/>
              </a:spcBef>
              <a:spcAft>
                <a:spcPts val="0"/>
              </a:spcAft>
              <a:buSzPts val="1100"/>
              <a:buChar char="●"/>
              <a:defRPr/>
            </a:lvl4pPr>
            <a:lvl5pPr marL="2286000" lvl="4" indent="-298450">
              <a:spcBef>
                <a:spcPts val="0"/>
              </a:spcBef>
              <a:spcAft>
                <a:spcPts val="0"/>
              </a:spcAft>
              <a:buSzPts val="1100"/>
              <a:buChar char="○"/>
              <a:defRPr/>
            </a:lvl5pPr>
            <a:lvl6pPr marL="2743200" lvl="5" indent="-298450">
              <a:spcBef>
                <a:spcPts val="0"/>
              </a:spcBef>
              <a:spcAft>
                <a:spcPts val="0"/>
              </a:spcAft>
              <a:buSzPts val="1100"/>
              <a:buChar char="■"/>
              <a:defRPr/>
            </a:lvl6pPr>
            <a:lvl7pPr marL="3200400" lvl="6" indent="-298450">
              <a:spcBef>
                <a:spcPts val="0"/>
              </a:spcBef>
              <a:spcAft>
                <a:spcPts val="0"/>
              </a:spcAft>
              <a:buSzPts val="1100"/>
              <a:buChar char="●"/>
              <a:defRPr/>
            </a:lvl7pPr>
            <a:lvl8pPr marL="3657600" lvl="7" indent="-298450">
              <a:spcBef>
                <a:spcPts val="0"/>
              </a:spcBef>
              <a:spcAft>
                <a:spcPts val="0"/>
              </a:spcAft>
              <a:buSzPts val="1100"/>
              <a:buChar char="○"/>
              <a:defRPr/>
            </a:lvl8pPr>
            <a:lvl9pPr marL="4114800" lvl="8" indent="-298450">
              <a:spcBef>
                <a:spcPts val="0"/>
              </a:spcBef>
              <a:spcAft>
                <a:spcPts val="0"/>
              </a:spcAft>
              <a:buSzPts val="1100"/>
              <a:buChar char="■"/>
              <a:defRPr/>
            </a:lvl9pPr>
          </a:lstStyle>
          <a:p>
            <a:endParaRPr/>
          </a:p>
        </p:txBody>
      </p:sp>
      <p:sp>
        <p:nvSpPr>
          <p:cNvPr id="54" name="Google Shape;54;p5"/>
          <p:cNvSpPr txBox="1">
            <a:spLocks noGrp="1"/>
          </p:cNvSpPr>
          <p:nvPr>
            <p:ph type="body" idx="2"/>
          </p:nvPr>
        </p:nvSpPr>
        <p:spPr>
          <a:xfrm>
            <a:off x="4933221" y="1567550"/>
            <a:ext cx="3403200" cy="2911200"/>
          </a:xfrm>
          <a:prstGeom prst="rect">
            <a:avLst/>
          </a:prstGeom>
        </p:spPr>
        <p:txBody>
          <a:bodyPr spcFirstLastPara="1" wrap="square" lIns="91425" tIns="91425" rIns="91425" bIns="91425" anchor="t" anchorCtr="0">
            <a:normAutofit/>
          </a:bodyPr>
          <a:lstStyle>
            <a:lvl1pPr marL="457200" lvl="0" indent="-311150">
              <a:spcBef>
                <a:spcPts val="0"/>
              </a:spcBef>
              <a:spcAft>
                <a:spcPts val="0"/>
              </a:spcAft>
              <a:buSzPts val="1300"/>
              <a:buChar char="●"/>
              <a:defRPr/>
            </a:lvl1pPr>
            <a:lvl2pPr marL="914400" lvl="1" indent="-298450">
              <a:spcBef>
                <a:spcPts val="0"/>
              </a:spcBef>
              <a:spcAft>
                <a:spcPts val="0"/>
              </a:spcAft>
              <a:buSzPts val="1100"/>
              <a:buChar char="○"/>
              <a:defRPr/>
            </a:lvl2pPr>
            <a:lvl3pPr marL="1371600" lvl="2" indent="-298450">
              <a:spcBef>
                <a:spcPts val="0"/>
              </a:spcBef>
              <a:spcAft>
                <a:spcPts val="0"/>
              </a:spcAft>
              <a:buSzPts val="1100"/>
              <a:buChar char="■"/>
              <a:defRPr/>
            </a:lvl3pPr>
            <a:lvl4pPr marL="1828800" lvl="3" indent="-298450">
              <a:spcBef>
                <a:spcPts val="0"/>
              </a:spcBef>
              <a:spcAft>
                <a:spcPts val="0"/>
              </a:spcAft>
              <a:buSzPts val="1100"/>
              <a:buChar char="●"/>
              <a:defRPr/>
            </a:lvl4pPr>
            <a:lvl5pPr marL="2286000" lvl="4" indent="-298450">
              <a:spcBef>
                <a:spcPts val="0"/>
              </a:spcBef>
              <a:spcAft>
                <a:spcPts val="0"/>
              </a:spcAft>
              <a:buSzPts val="1100"/>
              <a:buChar char="○"/>
              <a:defRPr/>
            </a:lvl5pPr>
            <a:lvl6pPr marL="2743200" lvl="5" indent="-298450">
              <a:spcBef>
                <a:spcPts val="0"/>
              </a:spcBef>
              <a:spcAft>
                <a:spcPts val="0"/>
              </a:spcAft>
              <a:buSzPts val="1100"/>
              <a:buChar char="■"/>
              <a:defRPr/>
            </a:lvl6pPr>
            <a:lvl7pPr marL="3200400" lvl="6" indent="-298450">
              <a:spcBef>
                <a:spcPts val="0"/>
              </a:spcBef>
              <a:spcAft>
                <a:spcPts val="0"/>
              </a:spcAft>
              <a:buSzPts val="1100"/>
              <a:buChar char="●"/>
              <a:defRPr/>
            </a:lvl7pPr>
            <a:lvl8pPr marL="3657600" lvl="7" indent="-298450">
              <a:spcBef>
                <a:spcPts val="0"/>
              </a:spcBef>
              <a:spcAft>
                <a:spcPts val="0"/>
              </a:spcAft>
              <a:buSzPts val="1100"/>
              <a:buChar char="○"/>
              <a:defRPr/>
            </a:lvl8pPr>
            <a:lvl9pPr marL="4114800" lvl="8" indent="-298450">
              <a:spcBef>
                <a:spcPts val="0"/>
              </a:spcBef>
              <a:spcAft>
                <a:spcPts val="0"/>
              </a:spcAft>
              <a:buSzPts val="1100"/>
              <a:buChar char="■"/>
              <a:defRPr/>
            </a:lvl9pPr>
          </a:lstStyle>
          <a:p>
            <a:endParaRPr/>
          </a:p>
        </p:txBody>
      </p:sp>
      <p:sp>
        <p:nvSpPr>
          <p:cNvPr id="55" name="Google Shape;55;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56"/>
        <p:cNvGrpSpPr/>
        <p:nvPr/>
      </p:nvGrpSpPr>
      <p:grpSpPr>
        <a:xfrm>
          <a:off x="0" y="0"/>
          <a:ext cx="0" cy="0"/>
          <a:chOff x="0" y="0"/>
          <a:chExt cx="0" cy="0"/>
        </a:xfrm>
      </p:grpSpPr>
      <p:grpSp>
        <p:nvGrpSpPr>
          <p:cNvPr id="57" name="Google Shape;57;p6"/>
          <p:cNvGrpSpPr/>
          <p:nvPr/>
        </p:nvGrpSpPr>
        <p:grpSpPr>
          <a:xfrm>
            <a:off x="0" y="381001"/>
            <a:ext cx="1037850" cy="1016287"/>
            <a:chOff x="0" y="381001"/>
            <a:chExt cx="1037850" cy="1016287"/>
          </a:xfrm>
        </p:grpSpPr>
        <p:sp>
          <p:nvSpPr>
            <p:cNvPr id="58" name="Google Shape;58;p6"/>
            <p:cNvSpPr/>
            <p:nvPr/>
          </p:nvSpPr>
          <p:spPr>
            <a:xfrm rot="-5400000">
              <a:off x="0" y="381001"/>
              <a:ext cx="808800" cy="808800"/>
            </a:xfrm>
            <a:prstGeom prst="diagStripe">
              <a:avLst>
                <a:gd name="adj" fmla="val 50000"/>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 name="Google Shape;59;p6"/>
            <p:cNvSpPr/>
            <p:nvPr/>
          </p:nvSpPr>
          <p:spPr>
            <a:xfrm flipH="1">
              <a:off x="229050" y="588489"/>
              <a:ext cx="808800" cy="808800"/>
            </a:xfrm>
            <a:prstGeom prst="diagStripe">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0" name="Google Shape;60;p6"/>
          <p:cNvSpPr txBox="1">
            <a:spLocks noGrp="1"/>
          </p:cNvSpPr>
          <p:nvPr>
            <p:ph type="title"/>
          </p:nvPr>
        </p:nvSpPr>
        <p:spPr>
          <a:xfrm>
            <a:off x="1297500" y="393750"/>
            <a:ext cx="7038900" cy="914100"/>
          </a:xfrm>
          <a:prstGeom prst="rect">
            <a:avLst/>
          </a:prstGeom>
        </p:spPr>
        <p:txBody>
          <a:bodyPr spcFirstLastPara="1" wrap="square" lIns="91425" tIns="91425" rIns="91425" bIns="91425" anchor="t"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61" name="Google Shape;61;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62"/>
        <p:cNvGrpSpPr/>
        <p:nvPr/>
      </p:nvGrpSpPr>
      <p:grpSpPr>
        <a:xfrm>
          <a:off x="0" y="0"/>
          <a:ext cx="0" cy="0"/>
          <a:chOff x="0" y="0"/>
          <a:chExt cx="0" cy="0"/>
        </a:xfrm>
      </p:grpSpPr>
      <p:grpSp>
        <p:nvGrpSpPr>
          <p:cNvPr id="63" name="Google Shape;63;p7"/>
          <p:cNvGrpSpPr/>
          <p:nvPr/>
        </p:nvGrpSpPr>
        <p:grpSpPr>
          <a:xfrm>
            <a:off x="0" y="381001"/>
            <a:ext cx="1037850" cy="1016287"/>
            <a:chOff x="0" y="381001"/>
            <a:chExt cx="1037850" cy="1016287"/>
          </a:xfrm>
        </p:grpSpPr>
        <p:sp>
          <p:nvSpPr>
            <p:cNvPr id="64" name="Google Shape;64;p7"/>
            <p:cNvSpPr/>
            <p:nvPr/>
          </p:nvSpPr>
          <p:spPr>
            <a:xfrm rot="-5400000">
              <a:off x="0" y="381001"/>
              <a:ext cx="808800" cy="808800"/>
            </a:xfrm>
            <a:prstGeom prst="diagStripe">
              <a:avLst>
                <a:gd name="adj" fmla="val 50000"/>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 name="Google Shape;65;p7"/>
            <p:cNvSpPr/>
            <p:nvPr/>
          </p:nvSpPr>
          <p:spPr>
            <a:xfrm flipH="1">
              <a:off x="229050" y="588489"/>
              <a:ext cx="808800" cy="808800"/>
            </a:xfrm>
            <a:prstGeom prst="diagStripe">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6" name="Google Shape;66;p7"/>
          <p:cNvSpPr txBox="1">
            <a:spLocks noGrp="1"/>
          </p:cNvSpPr>
          <p:nvPr>
            <p:ph type="title"/>
          </p:nvPr>
        </p:nvSpPr>
        <p:spPr>
          <a:xfrm>
            <a:off x="1297500" y="393750"/>
            <a:ext cx="3798900" cy="1493100"/>
          </a:xfrm>
          <a:prstGeom prst="rect">
            <a:avLst/>
          </a:prstGeom>
        </p:spPr>
        <p:txBody>
          <a:bodyPr spcFirstLastPara="1" wrap="square" lIns="91425" tIns="91425" rIns="91425" bIns="91425" anchor="t"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67" name="Google Shape;67;p7"/>
          <p:cNvSpPr txBox="1">
            <a:spLocks noGrp="1"/>
          </p:cNvSpPr>
          <p:nvPr>
            <p:ph type="body" idx="1"/>
          </p:nvPr>
        </p:nvSpPr>
        <p:spPr>
          <a:xfrm>
            <a:off x="1297500" y="1972550"/>
            <a:ext cx="3798900" cy="2415900"/>
          </a:xfrm>
          <a:prstGeom prst="rect">
            <a:avLst/>
          </a:prstGeom>
        </p:spPr>
        <p:txBody>
          <a:bodyPr spcFirstLastPara="1" wrap="square" lIns="91425" tIns="91425" rIns="91425" bIns="91425" anchor="t" anchorCtr="0">
            <a:normAutofit/>
          </a:bodyPr>
          <a:lstStyle>
            <a:lvl1pPr marL="457200" lvl="0" indent="-311150">
              <a:spcBef>
                <a:spcPts val="0"/>
              </a:spcBef>
              <a:spcAft>
                <a:spcPts val="0"/>
              </a:spcAft>
              <a:buSzPts val="1300"/>
              <a:buChar char="●"/>
              <a:defRPr/>
            </a:lvl1pPr>
            <a:lvl2pPr marL="914400" lvl="1" indent="-298450">
              <a:spcBef>
                <a:spcPts val="0"/>
              </a:spcBef>
              <a:spcAft>
                <a:spcPts val="0"/>
              </a:spcAft>
              <a:buSzPts val="1100"/>
              <a:buChar char="○"/>
              <a:defRPr/>
            </a:lvl2pPr>
            <a:lvl3pPr marL="1371600" lvl="2" indent="-298450">
              <a:spcBef>
                <a:spcPts val="0"/>
              </a:spcBef>
              <a:spcAft>
                <a:spcPts val="0"/>
              </a:spcAft>
              <a:buSzPts val="1100"/>
              <a:buChar char="■"/>
              <a:defRPr/>
            </a:lvl3pPr>
            <a:lvl4pPr marL="1828800" lvl="3" indent="-298450">
              <a:spcBef>
                <a:spcPts val="0"/>
              </a:spcBef>
              <a:spcAft>
                <a:spcPts val="0"/>
              </a:spcAft>
              <a:buSzPts val="1100"/>
              <a:buChar char="●"/>
              <a:defRPr/>
            </a:lvl4pPr>
            <a:lvl5pPr marL="2286000" lvl="4" indent="-298450">
              <a:spcBef>
                <a:spcPts val="0"/>
              </a:spcBef>
              <a:spcAft>
                <a:spcPts val="0"/>
              </a:spcAft>
              <a:buSzPts val="1100"/>
              <a:buChar char="○"/>
              <a:defRPr/>
            </a:lvl5pPr>
            <a:lvl6pPr marL="2743200" lvl="5" indent="-298450">
              <a:spcBef>
                <a:spcPts val="0"/>
              </a:spcBef>
              <a:spcAft>
                <a:spcPts val="0"/>
              </a:spcAft>
              <a:buSzPts val="1100"/>
              <a:buChar char="■"/>
              <a:defRPr/>
            </a:lvl6pPr>
            <a:lvl7pPr marL="3200400" lvl="6" indent="-298450">
              <a:spcBef>
                <a:spcPts val="0"/>
              </a:spcBef>
              <a:spcAft>
                <a:spcPts val="0"/>
              </a:spcAft>
              <a:buSzPts val="1100"/>
              <a:buChar char="●"/>
              <a:defRPr/>
            </a:lvl7pPr>
            <a:lvl8pPr marL="3657600" lvl="7" indent="-298450">
              <a:spcBef>
                <a:spcPts val="0"/>
              </a:spcBef>
              <a:spcAft>
                <a:spcPts val="0"/>
              </a:spcAft>
              <a:buSzPts val="1100"/>
              <a:buChar char="○"/>
              <a:defRPr/>
            </a:lvl8pPr>
            <a:lvl9pPr marL="4114800" lvl="8" indent="-298450">
              <a:spcBef>
                <a:spcPts val="0"/>
              </a:spcBef>
              <a:spcAft>
                <a:spcPts val="0"/>
              </a:spcAft>
              <a:buSzPts val="1100"/>
              <a:buChar char="■"/>
              <a:defRPr/>
            </a:lvl9pPr>
          </a:lstStyle>
          <a:p>
            <a:endParaRPr/>
          </a:p>
        </p:txBody>
      </p:sp>
      <p:sp>
        <p:nvSpPr>
          <p:cNvPr id="68" name="Google Shape;68;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69"/>
        <p:cNvGrpSpPr/>
        <p:nvPr/>
      </p:nvGrpSpPr>
      <p:grpSpPr>
        <a:xfrm>
          <a:off x="0" y="0"/>
          <a:ext cx="0" cy="0"/>
          <a:chOff x="0" y="0"/>
          <a:chExt cx="0" cy="0"/>
        </a:xfrm>
      </p:grpSpPr>
      <p:grpSp>
        <p:nvGrpSpPr>
          <p:cNvPr id="70" name="Google Shape;70;p8"/>
          <p:cNvGrpSpPr/>
          <p:nvPr/>
        </p:nvGrpSpPr>
        <p:grpSpPr>
          <a:xfrm>
            <a:off x="4406400" y="0"/>
            <a:ext cx="4737600" cy="5143500"/>
            <a:chOff x="4406400" y="0"/>
            <a:chExt cx="4737600" cy="5143500"/>
          </a:xfrm>
        </p:grpSpPr>
        <p:sp>
          <p:nvSpPr>
            <p:cNvPr id="71" name="Google Shape;71;p8"/>
            <p:cNvSpPr/>
            <p:nvPr/>
          </p:nvSpPr>
          <p:spPr>
            <a:xfrm rot="5400000">
              <a:off x="4407900" y="-1500"/>
              <a:ext cx="4734600" cy="4737600"/>
            </a:xfrm>
            <a:prstGeom prst="diagStripe">
              <a:avLst>
                <a:gd name="adj" fmla="val 49469"/>
              </a:avLst>
            </a:prstGeom>
            <a:solidFill>
              <a:schemeClr val="lt1">
                <a:alpha val="346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 name="Google Shape;72;p8"/>
            <p:cNvSpPr/>
            <p:nvPr/>
          </p:nvSpPr>
          <p:spPr>
            <a:xfrm rot="5400000">
              <a:off x="4840825" y="6000"/>
              <a:ext cx="4298700" cy="4286700"/>
            </a:xfrm>
            <a:prstGeom prst="diagStripe">
              <a:avLst>
                <a:gd name="adj" fmla="val 0"/>
              </a:avLst>
            </a:prstGeom>
            <a:solidFill>
              <a:schemeClr val="lt1">
                <a:alpha val="346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 name="Google Shape;73;p8"/>
            <p:cNvSpPr/>
            <p:nvPr/>
          </p:nvSpPr>
          <p:spPr>
            <a:xfrm rot="-5400000">
              <a:off x="5618399" y="1236641"/>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 name="Google Shape;74;p8"/>
            <p:cNvSpPr/>
            <p:nvPr/>
          </p:nvSpPr>
          <p:spPr>
            <a:xfrm flipH="1">
              <a:off x="5849857" y="1444078"/>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 name="Google Shape;75;p8"/>
            <p:cNvSpPr/>
            <p:nvPr/>
          </p:nvSpPr>
          <p:spPr>
            <a:xfrm rot="-5400000">
              <a:off x="5987081" y="2469743"/>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 name="Google Shape;76;p8"/>
            <p:cNvSpPr/>
            <p:nvPr/>
          </p:nvSpPr>
          <p:spPr>
            <a:xfrm flipH="1">
              <a:off x="6222115" y="2677179"/>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 name="Google Shape;77;p8"/>
            <p:cNvSpPr/>
            <p:nvPr/>
          </p:nvSpPr>
          <p:spPr>
            <a:xfrm rot="-5400000">
              <a:off x="6675341" y="1862244"/>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78;p8"/>
            <p:cNvSpPr/>
            <p:nvPr/>
          </p:nvSpPr>
          <p:spPr>
            <a:xfrm flipH="1">
              <a:off x="6908099" y="2069680"/>
              <a:ext cx="808800" cy="808800"/>
            </a:xfrm>
            <a:prstGeom prst="diagStripe">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79;p8"/>
            <p:cNvSpPr/>
            <p:nvPr/>
          </p:nvSpPr>
          <p:spPr>
            <a:xfrm rot="-5400000">
              <a:off x="6861141" y="2478088"/>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 name="Google Shape;80;p8"/>
            <p:cNvSpPr/>
            <p:nvPr/>
          </p:nvSpPr>
          <p:spPr>
            <a:xfrm flipH="1">
              <a:off x="7965266" y="2693191"/>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 name="Google Shape;81;p8"/>
            <p:cNvSpPr/>
            <p:nvPr/>
          </p:nvSpPr>
          <p:spPr>
            <a:xfrm flipH="1">
              <a:off x="8145082" y="3309036"/>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 name="Google Shape;82;p8"/>
            <p:cNvSpPr/>
            <p:nvPr/>
          </p:nvSpPr>
          <p:spPr>
            <a:xfrm rot="-5400000">
              <a:off x="7047599" y="3095345"/>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 name="Google Shape;83;p8"/>
            <p:cNvSpPr/>
            <p:nvPr/>
          </p:nvSpPr>
          <p:spPr>
            <a:xfrm flipH="1">
              <a:off x="7276649" y="3302781"/>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 name="Google Shape;84;p8"/>
            <p:cNvSpPr/>
            <p:nvPr/>
          </p:nvSpPr>
          <p:spPr>
            <a:xfrm rot="-5400000">
              <a:off x="7227414" y="3711189"/>
              <a:ext cx="808800" cy="808800"/>
            </a:xfrm>
            <a:prstGeom prst="diagStripe">
              <a:avLst>
                <a:gd name="adj" fmla="val 50000"/>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 name="Google Shape;85;p8"/>
            <p:cNvSpPr/>
            <p:nvPr/>
          </p:nvSpPr>
          <p:spPr>
            <a:xfrm flipH="1">
              <a:off x="7462448" y="3918625"/>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 name="Google Shape;86;p8"/>
            <p:cNvSpPr/>
            <p:nvPr/>
          </p:nvSpPr>
          <p:spPr>
            <a:xfrm rot="-5400000">
              <a:off x="8102491" y="3718856"/>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 name="Google Shape;87;p8"/>
            <p:cNvSpPr/>
            <p:nvPr/>
          </p:nvSpPr>
          <p:spPr>
            <a:xfrm flipH="1">
              <a:off x="8334533" y="3926292"/>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 name="Google Shape;88;p8"/>
            <p:cNvSpPr/>
            <p:nvPr/>
          </p:nvSpPr>
          <p:spPr>
            <a:xfrm rot="-5400000">
              <a:off x="8288290" y="4334700"/>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89" name="Google Shape;89;p8"/>
          <p:cNvSpPr txBox="1">
            <a:spLocks noGrp="1"/>
          </p:cNvSpPr>
          <p:nvPr>
            <p:ph type="title"/>
          </p:nvPr>
        </p:nvSpPr>
        <p:spPr>
          <a:xfrm>
            <a:off x="823850" y="866775"/>
            <a:ext cx="4587000" cy="3521100"/>
          </a:xfrm>
          <a:prstGeom prst="rect">
            <a:avLst/>
          </a:prstGeom>
        </p:spPr>
        <p:txBody>
          <a:bodyPr spcFirstLastPara="1" wrap="square" lIns="91425" tIns="91425" rIns="91425" bIns="91425" anchor="ctr"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90" name="Google Shape;90;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91"/>
        <p:cNvGrpSpPr/>
        <p:nvPr/>
      </p:nvGrpSpPr>
      <p:grpSpPr>
        <a:xfrm>
          <a:off x="0" y="0"/>
          <a:ext cx="0" cy="0"/>
          <a:chOff x="0" y="0"/>
          <a:chExt cx="0" cy="0"/>
        </a:xfrm>
      </p:grpSpPr>
      <p:grpSp>
        <p:nvGrpSpPr>
          <p:cNvPr id="92" name="Google Shape;92;p9"/>
          <p:cNvGrpSpPr/>
          <p:nvPr/>
        </p:nvGrpSpPr>
        <p:grpSpPr>
          <a:xfrm>
            <a:off x="0" y="381001"/>
            <a:ext cx="1037850" cy="1016287"/>
            <a:chOff x="0" y="381001"/>
            <a:chExt cx="1037850" cy="1016287"/>
          </a:xfrm>
        </p:grpSpPr>
        <p:sp>
          <p:nvSpPr>
            <p:cNvPr id="93" name="Google Shape;93;p9"/>
            <p:cNvSpPr/>
            <p:nvPr/>
          </p:nvSpPr>
          <p:spPr>
            <a:xfrm rot="-5400000">
              <a:off x="0" y="381001"/>
              <a:ext cx="808800" cy="808800"/>
            </a:xfrm>
            <a:prstGeom prst="diagStripe">
              <a:avLst>
                <a:gd name="adj" fmla="val 50000"/>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 name="Google Shape;94;p9"/>
            <p:cNvSpPr/>
            <p:nvPr/>
          </p:nvSpPr>
          <p:spPr>
            <a:xfrm flipH="1">
              <a:off x="229050" y="588489"/>
              <a:ext cx="808800" cy="808800"/>
            </a:xfrm>
            <a:prstGeom prst="diagStripe">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95" name="Google Shape;95;p9"/>
          <p:cNvSpPr txBox="1">
            <a:spLocks noGrp="1"/>
          </p:cNvSpPr>
          <p:nvPr>
            <p:ph type="title"/>
          </p:nvPr>
        </p:nvSpPr>
        <p:spPr>
          <a:xfrm>
            <a:off x="1297500" y="1658325"/>
            <a:ext cx="3036300" cy="1751700"/>
          </a:xfrm>
          <a:prstGeom prst="rect">
            <a:avLst/>
          </a:prstGeom>
        </p:spPr>
        <p:txBody>
          <a:bodyPr spcFirstLastPara="1" wrap="square" lIns="91425" tIns="91425" rIns="91425" bIns="91425" anchor="t"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96" name="Google Shape;96;p9"/>
          <p:cNvSpPr txBox="1">
            <a:spLocks noGrp="1"/>
          </p:cNvSpPr>
          <p:nvPr>
            <p:ph type="subTitle" idx="1"/>
          </p:nvPr>
        </p:nvSpPr>
        <p:spPr>
          <a:xfrm>
            <a:off x="1297500" y="3538000"/>
            <a:ext cx="3036300" cy="5061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SzPts val="1300"/>
              <a:buNone/>
              <a:defRPr/>
            </a:lvl1pPr>
            <a:lvl2pPr lvl="1">
              <a:lnSpc>
                <a:spcPct val="100000"/>
              </a:lnSpc>
              <a:spcBef>
                <a:spcPts val="0"/>
              </a:spcBef>
              <a:spcAft>
                <a:spcPts val="0"/>
              </a:spcAft>
              <a:buSzPts val="1300"/>
              <a:buNone/>
              <a:defRPr sz="1300"/>
            </a:lvl2pPr>
            <a:lvl3pPr lvl="2">
              <a:lnSpc>
                <a:spcPct val="100000"/>
              </a:lnSpc>
              <a:spcBef>
                <a:spcPts val="0"/>
              </a:spcBef>
              <a:spcAft>
                <a:spcPts val="0"/>
              </a:spcAft>
              <a:buSzPts val="1300"/>
              <a:buNone/>
              <a:defRPr sz="1300"/>
            </a:lvl3pPr>
            <a:lvl4pPr lvl="3">
              <a:lnSpc>
                <a:spcPct val="100000"/>
              </a:lnSpc>
              <a:spcBef>
                <a:spcPts val="0"/>
              </a:spcBef>
              <a:spcAft>
                <a:spcPts val="0"/>
              </a:spcAft>
              <a:buSzPts val="1300"/>
              <a:buNone/>
              <a:defRPr sz="1300"/>
            </a:lvl4pPr>
            <a:lvl5pPr lvl="4">
              <a:lnSpc>
                <a:spcPct val="100000"/>
              </a:lnSpc>
              <a:spcBef>
                <a:spcPts val="0"/>
              </a:spcBef>
              <a:spcAft>
                <a:spcPts val="0"/>
              </a:spcAft>
              <a:buSzPts val="1300"/>
              <a:buNone/>
              <a:defRPr sz="1300"/>
            </a:lvl5pPr>
            <a:lvl6pPr lvl="5">
              <a:lnSpc>
                <a:spcPct val="100000"/>
              </a:lnSpc>
              <a:spcBef>
                <a:spcPts val="0"/>
              </a:spcBef>
              <a:spcAft>
                <a:spcPts val="0"/>
              </a:spcAft>
              <a:buSzPts val="1300"/>
              <a:buNone/>
              <a:defRPr sz="1300"/>
            </a:lvl6pPr>
            <a:lvl7pPr lvl="6">
              <a:lnSpc>
                <a:spcPct val="100000"/>
              </a:lnSpc>
              <a:spcBef>
                <a:spcPts val="0"/>
              </a:spcBef>
              <a:spcAft>
                <a:spcPts val="0"/>
              </a:spcAft>
              <a:buSzPts val="1300"/>
              <a:buNone/>
              <a:defRPr sz="1300"/>
            </a:lvl7pPr>
            <a:lvl8pPr lvl="7">
              <a:lnSpc>
                <a:spcPct val="100000"/>
              </a:lnSpc>
              <a:spcBef>
                <a:spcPts val="0"/>
              </a:spcBef>
              <a:spcAft>
                <a:spcPts val="0"/>
              </a:spcAft>
              <a:buSzPts val="1300"/>
              <a:buNone/>
              <a:defRPr sz="1300"/>
            </a:lvl8pPr>
            <a:lvl9pPr lvl="8">
              <a:lnSpc>
                <a:spcPct val="100000"/>
              </a:lnSpc>
              <a:spcBef>
                <a:spcPts val="0"/>
              </a:spcBef>
              <a:spcAft>
                <a:spcPts val="0"/>
              </a:spcAft>
              <a:buSzPts val="1300"/>
              <a:buNone/>
              <a:defRPr sz="1300"/>
            </a:lvl9pPr>
          </a:lstStyle>
          <a:p>
            <a:endParaRPr/>
          </a:p>
        </p:txBody>
      </p:sp>
      <p:sp>
        <p:nvSpPr>
          <p:cNvPr id="97" name="Google Shape;97;p9"/>
          <p:cNvSpPr txBox="1">
            <a:spLocks noGrp="1"/>
          </p:cNvSpPr>
          <p:nvPr>
            <p:ph type="body" idx="2"/>
          </p:nvPr>
        </p:nvSpPr>
        <p:spPr>
          <a:xfrm>
            <a:off x="4648200" y="1696600"/>
            <a:ext cx="3676800" cy="2347500"/>
          </a:xfrm>
          <a:prstGeom prst="rect">
            <a:avLst/>
          </a:prstGeom>
        </p:spPr>
        <p:txBody>
          <a:bodyPr spcFirstLastPara="1" wrap="square" lIns="91425" tIns="91425" rIns="91425" bIns="91425" anchor="t" anchorCtr="0">
            <a:normAutofit/>
          </a:bodyPr>
          <a:lstStyle>
            <a:lvl1pPr marL="457200" lvl="0" indent="-311150">
              <a:spcBef>
                <a:spcPts val="0"/>
              </a:spcBef>
              <a:spcAft>
                <a:spcPts val="0"/>
              </a:spcAft>
              <a:buSzPts val="1300"/>
              <a:buChar char="●"/>
              <a:defRPr/>
            </a:lvl1pPr>
            <a:lvl2pPr marL="914400" lvl="1" indent="-298450">
              <a:spcBef>
                <a:spcPts val="0"/>
              </a:spcBef>
              <a:spcAft>
                <a:spcPts val="0"/>
              </a:spcAft>
              <a:buSzPts val="1100"/>
              <a:buChar char="○"/>
              <a:defRPr/>
            </a:lvl2pPr>
            <a:lvl3pPr marL="1371600" lvl="2" indent="-298450">
              <a:spcBef>
                <a:spcPts val="0"/>
              </a:spcBef>
              <a:spcAft>
                <a:spcPts val="0"/>
              </a:spcAft>
              <a:buSzPts val="1100"/>
              <a:buChar char="■"/>
              <a:defRPr/>
            </a:lvl3pPr>
            <a:lvl4pPr marL="1828800" lvl="3" indent="-298450">
              <a:spcBef>
                <a:spcPts val="0"/>
              </a:spcBef>
              <a:spcAft>
                <a:spcPts val="0"/>
              </a:spcAft>
              <a:buSzPts val="1100"/>
              <a:buChar char="●"/>
              <a:defRPr/>
            </a:lvl4pPr>
            <a:lvl5pPr marL="2286000" lvl="4" indent="-298450">
              <a:spcBef>
                <a:spcPts val="0"/>
              </a:spcBef>
              <a:spcAft>
                <a:spcPts val="0"/>
              </a:spcAft>
              <a:buSzPts val="1100"/>
              <a:buChar char="○"/>
              <a:defRPr/>
            </a:lvl5pPr>
            <a:lvl6pPr marL="2743200" lvl="5" indent="-298450">
              <a:spcBef>
                <a:spcPts val="0"/>
              </a:spcBef>
              <a:spcAft>
                <a:spcPts val="0"/>
              </a:spcAft>
              <a:buSzPts val="1100"/>
              <a:buChar char="■"/>
              <a:defRPr/>
            </a:lvl6pPr>
            <a:lvl7pPr marL="3200400" lvl="6" indent="-298450">
              <a:spcBef>
                <a:spcPts val="0"/>
              </a:spcBef>
              <a:spcAft>
                <a:spcPts val="0"/>
              </a:spcAft>
              <a:buSzPts val="1100"/>
              <a:buChar char="●"/>
              <a:defRPr/>
            </a:lvl7pPr>
            <a:lvl8pPr marL="3657600" lvl="7" indent="-298450">
              <a:spcBef>
                <a:spcPts val="0"/>
              </a:spcBef>
              <a:spcAft>
                <a:spcPts val="0"/>
              </a:spcAft>
              <a:buSzPts val="1100"/>
              <a:buChar char="○"/>
              <a:defRPr/>
            </a:lvl8pPr>
            <a:lvl9pPr marL="4114800" lvl="8" indent="-298450">
              <a:spcBef>
                <a:spcPts val="0"/>
              </a:spcBef>
              <a:spcAft>
                <a:spcPts val="0"/>
              </a:spcAft>
              <a:buSzPts val="1100"/>
              <a:buChar char="■"/>
              <a:defRPr/>
            </a:lvl9pPr>
          </a:lstStyle>
          <a:p>
            <a:endParaRPr/>
          </a:p>
        </p:txBody>
      </p:sp>
      <p:sp>
        <p:nvSpPr>
          <p:cNvPr id="98" name="Google Shape;98;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99"/>
        <p:cNvGrpSpPr/>
        <p:nvPr/>
      </p:nvGrpSpPr>
      <p:grpSpPr>
        <a:xfrm>
          <a:off x="0" y="0"/>
          <a:ext cx="0" cy="0"/>
          <a:chOff x="0" y="0"/>
          <a:chExt cx="0" cy="0"/>
        </a:xfrm>
      </p:grpSpPr>
      <p:grpSp>
        <p:nvGrpSpPr>
          <p:cNvPr id="100" name="Google Shape;100;p10"/>
          <p:cNvGrpSpPr/>
          <p:nvPr/>
        </p:nvGrpSpPr>
        <p:grpSpPr>
          <a:xfrm>
            <a:off x="0" y="4128572"/>
            <a:ext cx="698925" cy="684657"/>
            <a:chOff x="0" y="3785672"/>
            <a:chExt cx="698925" cy="684657"/>
          </a:xfrm>
        </p:grpSpPr>
        <p:sp>
          <p:nvSpPr>
            <p:cNvPr id="101" name="Google Shape;101;p10"/>
            <p:cNvSpPr/>
            <p:nvPr/>
          </p:nvSpPr>
          <p:spPr>
            <a:xfrm rot="-5400000">
              <a:off x="0" y="3785672"/>
              <a:ext cx="544800" cy="544800"/>
            </a:xfrm>
            <a:prstGeom prst="diagStripe">
              <a:avLst>
                <a:gd name="adj" fmla="val 50000"/>
              </a:avLst>
            </a:prstGeom>
            <a:solidFill>
              <a:schemeClr val="lt1">
                <a:alpha val="96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 name="Google Shape;102;p10"/>
            <p:cNvSpPr/>
            <p:nvPr/>
          </p:nvSpPr>
          <p:spPr>
            <a:xfrm flipH="1">
              <a:off x="154125" y="3925529"/>
              <a:ext cx="544800" cy="544800"/>
            </a:xfrm>
            <a:prstGeom prst="diagStripe">
              <a:avLst>
                <a:gd name="adj" fmla="val 50000"/>
              </a:avLst>
            </a:prstGeom>
            <a:solidFill>
              <a:schemeClr val="lt1">
                <a:alpha val="96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03" name="Google Shape;103;p10"/>
          <p:cNvSpPr txBox="1">
            <a:spLocks noGrp="1"/>
          </p:cNvSpPr>
          <p:nvPr>
            <p:ph type="body" idx="1"/>
          </p:nvPr>
        </p:nvSpPr>
        <p:spPr>
          <a:xfrm>
            <a:off x="812725" y="4305375"/>
            <a:ext cx="6936000" cy="5238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300"/>
              <a:buNone/>
              <a:defRPr/>
            </a:lvl1pPr>
          </a:lstStyle>
          <a:p>
            <a:endParaRPr/>
          </a:p>
        </p:txBody>
      </p:sp>
      <p:sp>
        <p:nvSpPr>
          <p:cNvPr id="104" name="Google Shape;104;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105"/>
        <p:cNvGrpSpPr/>
        <p:nvPr/>
      </p:nvGrpSpPr>
      <p:grpSpPr>
        <a:xfrm>
          <a:off x="0" y="0"/>
          <a:ext cx="0" cy="0"/>
          <a:chOff x="0" y="0"/>
          <a:chExt cx="0" cy="0"/>
        </a:xfrm>
      </p:grpSpPr>
      <p:grpSp>
        <p:nvGrpSpPr>
          <p:cNvPr id="106" name="Google Shape;106;p11"/>
          <p:cNvGrpSpPr/>
          <p:nvPr/>
        </p:nvGrpSpPr>
        <p:grpSpPr>
          <a:xfrm>
            <a:off x="4406400" y="0"/>
            <a:ext cx="4737600" cy="5143065"/>
            <a:chOff x="4406400" y="0"/>
            <a:chExt cx="4737600" cy="5143065"/>
          </a:xfrm>
        </p:grpSpPr>
        <p:sp>
          <p:nvSpPr>
            <p:cNvPr id="107" name="Google Shape;107;p11"/>
            <p:cNvSpPr/>
            <p:nvPr/>
          </p:nvSpPr>
          <p:spPr>
            <a:xfrm rot="5400000">
              <a:off x="4408200" y="-1800"/>
              <a:ext cx="4734000" cy="4737600"/>
            </a:xfrm>
            <a:prstGeom prst="diagStripe">
              <a:avLst>
                <a:gd name="adj" fmla="val 49469"/>
              </a:avLst>
            </a:prstGeom>
            <a:solidFill>
              <a:schemeClr val="lt1">
                <a:alpha val="346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 name="Google Shape;108;p11"/>
            <p:cNvSpPr/>
            <p:nvPr/>
          </p:nvSpPr>
          <p:spPr>
            <a:xfrm rot="5400000">
              <a:off x="4841125" y="5700"/>
              <a:ext cx="4298100" cy="4286700"/>
            </a:xfrm>
            <a:prstGeom prst="diagStripe">
              <a:avLst>
                <a:gd name="adj" fmla="val 0"/>
              </a:avLst>
            </a:prstGeom>
            <a:solidFill>
              <a:schemeClr val="lt1">
                <a:alpha val="346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 name="Google Shape;109;p11"/>
            <p:cNvSpPr/>
            <p:nvPr/>
          </p:nvSpPr>
          <p:spPr>
            <a:xfrm rot="-5400000">
              <a:off x="5618399" y="1236468"/>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 name="Google Shape;110;p11"/>
            <p:cNvSpPr/>
            <p:nvPr/>
          </p:nvSpPr>
          <p:spPr>
            <a:xfrm flipH="1">
              <a:off x="5849857" y="1443956"/>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 name="Google Shape;111;p11"/>
            <p:cNvSpPr/>
            <p:nvPr/>
          </p:nvSpPr>
          <p:spPr>
            <a:xfrm rot="-5400000">
              <a:off x="5987081" y="2469465"/>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 name="Google Shape;112;p11"/>
            <p:cNvSpPr/>
            <p:nvPr/>
          </p:nvSpPr>
          <p:spPr>
            <a:xfrm flipH="1">
              <a:off x="6222115" y="2676953"/>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 name="Google Shape;113;p11"/>
            <p:cNvSpPr/>
            <p:nvPr/>
          </p:nvSpPr>
          <p:spPr>
            <a:xfrm rot="-5400000">
              <a:off x="6675341" y="1862018"/>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 name="Google Shape;114;p11"/>
            <p:cNvSpPr/>
            <p:nvPr/>
          </p:nvSpPr>
          <p:spPr>
            <a:xfrm flipH="1">
              <a:off x="6908099" y="2069505"/>
              <a:ext cx="808800" cy="808800"/>
            </a:xfrm>
            <a:prstGeom prst="diagStripe">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 name="Google Shape;115;p11"/>
            <p:cNvSpPr/>
            <p:nvPr/>
          </p:nvSpPr>
          <p:spPr>
            <a:xfrm rot="-5400000">
              <a:off x="6861141" y="2477810"/>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 name="Google Shape;116;p11"/>
            <p:cNvSpPr/>
            <p:nvPr/>
          </p:nvSpPr>
          <p:spPr>
            <a:xfrm flipH="1">
              <a:off x="7965266" y="2692963"/>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 name="Google Shape;117;p11"/>
            <p:cNvSpPr/>
            <p:nvPr/>
          </p:nvSpPr>
          <p:spPr>
            <a:xfrm flipH="1">
              <a:off x="8145082" y="3308755"/>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 name="Google Shape;118;p11"/>
            <p:cNvSpPr/>
            <p:nvPr/>
          </p:nvSpPr>
          <p:spPr>
            <a:xfrm rot="-5400000">
              <a:off x="7047599" y="3095015"/>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 name="Google Shape;119;p11"/>
            <p:cNvSpPr/>
            <p:nvPr/>
          </p:nvSpPr>
          <p:spPr>
            <a:xfrm flipH="1">
              <a:off x="7276649" y="3302502"/>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 name="Google Shape;120;p11"/>
            <p:cNvSpPr/>
            <p:nvPr/>
          </p:nvSpPr>
          <p:spPr>
            <a:xfrm rot="-5400000">
              <a:off x="7227414" y="3710807"/>
              <a:ext cx="808800" cy="808800"/>
            </a:xfrm>
            <a:prstGeom prst="diagStripe">
              <a:avLst>
                <a:gd name="adj" fmla="val 50000"/>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 name="Google Shape;121;p11"/>
            <p:cNvSpPr/>
            <p:nvPr/>
          </p:nvSpPr>
          <p:spPr>
            <a:xfrm flipH="1">
              <a:off x="7462448" y="3918294"/>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 name="Google Shape;122;p11"/>
            <p:cNvSpPr/>
            <p:nvPr/>
          </p:nvSpPr>
          <p:spPr>
            <a:xfrm rot="-5400000">
              <a:off x="8102491" y="3718473"/>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 name="Google Shape;123;p11"/>
            <p:cNvSpPr/>
            <p:nvPr/>
          </p:nvSpPr>
          <p:spPr>
            <a:xfrm flipH="1">
              <a:off x="8334533" y="3925960"/>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 name="Google Shape;124;p11"/>
            <p:cNvSpPr/>
            <p:nvPr/>
          </p:nvSpPr>
          <p:spPr>
            <a:xfrm rot="-5400000">
              <a:off x="8288290" y="4334265"/>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25" name="Google Shape;125;p11"/>
          <p:cNvSpPr txBox="1">
            <a:spLocks noGrp="1"/>
          </p:cNvSpPr>
          <p:nvPr>
            <p:ph type="title" hasCustomPrompt="1"/>
          </p:nvPr>
        </p:nvSpPr>
        <p:spPr>
          <a:xfrm>
            <a:off x="823850" y="1284675"/>
            <a:ext cx="4776000" cy="1300800"/>
          </a:xfrm>
          <a:prstGeom prst="rect">
            <a:avLst/>
          </a:prstGeom>
        </p:spPr>
        <p:txBody>
          <a:bodyPr spcFirstLastPara="1" wrap="square" lIns="91425" tIns="91425" rIns="91425" bIns="91425" anchor="t" anchorCtr="0">
            <a:normAutofit/>
          </a:bodyPr>
          <a:lstStyle>
            <a:lvl1pPr lvl="0">
              <a:spcBef>
                <a:spcPts val="0"/>
              </a:spcBef>
              <a:spcAft>
                <a:spcPts val="0"/>
              </a:spcAft>
              <a:buSzPts val="8000"/>
              <a:buNone/>
              <a:defRPr sz="8000"/>
            </a:lvl1pPr>
            <a:lvl2pPr lvl="1">
              <a:spcBef>
                <a:spcPts val="0"/>
              </a:spcBef>
              <a:spcAft>
                <a:spcPts val="0"/>
              </a:spcAft>
              <a:buSzPts val="8000"/>
              <a:buNone/>
              <a:defRPr sz="8000"/>
            </a:lvl2pPr>
            <a:lvl3pPr lvl="2">
              <a:spcBef>
                <a:spcPts val="0"/>
              </a:spcBef>
              <a:spcAft>
                <a:spcPts val="0"/>
              </a:spcAft>
              <a:buSzPts val="8000"/>
              <a:buNone/>
              <a:defRPr sz="8000"/>
            </a:lvl3pPr>
            <a:lvl4pPr lvl="3">
              <a:spcBef>
                <a:spcPts val="0"/>
              </a:spcBef>
              <a:spcAft>
                <a:spcPts val="0"/>
              </a:spcAft>
              <a:buSzPts val="8000"/>
              <a:buNone/>
              <a:defRPr sz="8000"/>
            </a:lvl4pPr>
            <a:lvl5pPr lvl="4">
              <a:spcBef>
                <a:spcPts val="0"/>
              </a:spcBef>
              <a:spcAft>
                <a:spcPts val="0"/>
              </a:spcAft>
              <a:buSzPts val="8000"/>
              <a:buNone/>
              <a:defRPr sz="8000"/>
            </a:lvl5pPr>
            <a:lvl6pPr lvl="5">
              <a:spcBef>
                <a:spcPts val="0"/>
              </a:spcBef>
              <a:spcAft>
                <a:spcPts val="0"/>
              </a:spcAft>
              <a:buSzPts val="8000"/>
              <a:buNone/>
              <a:defRPr sz="8000"/>
            </a:lvl6pPr>
            <a:lvl7pPr lvl="6">
              <a:spcBef>
                <a:spcPts val="0"/>
              </a:spcBef>
              <a:spcAft>
                <a:spcPts val="0"/>
              </a:spcAft>
              <a:buSzPts val="8000"/>
              <a:buNone/>
              <a:defRPr sz="8000"/>
            </a:lvl7pPr>
            <a:lvl8pPr lvl="7">
              <a:spcBef>
                <a:spcPts val="0"/>
              </a:spcBef>
              <a:spcAft>
                <a:spcPts val="0"/>
              </a:spcAft>
              <a:buSzPts val="8000"/>
              <a:buNone/>
              <a:defRPr sz="8000"/>
            </a:lvl8pPr>
            <a:lvl9pPr lvl="8">
              <a:spcBef>
                <a:spcPts val="0"/>
              </a:spcBef>
              <a:spcAft>
                <a:spcPts val="0"/>
              </a:spcAft>
              <a:buSzPts val="8000"/>
              <a:buNone/>
              <a:defRPr sz="8000"/>
            </a:lvl9pPr>
          </a:lstStyle>
          <a:p>
            <a:r>
              <a:t>xx%</a:t>
            </a:r>
          </a:p>
        </p:txBody>
      </p:sp>
      <p:sp>
        <p:nvSpPr>
          <p:cNvPr id="126" name="Google Shape;126;p11"/>
          <p:cNvSpPr txBox="1">
            <a:spLocks noGrp="1"/>
          </p:cNvSpPr>
          <p:nvPr>
            <p:ph type="body" idx="1"/>
          </p:nvPr>
        </p:nvSpPr>
        <p:spPr>
          <a:xfrm>
            <a:off x="823850" y="2643124"/>
            <a:ext cx="4776000" cy="1218900"/>
          </a:xfrm>
          <a:prstGeom prst="rect">
            <a:avLst/>
          </a:prstGeom>
        </p:spPr>
        <p:txBody>
          <a:bodyPr spcFirstLastPara="1" wrap="square" lIns="91425" tIns="91425" rIns="91425" bIns="91425" anchor="t" anchorCtr="0">
            <a:normAutofit/>
          </a:bodyPr>
          <a:lstStyle>
            <a:lvl1pPr marL="457200" lvl="0" indent="-311150">
              <a:spcBef>
                <a:spcPts val="0"/>
              </a:spcBef>
              <a:spcAft>
                <a:spcPts val="0"/>
              </a:spcAft>
              <a:buSzPts val="1300"/>
              <a:buChar char="●"/>
              <a:defRPr/>
            </a:lvl1pPr>
            <a:lvl2pPr marL="914400" lvl="1" indent="-298450">
              <a:spcBef>
                <a:spcPts val="0"/>
              </a:spcBef>
              <a:spcAft>
                <a:spcPts val="0"/>
              </a:spcAft>
              <a:buSzPts val="1100"/>
              <a:buChar char="○"/>
              <a:defRPr/>
            </a:lvl2pPr>
            <a:lvl3pPr marL="1371600" lvl="2" indent="-298450">
              <a:spcBef>
                <a:spcPts val="0"/>
              </a:spcBef>
              <a:spcAft>
                <a:spcPts val="0"/>
              </a:spcAft>
              <a:buSzPts val="1100"/>
              <a:buChar char="■"/>
              <a:defRPr/>
            </a:lvl3pPr>
            <a:lvl4pPr marL="1828800" lvl="3" indent="-298450">
              <a:spcBef>
                <a:spcPts val="0"/>
              </a:spcBef>
              <a:spcAft>
                <a:spcPts val="0"/>
              </a:spcAft>
              <a:buSzPts val="1100"/>
              <a:buChar char="●"/>
              <a:defRPr/>
            </a:lvl4pPr>
            <a:lvl5pPr marL="2286000" lvl="4" indent="-298450">
              <a:spcBef>
                <a:spcPts val="0"/>
              </a:spcBef>
              <a:spcAft>
                <a:spcPts val="0"/>
              </a:spcAft>
              <a:buSzPts val="1100"/>
              <a:buChar char="○"/>
              <a:defRPr/>
            </a:lvl5pPr>
            <a:lvl6pPr marL="2743200" lvl="5" indent="-298450">
              <a:spcBef>
                <a:spcPts val="0"/>
              </a:spcBef>
              <a:spcAft>
                <a:spcPts val="0"/>
              </a:spcAft>
              <a:buSzPts val="1100"/>
              <a:buChar char="■"/>
              <a:defRPr/>
            </a:lvl6pPr>
            <a:lvl7pPr marL="3200400" lvl="6" indent="-298450">
              <a:spcBef>
                <a:spcPts val="0"/>
              </a:spcBef>
              <a:spcAft>
                <a:spcPts val="0"/>
              </a:spcAft>
              <a:buSzPts val="1100"/>
              <a:buChar char="●"/>
              <a:defRPr/>
            </a:lvl7pPr>
            <a:lvl8pPr marL="3657600" lvl="7" indent="-298450">
              <a:spcBef>
                <a:spcPts val="0"/>
              </a:spcBef>
              <a:spcAft>
                <a:spcPts val="0"/>
              </a:spcAft>
              <a:buSzPts val="1100"/>
              <a:buChar char="○"/>
              <a:defRPr/>
            </a:lvl8pPr>
            <a:lvl9pPr marL="4114800" lvl="8" indent="-298450">
              <a:spcBef>
                <a:spcPts val="0"/>
              </a:spcBef>
              <a:spcAft>
                <a:spcPts val="0"/>
              </a:spcAft>
              <a:buSzPts val="1100"/>
              <a:buChar char="■"/>
              <a:defRPr/>
            </a:lvl9pPr>
          </a:lstStyle>
          <a:p>
            <a:endParaRPr/>
          </a:p>
        </p:txBody>
      </p:sp>
      <p:sp>
        <p:nvSpPr>
          <p:cNvPr id="127" name="Google Shape;12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28"/>
        <p:cNvGrpSpPr/>
        <p:nvPr/>
      </p:nvGrpSpPr>
      <p:grpSpPr>
        <a:xfrm>
          <a:off x="0" y="0"/>
          <a:ext cx="0" cy="0"/>
          <a:chOff x="0" y="0"/>
          <a:chExt cx="0" cy="0"/>
        </a:xfrm>
      </p:grpSpPr>
      <p:sp>
        <p:nvSpPr>
          <p:cNvPr id="129" name="Google Shape;12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focus">
    <p:bg>
      <p:bgPr>
        <a:solidFill>
          <a:schemeClr val="dk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1pPr>
            <a:lvl2pPr lvl="1">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2pPr>
            <a:lvl3pPr lvl="2">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3pPr>
            <a:lvl4pPr lvl="3">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4pPr>
            <a:lvl5pPr lvl="4">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5pPr>
            <a:lvl6pPr lvl="5">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6pPr>
            <a:lvl7pPr lvl="6">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7pPr>
            <a:lvl8pPr lvl="7">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8pPr>
            <a:lvl9pPr lvl="8">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11150">
              <a:lnSpc>
                <a:spcPct val="115000"/>
              </a:lnSpc>
              <a:spcBef>
                <a:spcPts val="0"/>
              </a:spcBef>
              <a:spcAft>
                <a:spcPts val="0"/>
              </a:spcAft>
              <a:buClr>
                <a:schemeClr val="lt1"/>
              </a:buClr>
              <a:buSzPts val="1300"/>
              <a:buFont typeface="Lato"/>
              <a:buChar char="●"/>
              <a:defRPr sz="1300">
                <a:solidFill>
                  <a:schemeClr val="lt1"/>
                </a:solidFill>
                <a:latin typeface="Lato"/>
                <a:ea typeface="Lato"/>
                <a:cs typeface="Lato"/>
                <a:sym typeface="Lato"/>
              </a:defRPr>
            </a:lvl1pPr>
            <a:lvl2pPr marL="914400" lvl="1" indent="-298450">
              <a:lnSpc>
                <a:spcPct val="115000"/>
              </a:lnSpc>
              <a:spcBef>
                <a:spcPts val="0"/>
              </a:spcBef>
              <a:spcAft>
                <a:spcPts val="0"/>
              </a:spcAft>
              <a:buClr>
                <a:schemeClr val="lt1"/>
              </a:buClr>
              <a:buSzPts val="1100"/>
              <a:buFont typeface="Lato"/>
              <a:buChar char="○"/>
              <a:defRPr sz="1100">
                <a:solidFill>
                  <a:schemeClr val="lt1"/>
                </a:solidFill>
                <a:latin typeface="Lato"/>
                <a:ea typeface="Lato"/>
                <a:cs typeface="Lato"/>
                <a:sym typeface="Lato"/>
              </a:defRPr>
            </a:lvl2pPr>
            <a:lvl3pPr marL="1371600" lvl="2" indent="-298450">
              <a:lnSpc>
                <a:spcPct val="115000"/>
              </a:lnSpc>
              <a:spcBef>
                <a:spcPts val="0"/>
              </a:spcBef>
              <a:spcAft>
                <a:spcPts val="0"/>
              </a:spcAft>
              <a:buClr>
                <a:schemeClr val="lt1"/>
              </a:buClr>
              <a:buSzPts val="1100"/>
              <a:buFont typeface="Lato"/>
              <a:buChar char="■"/>
              <a:defRPr sz="1100">
                <a:solidFill>
                  <a:schemeClr val="lt1"/>
                </a:solidFill>
                <a:latin typeface="Lato"/>
                <a:ea typeface="Lato"/>
                <a:cs typeface="Lato"/>
                <a:sym typeface="Lato"/>
              </a:defRPr>
            </a:lvl3pPr>
            <a:lvl4pPr marL="1828800" lvl="3" indent="-298450">
              <a:lnSpc>
                <a:spcPct val="115000"/>
              </a:lnSpc>
              <a:spcBef>
                <a:spcPts val="0"/>
              </a:spcBef>
              <a:spcAft>
                <a:spcPts val="0"/>
              </a:spcAft>
              <a:buClr>
                <a:schemeClr val="lt1"/>
              </a:buClr>
              <a:buSzPts val="1100"/>
              <a:buFont typeface="Lato"/>
              <a:buChar char="●"/>
              <a:defRPr sz="1100">
                <a:solidFill>
                  <a:schemeClr val="lt1"/>
                </a:solidFill>
                <a:latin typeface="Lato"/>
                <a:ea typeface="Lato"/>
                <a:cs typeface="Lato"/>
                <a:sym typeface="Lato"/>
              </a:defRPr>
            </a:lvl4pPr>
            <a:lvl5pPr marL="2286000" lvl="4" indent="-298450">
              <a:lnSpc>
                <a:spcPct val="115000"/>
              </a:lnSpc>
              <a:spcBef>
                <a:spcPts val="0"/>
              </a:spcBef>
              <a:spcAft>
                <a:spcPts val="0"/>
              </a:spcAft>
              <a:buClr>
                <a:schemeClr val="lt1"/>
              </a:buClr>
              <a:buSzPts val="1100"/>
              <a:buFont typeface="Lato"/>
              <a:buChar char="○"/>
              <a:defRPr sz="1100">
                <a:solidFill>
                  <a:schemeClr val="lt1"/>
                </a:solidFill>
                <a:latin typeface="Lato"/>
                <a:ea typeface="Lato"/>
                <a:cs typeface="Lato"/>
                <a:sym typeface="Lato"/>
              </a:defRPr>
            </a:lvl5pPr>
            <a:lvl6pPr marL="2743200" lvl="5" indent="-298450">
              <a:lnSpc>
                <a:spcPct val="115000"/>
              </a:lnSpc>
              <a:spcBef>
                <a:spcPts val="0"/>
              </a:spcBef>
              <a:spcAft>
                <a:spcPts val="0"/>
              </a:spcAft>
              <a:buClr>
                <a:schemeClr val="lt1"/>
              </a:buClr>
              <a:buSzPts val="1100"/>
              <a:buFont typeface="Lato"/>
              <a:buChar char="■"/>
              <a:defRPr sz="1100">
                <a:solidFill>
                  <a:schemeClr val="lt1"/>
                </a:solidFill>
                <a:latin typeface="Lato"/>
                <a:ea typeface="Lato"/>
                <a:cs typeface="Lato"/>
                <a:sym typeface="Lato"/>
              </a:defRPr>
            </a:lvl6pPr>
            <a:lvl7pPr marL="3200400" lvl="6" indent="-298450">
              <a:lnSpc>
                <a:spcPct val="115000"/>
              </a:lnSpc>
              <a:spcBef>
                <a:spcPts val="0"/>
              </a:spcBef>
              <a:spcAft>
                <a:spcPts val="0"/>
              </a:spcAft>
              <a:buClr>
                <a:schemeClr val="lt1"/>
              </a:buClr>
              <a:buSzPts val="1100"/>
              <a:buFont typeface="Lato"/>
              <a:buChar char="●"/>
              <a:defRPr sz="1100">
                <a:solidFill>
                  <a:schemeClr val="lt1"/>
                </a:solidFill>
                <a:latin typeface="Lato"/>
                <a:ea typeface="Lato"/>
                <a:cs typeface="Lato"/>
                <a:sym typeface="Lato"/>
              </a:defRPr>
            </a:lvl7pPr>
            <a:lvl8pPr marL="3657600" lvl="7" indent="-298450">
              <a:lnSpc>
                <a:spcPct val="115000"/>
              </a:lnSpc>
              <a:spcBef>
                <a:spcPts val="0"/>
              </a:spcBef>
              <a:spcAft>
                <a:spcPts val="0"/>
              </a:spcAft>
              <a:buClr>
                <a:schemeClr val="lt1"/>
              </a:buClr>
              <a:buSzPts val="1100"/>
              <a:buFont typeface="Lato"/>
              <a:buChar char="○"/>
              <a:defRPr sz="1100">
                <a:solidFill>
                  <a:schemeClr val="lt1"/>
                </a:solidFill>
                <a:latin typeface="Lato"/>
                <a:ea typeface="Lato"/>
                <a:cs typeface="Lato"/>
                <a:sym typeface="Lato"/>
              </a:defRPr>
            </a:lvl8pPr>
            <a:lvl9pPr marL="4114800" lvl="8" indent="-298450">
              <a:lnSpc>
                <a:spcPct val="115000"/>
              </a:lnSpc>
              <a:spcBef>
                <a:spcPts val="0"/>
              </a:spcBef>
              <a:spcAft>
                <a:spcPts val="0"/>
              </a:spcAft>
              <a:buClr>
                <a:schemeClr val="lt1"/>
              </a:buClr>
              <a:buSzPts val="1100"/>
              <a:buFont typeface="Lato"/>
              <a:buChar char="■"/>
              <a:defRPr sz="1100">
                <a:solidFill>
                  <a:schemeClr val="lt1"/>
                </a:solidFill>
                <a:latin typeface="Lato"/>
                <a:ea typeface="Lato"/>
                <a:cs typeface="Lato"/>
                <a:sym typeface="Lato"/>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lt1"/>
                </a:solidFill>
                <a:latin typeface="Lato"/>
                <a:ea typeface="Lato"/>
                <a:cs typeface="Lato"/>
                <a:sym typeface="Lato"/>
              </a:defRPr>
            </a:lvl1pPr>
            <a:lvl2pPr lvl="1" algn="r">
              <a:buNone/>
              <a:defRPr sz="1000">
                <a:solidFill>
                  <a:schemeClr val="lt1"/>
                </a:solidFill>
                <a:latin typeface="Lato"/>
                <a:ea typeface="Lato"/>
                <a:cs typeface="Lato"/>
                <a:sym typeface="Lato"/>
              </a:defRPr>
            </a:lvl2pPr>
            <a:lvl3pPr lvl="2" algn="r">
              <a:buNone/>
              <a:defRPr sz="1000">
                <a:solidFill>
                  <a:schemeClr val="lt1"/>
                </a:solidFill>
                <a:latin typeface="Lato"/>
                <a:ea typeface="Lato"/>
                <a:cs typeface="Lato"/>
                <a:sym typeface="Lato"/>
              </a:defRPr>
            </a:lvl3pPr>
            <a:lvl4pPr lvl="3" algn="r">
              <a:buNone/>
              <a:defRPr sz="1000">
                <a:solidFill>
                  <a:schemeClr val="lt1"/>
                </a:solidFill>
                <a:latin typeface="Lato"/>
                <a:ea typeface="Lato"/>
                <a:cs typeface="Lato"/>
                <a:sym typeface="Lato"/>
              </a:defRPr>
            </a:lvl4pPr>
            <a:lvl5pPr lvl="4" algn="r">
              <a:buNone/>
              <a:defRPr sz="1000">
                <a:solidFill>
                  <a:schemeClr val="lt1"/>
                </a:solidFill>
                <a:latin typeface="Lato"/>
                <a:ea typeface="Lato"/>
                <a:cs typeface="Lato"/>
                <a:sym typeface="Lato"/>
              </a:defRPr>
            </a:lvl5pPr>
            <a:lvl6pPr lvl="5" algn="r">
              <a:buNone/>
              <a:defRPr sz="1000">
                <a:solidFill>
                  <a:schemeClr val="lt1"/>
                </a:solidFill>
                <a:latin typeface="Lato"/>
                <a:ea typeface="Lato"/>
                <a:cs typeface="Lato"/>
                <a:sym typeface="Lato"/>
              </a:defRPr>
            </a:lvl6pPr>
            <a:lvl7pPr lvl="6" algn="r">
              <a:buNone/>
              <a:defRPr sz="1000">
                <a:solidFill>
                  <a:schemeClr val="lt1"/>
                </a:solidFill>
                <a:latin typeface="Lato"/>
                <a:ea typeface="Lato"/>
                <a:cs typeface="Lato"/>
                <a:sym typeface="Lato"/>
              </a:defRPr>
            </a:lvl7pPr>
            <a:lvl8pPr lvl="7" algn="r">
              <a:buNone/>
              <a:defRPr sz="1000">
                <a:solidFill>
                  <a:schemeClr val="lt1"/>
                </a:solidFill>
                <a:latin typeface="Lato"/>
                <a:ea typeface="Lato"/>
                <a:cs typeface="Lato"/>
                <a:sym typeface="Lato"/>
              </a:defRPr>
            </a:lvl8pPr>
            <a:lvl9pPr lvl="8" algn="r">
              <a:buNone/>
              <a:defRPr sz="1000">
                <a:solidFill>
                  <a:schemeClr val="lt1"/>
                </a:solidFill>
                <a:latin typeface="Lato"/>
                <a:ea typeface="Lato"/>
                <a:cs typeface="Lato"/>
                <a:sym typeface="Lato"/>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4a"/><Relationship Id="rId1" Type="http://schemas.microsoft.com/office/2007/relationships/media" Target="../media/media1.m4a"/><Relationship Id="rId5" Type="http://schemas.openxmlformats.org/officeDocument/2006/relationships/image" Target="../media/image1.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2.m4a"/><Relationship Id="rId1" Type="http://schemas.microsoft.com/office/2007/relationships/media" Target="../media/media2.m4a"/><Relationship Id="rId6" Type="http://schemas.openxmlformats.org/officeDocument/2006/relationships/image" Target="../media/image1.png"/><Relationship Id="rId5" Type="http://schemas.openxmlformats.org/officeDocument/2006/relationships/image" Target="../media/image2.pn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3.m4a"/><Relationship Id="rId1" Type="http://schemas.microsoft.com/office/2007/relationships/media" Target="../media/media3.m4a"/><Relationship Id="rId6" Type="http://schemas.openxmlformats.org/officeDocument/2006/relationships/image" Target="../media/image1.png"/><Relationship Id="rId5" Type="http://schemas.openxmlformats.org/officeDocument/2006/relationships/image" Target="../media/image3.jpg"/><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4.m4a"/><Relationship Id="rId1" Type="http://schemas.microsoft.com/office/2007/relationships/media" Target="../media/media4.m4a"/><Relationship Id="rId5" Type="http://schemas.openxmlformats.org/officeDocument/2006/relationships/image" Target="../media/image1.png"/><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image" Target="../media/image6.png"/><Relationship Id="rId2" Type="http://schemas.openxmlformats.org/officeDocument/2006/relationships/audio" Target="../media/media5.m4a"/><Relationship Id="rId1" Type="http://schemas.microsoft.com/office/2007/relationships/media" Target="../media/media5.m4a"/><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audio" Target="../media/media6.m4a"/><Relationship Id="rId1" Type="http://schemas.microsoft.com/office/2007/relationships/media" Target="../media/media6.m4a"/><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7.m4a"/><Relationship Id="rId1" Type="http://schemas.microsoft.com/office/2007/relationships/media" Target="../media/media7.m4a"/><Relationship Id="rId6" Type="http://schemas.openxmlformats.org/officeDocument/2006/relationships/image" Target="../media/image1.png"/><Relationship Id="rId5" Type="http://schemas.openxmlformats.org/officeDocument/2006/relationships/image" Target="../media/image9.png"/><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8.m4a"/><Relationship Id="rId1" Type="http://schemas.microsoft.com/office/2007/relationships/media" Target="../media/media8.m4a"/><Relationship Id="rId6" Type="http://schemas.openxmlformats.org/officeDocument/2006/relationships/image" Target="../media/image1.png"/><Relationship Id="rId5" Type="http://schemas.openxmlformats.org/officeDocument/2006/relationships/image" Target="../media/image10.png"/><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9.m4a"/><Relationship Id="rId1" Type="http://schemas.microsoft.com/office/2007/relationships/media" Target="../media/media9.m4a"/><Relationship Id="rId6" Type="http://schemas.openxmlformats.org/officeDocument/2006/relationships/image" Target="../media/image1.png"/><Relationship Id="rId5" Type="http://schemas.openxmlformats.org/officeDocument/2006/relationships/image" Target="../media/image11.png"/><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10.m4a"/><Relationship Id="rId1" Type="http://schemas.microsoft.com/office/2007/relationships/media" Target="../media/media10.m4a"/><Relationship Id="rId6" Type="http://schemas.openxmlformats.org/officeDocument/2006/relationships/image" Target="../media/image1.png"/><Relationship Id="rId5" Type="http://schemas.openxmlformats.org/officeDocument/2006/relationships/image" Target="../media/image12.png"/><Relationship Id="rId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11.m4a"/><Relationship Id="rId1" Type="http://schemas.microsoft.com/office/2007/relationships/media" Target="../media/media11.m4a"/><Relationship Id="rId6" Type="http://schemas.openxmlformats.org/officeDocument/2006/relationships/image" Target="../media/image1.png"/><Relationship Id="rId5" Type="http://schemas.openxmlformats.org/officeDocument/2006/relationships/image" Target="../media/image13.png"/><Relationship Id="rId4"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3" Type="http://schemas.openxmlformats.org/officeDocument/2006/relationships/hyperlink" Target="https://www.wired.com/2014/12/4-mexican-immigrant-kids-cheap-robot-beat-mit/" TargetMode="External"/><Relationship Id="rId2" Type="http://schemas.openxmlformats.org/officeDocument/2006/relationships/notesSlide" Target="../notesSlides/notesSlide12.xml"/><Relationship Id="rId1" Type="http://schemas.openxmlformats.org/officeDocument/2006/relationships/slideLayout" Target="../slideLayouts/slideLayout3.xml"/><Relationship Id="rId4" Type="http://schemas.openxmlformats.org/officeDocument/2006/relationships/hyperlink" Target="https://files.materovcompetition.org/TechReportArchives/2004/C%20Hayden%20Tech%20Report.pdf" TargetMode="External"/></Relationships>
</file>

<file path=ppt/slides/_rels/slide13.xml.rels><?xml version="1.0" encoding="UTF-8" standalone="yes"?>
<Relationships xmlns="http://schemas.openxmlformats.org/package/2006/relationships"><Relationship Id="rId3" Type="http://schemas.openxmlformats.org/officeDocument/2006/relationships/hyperlink" Target="https://www.nytimes.com/2014/07/11/movies/teenagers-win-a-robotics-contest-in-underwater-dreams.html" TargetMode="External"/><Relationship Id="rId7" Type="http://schemas.openxmlformats.org/officeDocument/2006/relationships/hyperlink" Target="https://www.youtube.com/watch?v=oH6nwxKBuB0" TargetMode="External"/><Relationship Id="rId2" Type="http://schemas.openxmlformats.org/officeDocument/2006/relationships/notesSlide" Target="../notesSlides/notesSlide13.xml"/><Relationship Id="rId1" Type="http://schemas.openxmlformats.org/officeDocument/2006/relationships/slideLayout" Target="../slideLayouts/slideLayout3.xml"/><Relationship Id="rId6" Type="http://schemas.openxmlformats.org/officeDocument/2006/relationships/hyperlink" Target="https://www.wired.com/2014/12/4-mexican-immigrant-kids-cheap-robot-beat-mit/" TargetMode="External"/><Relationship Id="rId5" Type="http://schemas.openxmlformats.org/officeDocument/2006/relationships/hyperlink" Target="https://radiowest.kuer.org/curiosities/2015-02-24/underwater-dreams" TargetMode="External"/><Relationship Id="rId4" Type="http://schemas.openxmlformats.org/officeDocument/2006/relationships/hyperlink" Target="https://www.azcentral.com/story/life/az-narratives/2014/07/17/phoenix-high-school-win-mit-resonates-decade-later/12777467/"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33"/>
        <p:cNvGrpSpPr/>
        <p:nvPr/>
      </p:nvGrpSpPr>
      <p:grpSpPr>
        <a:xfrm>
          <a:off x="0" y="0"/>
          <a:ext cx="0" cy="0"/>
          <a:chOff x="0" y="0"/>
          <a:chExt cx="0" cy="0"/>
        </a:xfrm>
      </p:grpSpPr>
      <p:sp>
        <p:nvSpPr>
          <p:cNvPr id="134" name="Google Shape;134;p13"/>
          <p:cNvSpPr txBox="1">
            <a:spLocks noGrp="1"/>
          </p:cNvSpPr>
          <p:nvPr>
            <p:ph type="ctrTitle"/>
          </p:nvPr>
        </p:nvSpPr>
        <p:spPr>
          <a:xfrm>
            <a:off x="3537150" y="1578400"/>
            <a:ext cx="5017500" cy="15789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a:t>Underwater Dreams</a:t>
            </a:r>
            <a:endParaRPr/>
          </a:p>
        </p:txBody>
      </p:sp>
      <p:sp>
        <p:nvSpPr>
          <p:cNvPr id="135" name="Google Shape;135;p13"/>
          <p:cNvSpPr txBox="1">
            <a:spLocks noGrp="1"/>
          </p:cNvSpPr>
          <p:nvPr>
            <p:ph type="subTitle" idx="1"/>
          </p:nvPr>
        </p:nvSpPr>
        <p:spPr>
          <a:xfrm>
            <a:off x="5083950" y="3924925"/>
            <a:ext cx="3470700" cy="506100"/>
          </a:xfrm>
          <a:prstGeom prst="rect">
            <a:avLst/>
          </a:prstGeom>
        </p:spPr>
        <p:txBody>
          <a:bodyPr spcFirstLastPara="1" wrap="square" lIns="91425" tIns="91425" rIns="91425" bIns="91425" anchor="t" anchorCtr="0">
            <a:normAutofit lnSpcReduction="20000"/>
          </a:bodyPr>
          <a:lstStyle/>
          <a:p>
            <a:pPr marL="0" lvl="0" indent="0" algn="l" rtl="0">
              <a:spcBef>
                <a:spcPts val="0"/>
              </a:spcBef>
              <a:spcAft>
                <a:spcPts val="0"/>
              </a:spcAft>
              <a:buNone/>
            </a:pPr>
            <a:endParaRPr/>
          </a:p>
          <a:p>
            <a:pPr marL="0" lvl="0" indent="0" algn="l" rtl="0">
              <a:spcBef>
                <a:spcPts val="0"/>
              </a:spcBef>
              <a:spcAft>
                <a:spcPts val="0"/>
              </a:spcAft>
              <a:buNone/>
            </a:pPr>
            <a:endParaRPr/>
          </a:p>
        </p:txBody>
      </p:sp>
      <p:pic>
        <p:nvPicPr>
          <p:cNvPr id="6" name="Audio 5">
            <a:hlinkClick r:id="" action="ppaction://media"/>
            <a:extLst>
              <a:ext uri="{FF2B5EF4-FFF2-40B4-BE49-F238E27FC236}">
                <a16:creationId xmlns:a16="http://schemas.microsoft.com/office/drawing/2014/main" id="{DE9DAAD2-787D-47BF-ADB9-8E6D6C0443F9}"/>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504238" y="4503738"/>
            <a:ext cx="487362" cy="487362"/>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14604"/>
    </mc:Choice>
    <mc:Fallback>
      <p:transition spd="slow" advTm="1460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39"/>
        <p:cNvGrpSpPr/>
        <p:nvPr/>
      </p:nvGrpSpPr>
      <p:grpSpPr>
        <a:xfrm>
          <a:off x="0" y="0"/>
          <a:ext cx="0" cy="0"/>
          <a:chOff x="0" y="0"/>
          <a:chExt cx="0" cy="0"/>
        </a:xfrm>
      </p:grpSpPr>
      <p:sp>
        <p:nvSpPr>
          <p:cNvPr id="140" name="Google Shape;140;p14"/>
          <p:cNvSpPr txBox="1">
            <a:spLocks noGrp="1"/>
          </p:cNvSpPr>
          <p:nvPr>
            <p:ph type="title"/>
          </p:nvPr>
        </p:nvSpPr>
        <p:spPr>
          <a:xfrm>
            <a:off x="1297500" y="393750"/>
            <a:ext cx="7038900" cy="9141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Movie Overview</a:t>
            </a:r>
            <a:endParaRPr/>
          </a:p>
          <a:p>
            <a:pPr marL="0" lvl="0" indent="0" algn="l" rtl="0">
              <a:spcBef>
                <a:spcPts val="0"/>
              </a:spcBef>
              <a:spcAft>
                <a:spcPts val="0"/>
              </a:spcAft>
              <a:buNone/>
            </a:pPr>
            <a:endParaRPr/>
          </a:p>
        </p:txBody>
      </p:sp>
      <p:sp>
        <p:nvSpPr>
          <p:cNvPr id="141" name="Google Shape;141;p14"/>
          <p:cNvSpPr txBox="1">
            <a:spLocks noGrp="1"/>
          </p:cNvSpPr>
          <p:nvPr>
            <p:ph type="body" idx="1"/>
          </p:nvPr>
        </p:nvSpPr>
        <p:spPr>
          <a:xfrm>
            <a:off x="326675" y="1548875"/>
            <a:ext cx="4863600" cy="2911200"/>
          </a:xfrm>
          <a:prstGeom prst="rect">
            <a:avLst/>
          </a:prstGeom>
        </p:spPr>
        <p:txBody>
          <a:bodyPr spcFirstLastPara="1" wrap="square" lIns="91425" tIns="91425" rIns="91425" bIns="91425" anchor="t" anchorCtr="0">
            <a:normAutofit lnSpcReduction="20000"/>
          </a:bodyPr>
          <a:lstStyle/>
          <a:p>
            <a:pPr marL="457200" lvl="0" indent="-342900" algn="l" rtl="0">
              <a:spcBef>
                <a:spcPts val="0"/>
              </a:spcBef>
              <a:spcAft>
                <a:spcPts val="0"/>
              </a:spcAft>
              <a:buSzPts val="1800"/>
              <a:buChar char="●"/>
            </a:pPr>
            <a:r>
              <a:rPr lang="en" sz="1800"/>
              <a:t>Introduce Team/Teachers</a:t>
            </a:r>
            <a:endParaRPr sz="1800"/>
          </a:p>
          <a:p>
            <a:pPr marL="457200" lvl="0" indent="-342900" algn="l" rtl="0">
              <a:spcBef>
                <a:spcPts val="0"/>
              </a:spcBef>
              <a:spcAft>
                <a:spcPts val="0"/>
              </a:spcAft>
              <a:buSzPts val="1800"/>
              <a:buChar char="●"/>
            </a:pPr>
            <a:r>
              <a:rPr lang="en" sz="1800"/>
              <a:t>Overview of competition and trials</a:t>
            </a:r>
            <a:endParaRPr sz="1800"/>
          </a:p>
          <a:p>
            <a:pPr marL="914400" lvl="1" indent="-330200" algn="l" rtl="0">
              <a:spcBef>
                <a:spcPts val="0"/>
              </a:spcBef>
              <a:spcAft>
                <a:spcPts val="0"/>
              </a:spcAft>
              <a:buSzPts val="1600"/>
              <a:buChar char="○"/>
            </a:pPr>
            <a:r>
              <a:rPr lang="en" sz="1600"/>
              <a:t>Teams get some information (what tests are done in the first portion of the competition), but nothing else</a:t>
            </a:r>
            <a:endParaRPr sz="1600"/>
          </a:p>
          <a:p>
            <a:pPr marL="914400" lvl="1" indent="-330200" algn="l" rtl="0">
              <a:spcBef>
                <a:spcPts val="0"/>
              </a:spcBef>
              <a:spcAft>
                <a:spcPts val="0"/>
              </a:spcAft>
              <a:buSzPts val="1600"/>
              <a:buChar char="○"/>
            </a:pPr>
            <a:r>
              <a:rPr lang="en" sz="1600"/>
              <a:t>Use own resources and knowledge to build robot</a:t>
            </a:r>
            <a:endParaRPr sz="1600"/>
          </a:p>
          <a:p>
            <a:pPr marL="1371600" lvl="2" indent="-330200" algn="l" rtl="0">
              <a:spcBef>
                <a:spcPts val="0"/>
              </a:spcBef>
              <a:spcAft>
                <a:spcPts val="0"/>
              </a:spcAft>
              <a:buSzPts val="1600"/>
              <a:buChar char="■"/>
            </a:pPr>
            <a:r>
              <a:rPr lang="en" sz="1600"/>
              <a:t>Part 1: Robot Performance</a:t>
            </a:r>
            <a:endParaRPr sz="1600"/>
          </a:p>
          <a:p>
            <a:pPr marL="1371600" lvl="2" indent="-330200" algn="l" rtl="0">
              <a:spcBef>
                <a:spcPts val="0"/>
              </a:spcBef>
              <a:spcAft>
                <a:spcPts val="0"/>
              </a:spcAft>
              <a:buSzPts val="1600"/>
              <a:buChar char="■"/>
            </a:pPr>
            <a:r>
              <a:rPr lang="en" sz="1600"/>
              <a:t>Part 2: Presentation</a:t>
            </a:r>
            <a:endParaRPr sz="1600"/>
          </a:p>
          <a:p>
            <a:pPr marL="1371600" lvl="2" indent="-330200" algn="l" rtl="0">
              <a:spcBef>
                <a:spcPts val="0"/>
              </a:spcBef>
              <a:spcAft>
                <a:spcPts val="0"/>
              </a:spcAft>
              <a:buSzPts val="1600"/>
              <a:buChar char="■"/>
            </a:pPr>
            <a:r>
              <a:rPr lang="en" sz="1600"/>
              <a:t>Part 3: Written Report</a:t>
            </a:r>
            <a:endParaRPr sz="1600"/>
          </a:p>
          <a:p>
            <a:pPr marL="0" lvl="0" indent="0" algn="l" rtl="0">
              <a:spcBef>
                <a:spcPts val="1200"/>
              </a:spcBef>
              <a:spcAft>
                <a:spcPts val="1200"/>
              </a:spcAft>
              <a:buNone/>
            </a:pPr>
            <a:endParaRPr/>
          </a:p>
        </p:txBody>
      </p:sp>
      <p:pic>
        <p:nvPicPr>
          <p:cNvPr id="142" name="Google Shape;142;p14"/>
          <p:cNvPicPr preferRelativeResize="0"/>
          <p:nvPr/>
        </p:nvPicPr>
        <p:blipFill>
          <a:blip r:embed="rId5">
            <a:alphaModFix/>
          </a:blip>
          <a:stretch>
            <a:fillRect/>
          </a:stretch>
        </p:blipFill>
        <p:spPr>
          <a:xfrm>
            <a:off x="5006625" y="340075"/>
            <a:ext cx="3648922" cy="2995790"/>
          </a:xfrm>
          <a:prstGeom prst="rect">
            <a:avLst/>
          </a:prstGeom>
          <a:noFill/>
          <a:ln>
            <a:noFill/>
          </a:ln>
        </p:spPr>
      </p:pic>
      <p:sp>
        <p:nvSpPr>
          <p:cNvPr id="143" name="Google Shape;143;p14"/>
          <p:cNvSpPr txBox="1"/>
          <p:nvPr/>
        </p:nvSpPr>
        <p:spPr>
          <a:xfrm>
            <a:off x="4949038" y="3472575"/>
            <a:ext cx="3764100" cy="492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a:solidFill>
                  <a:schemeClr val="lt1"/>
                </a:solidFill>
                <a:latin typeface="Lato"/>
                <a:ea typeface="Lato"/>
                <a:cs typeface="Lato"/>
                <a:sym typeface="Lato"/>
              </a:rPr>
              <a:t>Left to Right: Dr. Allan Cameron, Lorenzo Santillan, Oscar Vasquez, Cristian Arcega, Luis Aranda, and Fredi Lajvardi</a:t>
            </a:r>
            <a:endParaRPr sz="1000">
              <a:solidFill>
                <a:schemeClr val="lt1"/>
              </a:solidFill>
              <a:latin typeface="Lato"/>
              <a:ea typeface="Lato"/>
              <a:cs typeface="Lato"/>
              <a:sym typeface="Lato"/>
            </a:endParaRPr>
          </a:p>
        </p:txBody>
      </p:sp>
      <p:pic>
        <p:nvPicPr>
          <p:cNvPr id="5" name="Audio 4">
            <a:hlinkClick r:id="" action="ppaction://media"/>
            <a:extLst>
              <a:ext uri="{FF2B5EF4-FFF2-40B4-BE49-F238E27FC236}">
                <a16:creationId xmlns:a16="http://schemas.microsoft.com/office/drawing/2014/main" id="{6012F6BB-69C5-4CE0-9546-36B91D9757FA}"/>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504238" y="4503738"/>
            <a:ext cx="487362" cy="487362"/>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61101"/>
    </mc:Choice>
    <mc:Fallback>
      <p:transition spd="slow" advTm="6110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47"/>
        <p:cNvGrpSpPr/>
        <p:nvPr/>
      </p:nvGrpSpPr>
      <p:grpSpPr>
        <a:xfrm>
          <a:off x="0" y="0"/>
          <a:ext cx="0" cy="0"/>
          <a:chOff x="0" y="0"/>
          <a:chExt cx="0" cy="0"/>
        </a:xfrm>
      </p:grpSpPr>
      <p:sp>
        <p:nvSpPr>
          <p:cNvPr id="148" name="Google Shape;148;p15"/>
          <p:cNvSpPr txBox="1">
            <a:spLocks noGrp="1"/>
          </p:cNvSpPr>
          <p:nvPr>
            <p:ph type="title"/>
          </p:nvPr>
        </p:nvSpPr>
        <p:spPr>
          <a:xfrm>
            <a:off x="1297500" y="393750"/>
            <a:ext cx="7038900" cy="9141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a:t>How Carl Hayden Won</a:t>
            </a:r>
            <a:endParaRPr/>
          </a:p>
        </p:txBody>
      </p:sp>
      <p:sp>
        <p:nvSpPr>
          <p:cNvPr id="149" name="Google Shape;149;p15"/>
          <p:cNvSpPr txBox="1">
            <a:spLocks noGrp="1"/>
          </p:cNvSpPr>
          <p:nvPr>
            <p:ph type="body" idx="1"/>
          </p:nvPr>
        </p:nvSpPr>
        <p:spPr>
          <a:xfrm>
            <a:off x="186675" y="971775"/>
            <a:ext cx="5199600" cy="29112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endParaRPr sz="1800"/>
          </a:p>
          <a:p>
            <a:pPr marL="457200" lvl="0" indent="-330200" algn="l" rtl="0">
              <a:spcBef>
                <a:spcPts val="1200"/>
              </a:spcBef>
              <a:spcAft>
                <a:spcPts val="0"/>
              </a:spcAft>
              <a:buSzPts val="1600"/>
              <a:buChar char="●"/>
            </a:pPr>
            <a:r>
              <a:rPr lang="en" sz="1600"/>
              <a:t>Well-developed design (not without issues)</a:t>
            </a:r>
            <a:endParaRPr sz="1600"/>
          </a:p>
          <a:p>
            <a:pPr marL="914400" lvl="1" indent="-330200" algn="l" rtl="0">
              <a:spcBef>
                <a:spcPts val="0"/>
              </a:spcBef>
              <a:spcAft>
                <a:spcPts val="0"/>
              </a:spcAft>
              <a:buSzPts val="1600"/>
              <a:buChar char="○"/>
            </a:pPr>
            <a:r>
              <a:rPr lang="en" sz="1600"/>
              <a:t>Multi-functional</a:t>
            </a:r>
            <a:endParaRPr sz="1600"/>
          </a:p>
          <a:p>
            <a:pPr marL="914400" lvl="1" indent="-330200" algn="l" rtl="0">
              <a:spcBef>
                <a:spcPts val="0"/>
              </a:spcBef>
              <a:spcAft>
                <a:spcPts val="0"/>
              </a:spcAft>
              <a:buSzPts val="1600"/>
              <a:buChar char="○"/>
            </a:pPr>
            <a:r>
              <a:rPr lang="en" sz="1600"/>
              <a:t>Operated with necessary precision</a:t>
            </a:r>
            <a:endParaRPr sz="1600"/>
          </a:p>
          <a:p>
            <a:pPr marL="457200" lvl="0" indent="-330200" algn="l" rtl="0">
              <a:spcBef>
                <a:spcPts val="0"/>
              </a:spcBef>
              <a:spcAft>
                <a:spcPts val="0"/>
              </a:spcAft>
              <a:buSzPts val="1600"/>
              <a:buChar char="●"/>
            </a:pPr>
            <a:r>
              <a:rPr lang="en" sz="1600"/>
              <a:t>Ingenuity to solve issues</a:t>
            </a:r>
            <a:endParaRPr sz="1600"/>
          </a:p>
          <a:p>
            <a:pPr marL="914400" lvl="1" indent="-330200" algn="l" rtl="0">
              <a:spcBef>
                <a:spcPts val="0"/>
              </a:spcBef>
              <a:spcAft>
                <a:spcPts val="0"/>
              </a:spcAft>
              <a:buSzPts val="1600"/>
              <a:buChar char="○"/>
            </a:pPr>
            <a:r>
              <a:rPr lang="en" sz="1600"/>
              <a:t>Use of tampons to prevent flooding</a:t>
            </a:r>
            <a:endParaRPr sz="1600"/>
          </a:p>
          <a:p>
            <a:pPr marL="457200" lvl="0" indent="-330200" algn="l" rtl="0">
              <a:spcBef>
                <a:spcPts val="0"/>
              </a:spcBef>
              <a:spcAft>
                <a:spcPts val="0"/>
              </a:spcAft>
              <a:buSzPts val="1600"/>
              <a:buChar char="●"/>
            </a:pPr>
            <a:r>
              <a:rPr lang="en" sz="1600"/>
              <a:t>Time and Effort in presentations</a:t>
            </a:r>
            <a:endParaRPr sz="1600"/>
          </a:p>
          <a:p>
            <a:pPr marL="0" lvl="0" indent="0" algn="l" rtl="0">
              <a:spcBef>
                <a:spcPts val="1200"/>
              </a:spcBef>
              <a:spcAft>
                <a:spcPts val="1200"/>
              </a:spcAft>
              <a:buNone/>
            </a:pPr>
            <a:endParaRPr sz="1800"/>
          </a:p>
        </p:txBody>
      </p:sp>
      <p:pic>
        <p:nvPicPr>
          <p:cNvPr id="150" name="Google Shape;150;p15"/>
          <p:cNvPicPr preferRelativeResize="0"/>
          <p:nvPr/>
        </p:nvPicPr>
        <p:blipFill>
          <a:blip r:embed="rId5">
            <a:alphaModFix/>
          </a:blip>
          <a:stretch>
            <a:fillRect/>
          </a:stretch>
        </p:blipFill>
        <p:spPr>
          <a:xfrm>
            <a:off x="5507550" y="174600"/>
            <a:ext cx="3286575" cy="2724850"/>
          </a:xfrm>
          <a:prstGeom prst="rect">
            <a:avLst/>
          </a:prstGeom>
          <a:noFill/>
          <a:ln>
            <a:noFill/>
          </a:ln>
        </p:spPr>
      </p:pic>
      <p:pic>
        <p:nvPicPr>
          <p:cNvPr id="10" name="Audio 9">
            <a:hlinkClick r:id="" action="ppaction://media"/>
            <a:extLst>
              <a:ext uri="{FF2B5EF4-FFF2-40B4-BE49-F238E27FC236}">
                <a16:creationId xmlns:a16="http://schemas.microsoft.com/office/drawing/2014/main" id="{34920882-05C3-4F1A-991C-FB662C4D8659}"/>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504238" y="4503738"/>
            <a:ext cx="487362" cy="487362"/>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120839"/>
    </mc:Choice>
    <mc:Fallback>
      <p:transition spd="slow" advTm="12083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0"/>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54"/>
        <p:cNvGrpSpPr/>
        <p:nvPr/>
      </p:nvGrpSpPr>
      <p:grpSpPr>
        <a:xfrm>
          <a:off x="0" y="0"/>
          <a:ext cx="0" cy="0"/>
          <a:chOff x="0" y="0"/>
          <a:chExt cx="0" cy="0"/>
        </a:xfrm>
      </p:grpSpPr>
      <p:sp>
        <p:nvSpPr>
          <p:cNvPr id="155" name="Google Shape;155;p16"/>
          <p:cNvSpPr txBox="1">
            <a:spLocks noGrp="1"/>
          </p:cNvSpPr>
          <p:nvPr>
            <p:ph type="title"/>
          </p:nvPr>
        </p:nvSpPr>
        <p:spPr>
          <a:xfrm>
            <a:off x="1202250" y="1870125"/>
            <a:ext cx="7038900" cy="9141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sz="4500"/>
              <a:t>Where are They Now?</a:t>
            </a:r>
            <a:endParaRPr sz="4500"/>
          </a:p>
        </p:txBody>
      </p:sp>
      <p:sp>
        <p:nvSpPr>
          <p:cNvPr id="156" name="Google Shape;156;p16"/>
          <p:cNvSpPr txBox="1">
            <a:spLocks noGrp="1"/>
          </p:cNvSpPr>
          <p:nvPr>
            <p:ph type="body" idx="1"/>
          </p:nvPr>
        </p:nvSpPr>
        <p:spPr>
          <a:xfrm>
            <a:off x="7286725" y="2834025"/>
            <a:ext cx="1383000" cy="581100"/>
          </a:xfrm>
          <a:prstGeom prst="rect">
            <a:avLst/>
          </a:prstGeom>
        </p:spPr>
        <p:txBody>
          <a:bodyPr spcFirstLastPara="1" wrap="square" lIns="91425" tIns="91425" rIns="91425" bIns="91425" anchor="t" anchorCtr="0">
            <a:normAutofit fontScale="62500" lnSpcReduction="20000"/>
          </a:bodyPr>
          <a:lstStyle/>
          <a:p>
            <a:pPr marL="0" lvl="0" indent="0" algn="l" rtl="0">
              <a:spcBef>
                <a:spcPts val="0"/>
              </a:spcBef>
              <a:spcAft>
                <a:spcPts val="0"/>
              </a:spcAft>
              <a:buNone/>
            </a:pPr>
            <a:r>
              <a:rPr lang="en"/>
              <a:t> </a:t>
            </a:r>
            <a:endParaRPr/>
          </a:p>
          <a:p>
            <a:pPr marL="0" lvl="0" indent="0" algn="l" rtl="0">
              <a:spcBef>
                <a:spcPts val="1200"/>
              </a:spcBef>
              <a:spcAft>
                <a:spcPts val="1200"/>
              </a:spcAft>
              <a:buNone/>
            </a:pPr>
            <a:endParaRPr/>
          </a:p>
        </p:txBody>
      </p:sp>
      <p:pic>
        <p:nvPicPr>
          <p:cNvPr id="10" name="Audio 9">
            <a:hlinkClick r:id="" action="ppaction://media"/>
            <a:extLst>
              <a:ext uri="{FF2B5EF4-FFF2-40B4-BE49-F238E27FC236}">
                <a16:creationId xmlns:a16="http://schemas.microsoft.com/office/drawing/2014/main" id="{3ABBA98A-899D-4418-8211-8E9D79973756}"/>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504238" y="4503738"/>
            <a:ext cx="487362" cy="487362"/>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34143"/>
    </mc:Choice>
    <mc:Fallback>
      <p:transition spd="slow" advTm="3414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0"/>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60"/>
        <p:cNvGrpSpPr/>
        <p:nvPr/>
      </p:nvGrpSpPr>
      <p:grpSpPr>
        <a:xfrm>
          <a:off x="0" y="0"/>
          <a:ext cx="0" cy="0"/>
          <a:chOff x="0" y="0"/>
          <a:chExt cx="0" cy="0"/>
        </a:xfrm>
      </p:grpSpPr>
      <p:sp>
        <p:nvSpPr>
          <p:cNvPr id="161" name="Google Shape;161;p17"/>
          <p:cNvSpPr txBox="1">
            <a:spLocks noGrp="1"/>
          </p:cNvSpPr>
          <p:nvPr>
            <p:ph type="title"/>
          </p:nvPr>
        </p:nvSpPr>
        <p:spPr>
          <a:xfrm>
            <a:off x="1014500" y="476425"/>
            <a:ext cx="7038900" cy="914100"/>
          </a:xfrm>
          <a:prstGeom prst="rect">
            <a:avLst/>
          </a:prstGeom>
        </p:spPr>
        <p:txBody>
          <a:bodyPr spcFirstLastPara="1" wrap="square" lIns="91425" tIns="91425" rIns="91425" bIns="91425" anchor="t" anchorCtr="0">
            <a:normAutofit/>
          </a:bodyPr>
          <a:lstStyle/>
          <a:p>
            <a:pPr marL="0" lvl="0" indent="0" algn="l" rtl="0">
              <a:lnSpc>
                <a:spcPct val="115000"/>
              </a:lnSpc>
              <a:spcBef>
                <a:spcPts val="0"/>
              </a:spcBef>
              <a:spcAft>
                <a:spcPts val="1200"/>
              </a:spcAft>
              <a:buNone/>
            </a:pPr>
            <a:r>
              <a:rPr lang="en" sz="3800">
                <a:latin typeface="Lato"/>
                <a:ea typeface="Lato"/>
                <a:cs typeface="Lato"/>
                <a:sym typeface="Lato"/>
              </a:rPr>
              <a:t>Dr. Cameron</a:t>
            </a:r>
            <a:endParaRPr sz="3800" b="1">
              <a:latin typeface="Lato"/>
              <a:ea typeface="Lato"/>
              <a:cs typeface="Lato"/>
              <a:sym typeface="Lato"/>
            </a:endParaRPr>
          </a:p>
        </p:txBody>
      </p:sp>
      <p:sp>
        <p:nvSpPr>
          <p:cNvPr id="162" name="Google Shape;162;p17"/>
          <p:cNvSpPr txBox="1">
            <a:spLocks noGrp="1"/>
          </p:cNvSpPr>
          <p:nvPr>
            <p:ph type="body" idx="1"/>
          </p:nvPr>
        </p:nvSpPr>
        <p:spPr>
          <a:xfrm>
            <a:off x="1384713" y="3835100"/>
            <a:ext cx="1792500" cy="674400"/>
          </a:xfrm>
          <a:prstGeom prst="rect">
            <a:avLst/>
          </a:prstGeom>
        </p:spPr>
        <p:txBody>
          <a:bodyPr spcFirstLastPara="1" wrap="square" lIns="91425" tIns="91425" rIns="91425" bIns="91425" anchor="t" anchorCtr="0">
            <a:noAutofit/>
          </a:bodyPr>
          <a:lstStyle/>
          <a:p>
            <a:pPr marL="0" lvl="0" indent="0" algn="l" rtl="0">
              <a:lnSpc>
                <a:spcPct val="95000"/>
              </a:lnSpc>
              <a:spcBef>
                <a:spcPts val="0"/>
              </a:spcBef>
              <a:spcAft>
                <a:spcPts val="1200"/>
              </a:spcAft>
              <a:buSzPts val="935"/>
              <a:buNone/>
            </a:pPr>
            <a:r>
              <a:rPr lang="en" sz="3430"/>
              <a:t>Retired</a:t>
            </a:r>
            <a:endParaRPr sz="3430"/>
          </a:p>
        </p:txBody>
      </p:sp>
      <p:pic>
        <p:nvPicPr>
          <p:cNvPr id="163" name="Google Shape;163;p17"/>
          <p:cNvPicPr preferRelativeResize="0"/>
          <p:nvPr/>
        </p:nvPicPr>
        <p:blipFill rotWithShape="1">
          <a:blip r:embed="rId5">
            <a:alphaModFix/>
          </a:blip>
          <a:srcRect l="22033"/>
          <a:stretch/>
        </p:blipFill>
        <p:spPr>
          <a:xfrm>
            <a:off x="1530875" y="1306533"/>
            <a:ext cx="1500175" cy="2362429"/>
          </a:xfrm>
          <a:prstGeom prst="rect">
            <a:avLst/>
          </a:prstGeom>
          <a:noFill/>
          <a:ln>
            <a:noFill/>
          </a:ln>
        </p:spPr>
      </p:pic>
      <p:pic>
        <p:nvPicPr>
          <p:cNvPr id="164" name="Google Shape;164;p17"/>
          <p:cNvPicPr preferRelativeResize="0"/>
          <p:nvPr/>
        </p:nvPicPr>
        <p:blipFill rotWithShape="1">
          <a:blip r:embed="rId6">
            <a:alphaModFix/>
          </a:blip>
          <a:srcRect l="-115680" t="16325" r="115680" b="2452"/>
          <a:stretch/>
        </p:blipFill>
        <p:spPr>
          <a:xfrm>
            <a:off x="4674000" y="2531275"/>
            <a:ext cx="1579175" cy="2183601"/>
          </a:xfrm>
          <a:prstGeom prst="rect">
            <a:avLst/>
          </a:prstGeom>
          <a:noFill/>
          <a:ln>
            <a:noFill/>
          </a:ln>
        </p:spPr>
      </p:pic>
      <p:sp>
        <p:nvSpPr>
          <p:cNvPr id="165" name="Google Shape;165;p17"/>
          <p:cNvSpPr txBox="1"/>
          <p:nvPr/>
        </p:nvSpPr>
        <p:spPr>
          <a:xfrm>
            <a:off x="5759600" y="354725"/>
            <a:ext cx="3000000" cy="769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3800">
                <a:solidFill>
                  <a:schemeClr val="lt1"/>
                </a:solidFill>
                <a:latin typeface="Lato"/>
                <a:ea typeface="Lato"/>
                <a:cs typeface="Lato"/>
                <a:sym typeface="Lato"/>
              </a:rPr>
              <a:t>Fredi</a:t>
            </a:r>
            <a:endParaRPr/>
          </a:p>
        </p:txBody>
      </p:sp>
      <p:pic>
        <p:nvPicPr>
          <p:cNvPr id="166" name="Google Shape;166;p17"/>
          <p:cNvPicPr preferRelativeResize="0"/>
          <p:nvPr/>
        </p:nvPicPr>
        <p:blipFill>
          <a:blip r:embed="rId7">
            <a:alphaModFix/>
          </a:blip>
          <a:stretch>
            <a:fillRect/>
          </a:stretch>
        </p:blipFill>
        <p:spPr>
          <a:xfrm>
            <a:off x="5882320" y="1132800"/>
            <a:ext cx="1557925" cy="2877900"/>
          </a:xfrm>
          <a:prstGeom prst="rect">
            <a:avLst/>
          </a:prstGeom>
          <a:noFill/>
          <a:ln>
            <a:noFill/>
          </a:ln>
        </p:spPr>
      </p:pic>
      <p:sp>
        <p:nvSpPr>
          <p:cNvPr id="167" name="Google Shape;167;p17"/>
          <p:cNvSpPr txBox="1">
            <a:spLocks noGrp="1"/>
          </p:cNvSpPr>
          <p:nvPr>
            <p:ph type="body" idx="1"/>
          </p:nvPr>
        </p:nvSpPr>
        <p:spPr>
          <a:xfrm>
            <a:off x="5705488" y="4060250"/>
            <a:ext cx="1911600" cy="738300"/>
          </a:xfrm>
          <a:prstGeom prst="rect">
            <a:avLst/>
          </a:prstGeom>
        </p:spPr>
        <p:txBody>
          <a:bodyPr spcFirstLastPara="1" wrap="square" lIns="91425" tIns="91425" rIns="91425" bIns="91425" anchor="t" anchorCtr="0">
            <a:normAutofit/>
          </a:bodyPr>
          <a:lstStyle/>
          <a:p>
            <a:pPr marL="0" lvl="0" indent="0" algn="l" rtl="0">
              <a:lnSpc>
                <a:spcPct val="95000"/>
              </a:lnSpc>
              <a:spcBef>
                <a:spcPts val="0"/>
              </a:spcBef>
              <a:spcAft>
                <a:spcPts val="1200"/>
              </a:spcAft>
              <a:buNone/>
            </a:pPr>
            <a:r>
              <a:rPr lang="en" sz="3400"/>
              <a:t>Teacher</a:t>
            </a:r>
            <a:endParaRPr sz="3400"/>
          </a:p>
        </p:txBody>
      </p:sp>
      <p:pic>
        <p:nvPicPr>
          <p:cNvPr id="6" name="Audio 5">
            <a:hlinkClick r:id="" action="ppaction://media"/>
            <a:extLst>
              <a:ext uri="{FF2B5EF4-FFF2-40B4-BE49-F238E27FC236}">
                <a16:creationId xmlns:a16="http://schemas.microsoft.com/office/drawing/2014/main" id="{80725F95-4409-44FA-A38D-83211AC00661}"/>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8504238" y="4503738"/>
            <a:ext cx="487362" cy="487362"/>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46554"/>
    </mc:Choice>
    <mc:Fallback>
      <p:transition spd="slow" advTm="4655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71"/>
        <p:cNvGrpSpPr/>
        <p:nvPr/>
      </p:nvGrpSpPr>
      <p:grpSpPr>
        <a:xfrm>
          <a:off x="0" y="0"/>
          <a:ext cx="0" cy="0"/>
          <a:chOff x="0" y="0"/>
          <a:chExt cx="0" cy="0"/>
        </a:xfrm>
      </p:grpSpPr>
      <p:sp>
        <p:nvSpPr>
          <p:cNvPr id="172" name="Google Shape;172;p18"/>
          <p:cNvSpPr txBox="1">
            <a:spLocks noGrp="1"/>
          </p:cNvSpPr>
          <p:nvPr>
            <p:ph type="title"/>
          </p:nvPr>
        </p:nvSpPr>
        <p:spPr>
          <a:xfrm>
            <a:off x="1297500" y="393750"/>
            <a:ext cx="7038900" cy="9141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1200"/>
              </a:spcAft>
              <a:buNone/>
            </a:pPr>
            <a:r>
              <a:rPr lang="en" sz="3800">
                <a:latin typeface="Lato"/>
                <a:ea typeface="Lato"/>
                <a:cs typeface="Lato"/>
                <a:sym typeface="Lato"/>
              </a:rPr>
              <a:t>Lorenzo and Luis</a:t>
            </a:r>
            <a:endParaRPr sz="3800"/>
          </a:p>
        </p:txBody>
      </p:sp>
      <p:pic>
        <p:nvPicPr>
          <p:cNvPr id="173" name="Google Shape;173;p18"/>
          <p:cNvPicPr preferRelativeResize="0"/>
          <p:nvPr/>
        </p:nvPicPr>
        <p:blipFill rotWithShape="1">
          <a:blip r:embed="rId5">
            <a:alphaModFix/>
          </a:blip>
          <a:srcRect l="29077" r="17440"/>
          <a:stretch/>
        </p:blipFill>
        <p:spPr>
          <a:xfrm>
            <a:off x="1745125" y="1162375"/>
            <a:ext cx="2449275" cy="3427350"/>
          </a:xfrm>
          <a:prstGeom prst="rect">
            <a:avLst/>
          </a:prstGeom>
          <a:noFill/>
          <a:ln>
            <a:noFill/>
          </a:ln>
        </p:spPr>
      </p:pic>
      <p:pic>
        <p:nvPicPr>
          <p:cNvPr id="174" name="Google Shape;174;p18"/>
          <p:cNvPicPr preferRelativeResize="0"/>
          <p:nvPr/>
        </p:nvPicPr>
        <p:blipFill rotWithShape="1">
          <a:blip r:embed="rId6">
            <a:alphaModFix/>
          </a:blip>
          <a:srcRect l="13703" r="15474"/>
          <a:stretch/>
        </p:blipFill>
        <p:spPr>
          <a:xfrm>
            <a:off x="4998100" y="1145250"/>
            <a:ext cx="2449275" cy="3458586"/>
          </a:xfrm>
          <a:prstGeom prst="rect">
            <a:avLst/>
          </a:prstGeom>
          <a:noFill/>
          <a:ln>
            <a:noFill/>
          </a:ln>
        </p:spPr>
      </p:pic>
      <p:pic>
        <p:nvPicPr>
          <p:cNvPr id="6" name="Audio 5">
            <a:hlinkClick r:id="" action="ppaction://media"/>
            <a:extLst>
              <a:ext uri="{FF2B5EF4-FFF2-40B4-BE49-F238E27FC236}">
                <a16:creationId xmlns:a16="http://schemas.microsoft.com/office/drawing/2014/main" id="{37C47E93-F5F1-40F8-87D6-ED15EFAD3CBA}"/>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504238" y="4503738"/>
            <a:ext cx="487362" cy="487362"/>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42885"/>
    </mc:Choice>
    <mc:Fallback>
      <p:transition spd="slow" advTm="4288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78"/>
        <p:cNvGrpSpPr/>
        <p:nvPr/>
      </p:nvGrpSpPr>
      <p:grpSpPr>
        <a:xfrm>
          <a:off x="0" y="0"/>
          <a:ext cx="0" cy="0"/>
          <a:chOff x="0" y="0"/>
          <a:chExt cx="0" cy="0"/>
        </a:xfrm>
      </p:grpSpPr>
      <p:sp>
        <p:nvSpPr>
          <p:cNvPr id="179" name="Google Shape;179;p19"/>
          <p:cNvSpPr txBox="1">
            <a:spLocks noGrp="1"/>
          </p:cNvSpPr>
          <p:nvPr>
            <p:ph type="title"/>
          </p:nvPr>
        </p:nvSpPr>
        <p:spPr>
          <a:xfrm>
            <a:off x="1297500" y="393750"/>
            <a:ext cx="7038900" cy="914100"/>
          </a:xfrm>
          <a:prstGeom prst="rect">
            <a:avLst/>
          </a:prstGeom>
        </p:spPr>
        <p:txBody>
          <a:bodyPr spcFirstLastPara="1" wrap="square" lIns="91425" tIns="91425" rIns="91425" bIns="91425" anchor="t" anchorCtr="0">
            <a:normAutofit/>
          </a:bodyPr>
          <a:lstStyle/>
          <a:p>
            <a:pPr marL="0" lvl="0" indent="0" algn="l" rtl="0">
              <a:lnSpc>
                <a:spcPct val="115000"/>
              </a:lnSpc>
              <a:spcBef>
                <a:spcPts val="0"/>
              </a:spcBef>
              <a:spcAft>
                <a:spcPts val="1200"/>
              </a:spcAft>
              <a:buNone/>
            </a:pPr>
            <a:r>
              <a:rPr lang="en" sz="3800">
                <a:latin typeface="Lato"/>
                <a:ea typeface="Lato"/>
                <a:cs typeface="Lato"/>
                <a:sym typeface="Lato"/>
              </a:rPr>
              <a:t>Oscar</a:t>
            </a:r>
            <a:endParaRPr sz="3800"/>
          </a:p>
        </p:txBody>
      </p:sp>
      <p:sp>
        <p:nvSpPr>
          <p:cNvPr id="180" name="Google Shape;180;p19"/>
          <p:cNvSpPr txBox="1">
            <a:spLocks noGrp="1"/>
          </p:cNvSpPr>
          <p:nvPr>
            <p:ph type="body" idx="1"/>
          </p:nvPr>
        </p:nvSpPr>
        <p:spPr>
          <a:xfrm>
            <a:off x="2522625" y="2306675"/>
            <a:ext cx="7038900" cy="29112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r>
              <a:rPr lang="en" sz="3400"/>
              <a:t>Engineer</a:t>
            </a:r>
            <a:endParaRPr sz="3400"/>
          </a:p>
        </p:txBody>
      </p:sp>
      <p:pic>
        <p:nvPicPr>
          <p:cNvPr id="181" name="Google Shape;181;p19"/>
          <p:cNvPicPr preferRelativeResize="0"/>
          <p:nvPr/>
        </p:nvPicPr>
        <p:blipFill>
          <a:blip r:embed="rId5">
            <a:alphaModFix/>
          </a:blip>
          <a:stretch>
            <a:fillRect/>
          </a:stretch>
        </p:blipFill>
        <p:spPr>
          <a:xfrm>
            <a:off x="5500700" y="877651"/>
            <a:ext cx="2894426" cy="3572051"/>
          </a:xfrm>
          <a:prstGeom prst="rect">
            <a:avLst/>
          </a:prstGeom>
          <a:noFill/>
          <a:ln>
            <a:noFill/>
          </a:ln>
        </p:spPr>
      </p:pic>
      <p:pic>
        <p:nvPicPr>
          <p:cNvPr id="5" name="Audio 4">
            <a:hlinkClick r:id="" action="ppaction://media"/>
            <a:extLst>
              <a:ext uri="{FF2B5EF4-FFF2-40B4-BE49-F238E27FC236}">
                <a16:creationId xmlns:a16="http://schemas.microsoft.com/office/drawing/2014/main" id="{340FAED5-E729-4735-BCEA-60C8101F08E8}"/>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504238" y="4503738"/>
            <a:ext cx="487362" cy="487362"/>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44184"/>
    </mc:Choice>
    <mc:Fallback>
      <p:transition spd="slow" advTm="4418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85"/>
        <p:cNvGrpSpPr/>
        <p:nvPr/>
      </p:nvGrpSpPr>
      <p:grpSpPr>
        <a:xfrm>
          <a:off x="0" y="0"/>
          <a:ext cx="0" cy="0"/>
          <a:chOff x="0" y="0"/>
          <a:chExt cx="0" cy="0"/>
        </a:xfrm>
      </p:grpSpPr>
      <p:sp>
        <p:nvSpPr>
          <p:cNvPr id="186" name="Google Shape;186;p20"/>
          <p:cNvSpPr txBox="1">
            <a:spLocks noGrp="1"/>
          </p:cNvSpPr>
          <p:nvPr>
            <p:ph type="title"/>
          </p:nvPr>
        </p:nvSpPr>
        <p:spPr>
          <a:xfrm>
            <a:off x="1297500" y="393750"/>
            <a:ext cx="7038900" cy="9141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sz="3800">
                <a:latin typeface="Lato"/>
                <a:ea typeface="Lato"/>
                <a:cs typeface="Lato"/>
                <a:sym typeface="Lato"/>
              </a:rPr>
              <a:t>Cristian</a:t>
            </a:r>
            <a:endParaRPr sz="3800"/>
          </a:p>
        </p:txBody>
      </p:sp>
      <p:sp>
        <p:nvSpPr>
          <p:cNvPr id="187" name="Google Shape;187;p20"/>
          <p:cNvSpPr txBox="1">
            <a:spLocks noGrp="1"/>
          </p:cNvSpPr>
          <p:nvPr>
            <p:ph type="body" idx="1"/>
          </p:nvPr>
        </p:nvSpPr>
        <p:spPr>
          <a:xfrm>
            <a:off x="774725" y="2202600"/>
            <a:ext cx="5386200" cy="738300"/>
          </a:xfrm>
          <a:prstGeom prst="rect">
            <a:avLst/>
          </a:prstGeom>
        </p:spPr>
        <p:txBody>
          <a:bodyPr spcFirstLastPara="1" wrap="square" lIns="91425" tIns="91425" rIns="91425" bIns="91425" anchor="t" anchorCtr="0">
            <a:noAutofit/>
          </a:bodyPr>
          <a:lstStyle/>
          <a:p>
            <a:pPr marL="0" lvl="0" indent="0" algn="l" rtl="0">
              <a:spcBef>
                <a:spcPts val="0"/>
              </a:spcBef>
              <a:spcAft>
                <a:spcPts val="1200"/>
              </a:spcAft>
              <a:buSzPts val="1018"/>
              <a:buNone/>
            </a:pPr>
            <a:r>
              <a:rPr lang="en" sz="3315"/>
              <a:t>Home Depot Employee</a:t>
            </a:r>
            <a:endParaRPr sz="3315"/>
          </a:p>
        </p:txBody>
      </p:sp>
      <p:pic>
        <p:nvPicPr>
          <p:cNvPr id="188" name="Google Shape;188;p20"/>
          <p:cNvPicPr preferRelativeResize="0"/>
          <p:nvPr/>
        </p:nvPicPr>
        <p:blipFill rotWithShape="1">
          <a:blip r:embed="rId5">
            <a:alphaModFix/>
          </a:blip>
          <a:srcRect l="33940" r="15004"/>
          <a:stretch/>
        </p:blipFill>
        <p:spPr>
          <a:xfrm>
            <a:off x="6345350" y="1721325"/>
            <a:ext cx="2209413" cy="2877899"/>
          </a:xfrm>
          <a:prstGeom prst="rect">
            <a:avLst/>
          </a:prstGeom>
          <a:noFill/>
          <a:ln>
            <a:noFill/>
          </a:ln>
        </p:spPr>
      </p:pic>
      <p:pic>
        <p:nvPicPr>
          <p:cNvPr id="2" name="Audio 1">
            <a:hlinkClick r:id="" action="ppaction://media"/>
            <a:extLst>
              <a:ext uri="{FF2B5EF4-FFF2-40B4-BE49-F238E27FC236}">
                <a16:creationId xmlns:a16="http://schemas.microsoft.com/office/drawing/2014/main" id="{686D71C5-914C-415A-8E2C-560DF3DC022A}"/>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504238" y="4503738"/>
            <a:ext cx="487362" cy="487362"/>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27688"/>
    </mc:Choice>
    <mc:Fallback>
      <p:transition spd="slow" advTm="2768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92"/>
        <p:cNvGrpSpPr/>
        <p:nvPr/>
      </p:nvGrpSpPr>
      <p:grpSpPr>
        <a:xfrm>
          <a:off x="0" y="0"/>
          <a:ext cx="0" cy="0"/>
          <a:chOff x="0" y="0"/>
          <a:chExt cx="0" cy="0"/>
        </a:xfrm>
      </p:grpSpPr>
      <p:sp>
        <p:nvSpPr>
          <p:cNvPr id="193" name="Google Shape;193;p21"/>
          <p:cNvSpPr txBox="1">
            <a:spLocks noGrp="1"/>
          </p:cNvSpPr>
          <p:nvPr>
            <p:ph type="title"/>
          </p:nvPr>
        </p:nvSpPr>
        <p:spPr>
          <a:xfrm>
            <a:off x="1297500" y="393750"/>
            <a:ext cx="7038900" cy="9141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a:t>Engineering Issues</a:t>
            </a:r>
            <a:endParaRPr/>
          </a:p>
        </p:txBody>
      </p:sp>
      <p:sp>
        <p:nvSpPr>
          <p:cNvPr id="194" name="Google Shape;194;p21"/>
          <p:cNvSpPr txBox="1">
            <a:spLocks noGrp="1"/>
          </p:cNvSpPr>
          <p:nvPr>
            <p:ph type="body" idx="1"/>
          </p:nvPr>
        </p:nvSpPr>
        <p:spPr>
          <a:xfrm>
            <a:off x="4093500" y="1704225"/>
            <a:ext cx="5050500" cy="2911200"/>
          </a:xfrm>
          <a:prstGeom prst="rect">
            <a:avLst/>
          </a:prstGeom>
        </p:spPr>
        <p:txBody>
          <a:bodyPr spcFirstLastPara="1" wrap="square" lIns="91425" tIns="91425" rIns="91425" bIns="91425" anchor="t" anchorCtr="0">
            <a:normAutofit/>
          </a:bodyPr>
          <a:lstStyle/>
          <a:p>
            <a:pPr marL="457200" lvl="0" indent="-342900" algn="l" rtl="0">
              <a:spcBef>
                <a:spcPts val="0"/>
              </a:spcBef>
              <a:spcAft>
                <a:spcPts val="0"/>
              </a:spcAft>
              <a:buSzPts val="1800"/>
              <a:buChar char="●"/>
            </a:pPr>
            <a:r>
              <a:rPr lang="en" sz="1800"/>
              <a:t>The Troubleshooting Process</a:t>
            </a:r>
            <a:endParaRPr sz="1800"/>
          </a:p>
          <a:p>
            <a:pPr marL="914400" lvl="1" indent="-330200" algn="l" rtl="0">
              <a:spcBef>
                <a:spcPts val="0"/>
              </a:spcBef>
              <a:spcAft>
                <a:spcPts val="0"/>
              </a:spcAft>
              <a:buSzPts val="1600"/>
              <a:buChar char="○"/>
            </a:pPr>
            <a:r>
              <a:rPr lang="en" sz="1600"/>
              <a:t>Test runs in pool before competition </a:t>
            </a:r>
            <a:endParaRPr sz="1600"/>
          </a:p>
          <a:p>
            <a:pPr marL="457200" lvl="0" indent="-342900" algn="l" rtl="0">
              <a:spcBef>
                <a:spcPts val="0"/>
              </a:spcBef>
              <a:spcAft>
                <a:spcPts val="0"/>
              </a:spcAft>
              <a:buSzPts val="1800"/>
              <a:buChar char="●"/>
            </a:pPr>
            <a:r>
              <a:rPr lang="en" sz="1800"/>
              <a:t>Dealing with limited resources</a:t>
            </a:r>
            <a:endParaRPr sz="1800"/>
          </a:p>
          <a:p>
            <a:pPr marL="914400" lvl="1" indent="-330200" algn="l" rtl="0">
              <a:spcBef>
                <a:spcPts val="0"/>
              </a:spcBef>
              <a:spcAft>
                <a:spcPts val="0"/>
              </a:spcAft>
              <a:buSzPts val="1600"/>
              <a:buChar char="○"/>
            </a:pPr>
            <a:r>
              <a:rPr lang="en" sz="1600"/>
              <a:t>Carl Hayden’s low funding (Ethical Issues)</a:t>
            </a:r>
            <a:endParaRPr sz="1600"/>
          </a:p>
          <a:p>
            <a:pPr marL="457200" lvl="0" indent="-342900" algn="l" rtl="0">
              <a:spcBef>
                <a:spcPts val="0"/>
              </a:spcBef>
              <a:spcAft>
                <a:spcPts val="0"/>
              </a:spcAft>
              <a:buSzPts val="1800"/>
              <a:buChar char="●"/>
            </a:pPr>
            <a:r>
              <a:rPr lang="en" sz="1800"/>
              <a:t>Implementing Creative Ideas</a:t>
            </a:r>
            <a:endParaRPr sz="1800"/>
          </a:p>
          <a:p>
            <a:pPr marL="914400" lvl="1" indent="-330200" algn="l" rtl="0">
              <a:spcBef>
                <a:spcPts val="0"/>
              </a:spcBef>
              <a:spcAft>
                <a:spcPts val="0"/>
              </a:spcAft>
              <a:buSzPts val="1600"/>
              <a:buChar char="○"/>
            </a:pPr>
            <a:r>
              <a:rPr lang="en" sz="1600"/>
              <a:t>Use of Tampons</a:t>
            </a:r>
            <a:endParaRPr sz="1600"/>
          </a:p>
          <a:p>
            <a:pPr marL="457200" lvl="0" indent="-342900" algn="l" rtl="0">
              <a:spcBef>
                <a:spcPts val="0"/>
              </a:spcBef>
              <a:spcAft>
                <a:spcPts val="0"/>
              </a:spcAft>
              <a:buSzPts val="1800"/>
              <a:buChar char="●"/>
            </a:pPr>
            <a:r>
              <a:rPr lang="en" sz="1800"/>
              <a:t>Effort and Professionality</a:t>
            </a:r>
            <a:endParaRPr sz="1800"/>
          </a:p>
          <a:p>
            <a:pPr marL="914400" lvl="1" indent="-330200" algn="l" rtl="0">
              <a:spcBef>
                <a:spcPts val="0"/>
              </a:spcBef>
              <a:spcAft>
                <a:spcPts val="0"/>
              </a:spcAft>
              <a:buSzPts val="1600"/>
              <a:buChar char="○"/>
            </a:pPr>
            <a:r>
              <a:rPr lang="en" sz="1600"/>
              <a:t>Carl Hayden won from their paper and presentation</a:t>
            </a:r>
            <a:endParaRPr sz="1600"/>
          </a:p>
        </p:txBody>
      </p:sp>
      <p:pic>
        <p:nvPicPr>
          <p:cNvPr id="195" name="Google Shape;195;p21"/>
          <p:cNvPicPr preferRelativeResize="0"/>
          <p:nvPr/>
        </p:nvPicPr>
        <p:blipFill>
          <a:blip r:embed="rId5">
            <a:alphaModFix/>
          </a:blip>
          <a:stretch>
            <a:fillRect/>
          </a:stretch>
        </p:blipFill>
        <p:spPr>
          <a:xfrm>
            <a:off x="131975" y="1580425"/>
            <a:ext cx="3961523" cy="3034991"/>
          </a:xfrm>
          <a:prstGeom prst="rect">
            <a:avLst/>
          </a:prstGeom>
          <a:noFill/>
          <a:ln>
            <a:noFill/>
          </a:ln>
        </p:spPr>
      </p:pic>
      <p:pic>
        <p:nvPicPr>
          <p:cNvPr id="13" name="Audio 12">
            <a:hlinkClick r:id="" action="ppaction://media"/>
            <a:extLst>
              <a:ext uri="{FF2B5EF4-FFF2-40B4-BE49-F238E27FC236}">
                <a16:creationId xmlns:a16="http://schemas.microsoft.com/office/drawing/2014/main" id="{CD363253-BF2B-44D2-ABB6-BAC5D9202722}"/>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504238" y="4503738"/>
            <a:ext cx="487362" cy="487362"/>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102177"/>
    </mc:Choice>
    <mc:Fallback>
      <p:transition spd="slow" advTm="10217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3"/>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99"/>
        <p:cNvGrpSpPr/>
        <p:nvPr/>
      </p:nvGrpSpPr>
      <p:grpSpPr>
        <a:xfrm>
          <a:off x="0" y="0"/>
          <a:ext cx="0" cy="0"/>
          <a:chOff x="0" y="0"/>
          <a:chExt cx="0" cy="0"/>
        </a:xfrm>
      </p:grpSpPr>
      <p:sp>
        <p:nvSpPr>
          <p:cNvPr id="200" name="Google Shape;200;p22"/>
          <p:cNvSpPr txBox="1">
            <a:spLocks noGrp="1"/>
          </p:cNvSpPr>
          <p:nvPr>
            <p:ph type="title"/>
          </p:nvPr>
        </p:nvSpPr>
        <p:spPr>
          <a:xfrm>
            <a:off x="1297500" y="393750"/>
            <a:ext cx="7038900" cy="9141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a:t>Engineering in High School</a:t>
            </a:r>
            <a:endParaRPr/>
          </a:p>
        </p:txBody>
      </p:sp>
      <p:sp>
        <p:nvSpPr>
          <p:cNvPr id="201" name="Google Shape;201;p22"/>
          <p:cNvSpPr txBox="1">
            <a:spLocks noGrp="1"/>
          </p:cNvSpPr>
          <p:nvPr>
            <p:ph type="body" idx="1"/>
          </p:nvPr>
        </p:nvSpPr>
        <p:spPr>
          <a:xfrm>
            <a:off x="3711925" y="1983900"/>
            <a:ext cx="5171700" cy="1755600"/>
          </a:xfrm>
          <a:prstGeom prst="rect">
            <a:avLst/>
          </a:prstGeom>
        </p:spPr>
        <p:txBody>
          <a:bodyPr spcFirstLastPara="1" wrap="square" lIns="91425" tIns="91425" rIns="91425" bIns="91425" anchor="t" anchorCtr="0">
            <a:normAutofit lnSpcReduction="20000"/>
          </a:bodyPr>
          <a:lstStyle/>
          <a:p>
            <a:pPr marL="457200" lvl="0" indent="-342900" algn="l" rtl="0">
              <a:spcBef>
                <a:spcPts val="0"/>
              </a:spcBef>
              <a:spcAft>
                <a:spcPts val="0"/>
              </a:spcAft>
              <a:buSzPts val="1800"/>
              <a:buChar char="●"/>
            </a:pPr>
            <a:r>
              <a:rPr lang="en" sz="1800"/>
              <a:t>Introducing Engineering at a young age</a:t>
            </a:r>
            <a:endParaRPr sz="1800"/>
          </a:p>
          <a:p>
            <a:pPr marL="914400" lvl="1" indent="-330200" algn="l" rtl="0">
              <a:spcBef>
                <a:spcPts val="0"/>
              </a:spcBef>
              <a:spcAft>
                <a:spcPts val="0"/>
              </a:spcAft>
              <a:buSzPts val="1600"/>
              <a:buChar char="○"/>
            </a:pPr>
            <a:r>
              <a:rPr lang="en" sz="1600"/>
              <a:t>Robotics Club: Mechanical + Electrical and Computer Engineering</a:t>
            </a:r>
            <a:endParaRPr sz="1600"/>
          </a:p>
          <a:p>
            <a:pPr marL="457200" lvl="0" indent="-342900" algn="l" rtl="0">
              <a:spcBef>
                <a:spcPts val="0"/>
              </a:spcBef>
              <a:spcAft>
                <a:spcPts val="0"/>
              </a:spcAft>
              <a:buSzPts val="1800"/>
              <a:buChar char="●"/>
            </a:pPr>
            <a:r>
              <a:rPr lang="en" sz="1800"/>
              <a:t>Proper Equipment and Funding</a:t>
            </a:r>
            <a:endParaRPr sz="1800"/>
          </a:p>
          <a:p>
            <a:pPr marL="457200" lvl="0" indent="-342900" algn="l" rtl="0">
              <a:spcBef>
                <a:spcPts val="0"/>
              </a:spcBef>
              <a:spcAft>
                <a:spcPts val="0"/>
              </a:spcAft>
              <a:buSzPts val="1800"/>
              <a:buChar char="●"/>
            </a:pPr>
            <a:r>
              <a:rPr lang="en" sz="1800"/>
              <a:t>High School vs. College</a:t>
            </a:r>
            <a:endParaRPr sz="1800"/>
          </a:p>
          <a:p>
            <a:pPr marL="914400" lvl="1" indent="-330200" algn="l" rtl="0">
              <a:spcBef>
                <a:spcPts val="0"/>
              </a:spcBef>
              <a:spcAft>
                <a:spcPts val="0"/>
              </a:spcAft>
              <a:buSzPts val="1600"/>
              <a:buChar char="○"/>
            </a:pPr>
            <a:r>
              <a:rPr lang="en" sz="1600"/>
              <a:t>Materials, experience, level of knowledge</a:t>
            </a:r>
            <a:endParaRPr sz="1600"/>
          </a:p>
        </p:txBody>
      </p:sp>
      <p:pic>
        <p:nvPicPr>
          <p:cNvPr id="202" name="Google Shape;202;p22"/>
          <p:cNvPicPr preferRelativeResize="0"/>
          <p:nvPr/>
        </p:nvPicPr>
        <p:blipFill>
          <a:blip r:embed="rId5">
            <a:alphaModFix/>
          </a:blip>
          <a:stretch>
            <a:fillRect/>
          </a:stretch>
        </p:blipFill>
        <p:spPr>
          <a:xfrm>
            <a:off x="426850" y="1693951"/>
            <a:ext cx="3113967" cy="2335475"/>
          </a:xfrm>
          <a:prstGeom prst="rect">
            <a:avLst/>
          </a:prstGeom>
          <a:noFill/>
          <a:ln>
            <a:noFill/>
          </a:ln>
        </p:spPr>
      </p:pic>
      <p:pic>
        <p:nvPicPr>
          <p:cNvPr id="10" name="Audio 9">
            <a:hlinkClick r:id="" action="ppaction://media"/>
            <a:extLst>
              <a:ext uri="{FF2B5EF4-FFF2-40B4-BE49-F238E27FC236}">
                <a16:creationId xmlns:a16="http://schemas.microsoft.com/office/drawing/2014/main" id="{551CCE61-C741-4187-8B8F-AA3F3370B359}"/>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504238" y="4503738"/>
            <a:ext cx="487362" cy="487362"/>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57160"/>
    </mc:Choice>
    <mc:Fallback>
      <p:transition spd="slow" advTm="5716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0"/>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06"/>
        <p:cNvGrpSpPr/>
        <p:nvPr/>
      </p:nvGrpSpPr>
      <p:grpSpPr>
        <a:xfrm>
          <a:off x="0" y="0"/>
          <a:ext cx="0" cy="0"/>
          <a:chOff x="0" y="0"/>
          <a:chExt cx="0" cy="0"/>
        </a:xfrm>
      </p:grpSpPr>
      <p:sp>
        <p:nvSpPr>
          <p:cNvPr id="207" name="Google Shape;207;p23"/>
          <p:cNvSpPr txBox="1">
            <a:spLocks noGrp="1"/>
          </p:cNvSpPr>
          <p:nvPr>
            <p:ph type="title"/>
          </p:nvPr>
        </p:nvSpPr>
        <p:spPr>
          <a:xfrm>
            <a:off x="1297500" y="393750"/>
            <a:ext cx="7038900" cy="9141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a:t>Social Issues</a:t>
            </a:r>
            <a:endParaRPr/>
          </a:p>
        </p:txBody>
      </p:sp>
      <p:sp>
        <p:nvSpPr>
          <p:cNvPr id="208" name="Google Shape;208;p23"/>
          <p:cNvSpPr txBox="1">
            <a:spLocks noGrp="1"/>
          </p:cNvSpPr>
          <p:nvPr>
            <p:ph type="body" idx="1"/>
          </p:nvPr>
        </p:nvSpPr>
        <p:spPr>
          <a:xfrm>
            <a:off x="298675" y="1606075"/>
            <a:ext cx="4173900" cy="3164100"/>
          </a:xfrm>
          <a:prstGeom prst="rect">
            <a:avLst/>
          </a:prstGeom>
        </p:spPr>
        <p:txBody>
          <a:bodyPr spcFirstLastPara="1" wrap="square" lIns="91425" tIns="91425" rIns="91425" bIns="91425" anchor="t" anchorCtr="0">
            <a:normAutofit/>
          </a:bodyPr>
          <a:lstStyle/>
          <a:p>
            <a:pPr marL="457200" lvl="0" indent="-342900" algn="l" rtl="0">
              <a:spcBef>
                <a:spcPts val="0"/>
              </a:spcBef>
              <a:spcAft>
                <a:spcPts val="0"/>
              </a:spcAft>
              <a:buSzPts val="1800"/>
              <a:buChar char="●"/>
            </a:pPr>
            <a:r>
              <a:rPr lang="en" sz="1800"/>
              <a:t>Hispanic representation in STEM</a:t>
            </a:r>
            <a:endParaRPr sz="1800"/>
          </a:p>
          <a:p>
            <a:pPr marL="914400" lvl="1" indent="-330200" algn="l" rtl="0">
              <a:spcBef>
                <a:spcPts val="0"/>
              </a:spcBef>
              <a:spcAft>
                <a:spcPts val="0"/>
              </a:spcAft>
              <a:buSzPts val="1600"/>
              <a:buChar char="○"/>
            </a:pPr>
            <a:r>
              <a:rPr lang="en" sz="1600"/>
              <a:t>Carl Hayden were the only hispanic people there</a:t>
            </a:r>
            <a:endParaRPr sz="1600"/>
          </a:p>
          <a:p>
            <a:pPr marL="457200" lvl="0" indent="-342900" algn="l" rtl="0">
              <a:spcBef>
                <a:spcPts val="0"/>
              </a:spcBef>
              <a:spcAft>
                <a:spcPts val="0"/>
              </a:spcAft>
              <a:buSzPts val="1800"/>
              <a:buChar char="●"/>
            </a:pPr>
            <a:r>
              <a:rPr lang="en" sz="1800"/>
              <a:t>“Pipeline” of keeping kids in STEM</a:t>
            </a:r>
            <a:endParaRPr sz="1800"/>
          </a:p>
          <a:p>
            <a:pPr marL="914400" lvl="1" indent="-330200" algn="l" rtl="0">
              <a:spcBef>
                <a:spcPts val="0"/>
              </a:spcBef>
              <a:spcAft>
                <a:spcPts val="0"/>
              </a:spcAft>
              <a:buSzPts val="1600"/>
              <a:buChar char="○"/>
            </a:pPr>
            <a:r>
              <a:rPr lang="en" sz="1600"/>
              <a:t>Only two of the original team stayed in STEM fields </a:t>
            </a:r>
            <a:endParaRPr sz="1600"/>
          </a:p>
          <a:p>
            <a:pPr marL="457200" lvl="0" indent="-342900" algn="l" rtl="0">
              <a:spcBef>
                <a:spcPts val="0"/>
              </a:spcBef>
              <a:spcAft>
                <a:spcPts val="0"/>
              </a:spcAft>
              <a:buSzPts val="1800"/>
              <a:buChar char="●"/>
            </a:pPr>
            <a:r>
              <a:rPr lang="en" sz="1800"/>
              <a:t>End of Movie - Protests and Deportation</a:t>
            </a:r>
            <a:endParaRPr sz="1800"/>
          </a:p>
          <a:p>
            <a:pPr marL="914400" lvl="1" indent="-330200" algn="l" rtl="0">
              <a:spcBef>
                <a:spcPts val="0"/>
              </a:spcBef>
              <a:spcAft>
                <a:spcPts val="0"/>
              </a:spcAft>
              <a:buSzPts val="1600"/>
              <a:buChar char="○"/>
            </a:pPr>
            <a:r>
              <a:rPr lang="en" sz="1600"/>
              <a:t>Documentation</a:t>
            </a:r>
            <a:endParaRPr sz="1600"/>
          </a:p>
        </p:txBody>
      </p:sp>
      <p:pic>
        <p:nvPicPr>
          <p:cNvPr id="209" name="Google Shape;209;p23"/>
          <p:cNvPicPr preferRelativeResize="0"/>
          <p:nvPr/>
        </p:nvPicPr>
        <p:blipFill rotWithShape="1">
          <a:blip r:embed="rId5">
            <a:alphaModFix/>
          </a:blip>
          <a:srcRect b="12503"/>
          <a:stretch/>
        </p:blipFill>
        <p:spPr>
          <a:xfrm>
            <a:off x="4472575" y="1606075"/>
            <a:ext cx="4373825" cy="2846200"/>
          </a:xfrm>
          <a:prstGeom prst="rect">
            <a:avLst/>
          </a:prstGeom>
          <a:noFill/>
          <a:ln>
            <a:noFill/>
          </a:ln>
        </p:spPr>
      </p:pic>
      <p:pic>
        <p:nvPicPr>
          <p:cNvPr id="8" name="Audio 7">
            <a:hlinkClick r:id="" action="ppaction://media"/>
            <a:extLst>
              <a:ext uri="{FF2B5EF4-FFF2-40B4-BE49-F238E27FC236}">
                <a16:creationId xmlns:a16="http://schemas.microsoft.com/office/drawing/2014/main" id="{987A6E26-0BD2-4BC1-BCA9-7385333FCB1F}"/>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504238" y="4503738"/>
            <a:ext cx="487362" cy="487362"/>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55766"/>
    </mc:Choice>
    <mc:Fallback>
      <p:transition spd="slow" advTm="5576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13"/>
        <p:cNvGrpSpPr/>
        <p:nvPr/>
      </p:nvGrpSpPr>
      <p:grpSpPr>
        <a:xfrm>
          <a:off x="0" y="0"/>
          <a:ext cx="0" cy="0"/>
          <a:chOff x="0" y="0"/>
          <a:chExt cx="0" cy="0"/>
        </a:xfrm>
      </p:grpSpPr>
      <p:sp>
        <p:nvSpPr>
          <p:cNvPr id="214" name="Google Shape;214;p24"/>
          <p:cNvSpPr txBox="1">
            <a:spLocks noGrp="1"/>
          </p:cNvSpPr>
          <p:nvPr>
            <p:ph type="title"/>
          </p:nvPr>
        </p:nvSpPr>
        <p:spPr>
          <a:xfrm>
            <a:off x="1297500" y="393750"/>
            <a:ext cx="7038900" cy="9141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a:t>References</a:t>
            </a:r>
            <a:endParaRPr/>
          </a:p>
        </p:txBody>
      </p:sp>
      <p:sp>
        <p:nvSpPr>
          <p:cNvPr id="215" name="Google Shape;215;p24"/>
          <p:cNvSpPr txBox="1">
            <a:spLocks noGrp="1"/>
          </p:cNvSpPr>
          <p:nvPr>
            <p:ph type="body" idx="1"/>
          </p:nvPr>
        </p:nvSpPr>
        <p:spPr>
          <a:xfrm>
            <a:off x="1297500" y="1567550"/>
            <a:ext cx="7038900" cy="29112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u="sng">
                <a:solidFill>
                  <a:schemeClr val="hlink"/>
                </a:solidFill>
                <a:hlinkClick r:id="rId3"/>
              </a:rPr>
              <a:t>https://www.wired.com/2014/12/4-mexican-immigrant-kids-cheap-robot-beat-mit/</a:t>
            </a:r>
            <a:r>
              <a:rPr lang="en"/>
              <a:t> </a:t>
            </a:r>
            <a:endParaRPr/>
          </a:p>
          <a:p>
            <a:pPr marL="0" lvl="0" indent="0" algn="l" rtl="0">
              <a:spcBef>
                <a:spcPts val="1200"/>
              </a:spcBef>
              <a:spcAft>
                <a:spcPts val="0"/>
              </a:spcAft>
              <a:buNone/>
            </a:pPr>
            <a:r>
              <a:rPr lang="en" sz="1600" u="sng">
                <a:solidFill>
                  <a:schemeClr val="accent5"/>
                </a:solidFill>
                <a:hlinkClick r:id="rId4">
                  <a:extLst>
                    <a:ext uri="{A12FA001-AC4F-418D-AE19-62706E023703}">
                      <ahyp:hlinkClr xmlns:ahyp="http://schemas.microsoft.com/office/drawing/2018/hyperlinkcolor" val="tx"/>
                    </a:ext>
                  </a:extLst>
                </a:hlinkClick>
              </a:rPr>
              <a:t>Carl Hayden’s Final Report</a:t>
            </a:r>
            <a:endParaRPr sz="1600"/>
          </a:p>
          <a:p>
            <a:pPr marL="0" lvl="0" indent="0" algn="l" rtl="0">
              <a:spcBef>
                <a:spcPts val="1200"/>
              </a:spcBef>
              <a:spcAft>
                <a:spcPts val="1200"/>
              </a:spcAft>
              <a:buNone/>
            </a:pPr>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19"/>
        <p:cNvGrpSpPr/>
        <p:nvPr/>
      </p:nvGrpSpPr>
      <p:grpSpPr>
        <a:xfrm>
          <a:off x="0" y="0"/>
          <a:ext cx="0" cy="0"/>
          <a:chOff x="0" y="0"/>
          <a:chExt cx="0" cy="0"/>
        </a:xfrm>
      </p:grpSpPr>
      <p:sp>
        <p:nvSpPr>
          <p:cNvPr id="220" name="Google Shape;220;p25"/>
          <p:cNvSpPr txBox="1">
            <a:spLocks noGrp="1"/>
          </p:cNvSpPr>
          <p:nvPr>
            <p:ph type="title"/>
          </p:nvPr>
        </p:nvSpPr>
        <p:spPr>
          <a:xfrm>
            <a:off x="1297500" y="393750"/>
            <a:ext cx="7038900" cy="9141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a:t>References (Pictures)</a:t>
            </a:r>
            <a:endParaRPr/>
          </a:p>
        </p:txBody>
      </p:sp>
      <p:sp>
        <p:nvSpPr>
          <p:cNvPr id="221" name="Google Shape;221;p25"/>
          <p:cNvSpPr txBox="1">
            <a:spLocks noGrp="1"/>
          </p:cNvSpPr>
          <p:nvPr>
            <p:ph type="body" idx="1"/>
          </p:nvPr>
        </p:nvSpPr>
        <p:spPr>
          <a:xfrm>
            <a:off x="1297500" y="1567550"/>
            <a:ext cx="7038900" cy="29112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sz="1100" u="sng">
                <a:solidFill>
                  <a:schemeClr val="hlink"/>
                </a:solidFill>
                <a:latin typeface="Arial"/>
                <a:ea typeface="Arial"/>
                <a:cs typeface="Arial"/>
                <a:sym typeface="Arial"/>
                <a:hlinkClick r:id="rId3"/>
              </a:rPr>
              <a:t>Teenagers Win a Robotics Contest in ‘Underwater Dreams’ - The New York Times (nytimes.com)</a:t>
            </a:r>
            <a:endParaRPr/>
          </a:p>
          <a:p>
            <a:pPr marL="0" lvl="0" indent="0" algn="l" rtl="0">
              <a:spcBef>
                <a:spcPts val="1200"/>
              </a:spcBef>
              <a:spcAft>
                <a:spcPts val="0"/>
              </a:spcAft>
              <a:buNone/>
            </a:pPr>
            <a:r>
              <a:rPr lang="en" u="sng">
                <a:solidFill>
                  <a:schemeClr val="hlink"/>
                </a:solidFill>
                <a:hlinkClick r:id="rId4"/>
              </a:rPr>
              <a:t>https://www.azcentral.com/story/life/az-narratives/2014/07/17/phoenix-high-school-win-mit-resonates-decade-later/12777467/</a:t>
            </a:r>
            <a:endParaRPr/>
          </a:p>
          <a:p>
            <a:pPr marL="0" lvl="0" indent="0" algn="l" rtl="0">
              <a:spcBef>
                <a:spcPts val="1200"/>
              </a:spcBef>
              <a:spcAft>
                <a:spcPts val="0"/>
              </a:spcAft>
              <a:buNone/>
            </a:pPr>
            <a:r>
              <a:rPr lang="en" sz="1100" u="sng">
                <a:solidFill>
                  <a:schemeClr val="hlink"/>
                </a:solidFill>
                <a:latin typeface="Arial"/>
                <a:ea typeface="Arial"/>
                <a:cs typeface="Arial"/>
                <a:sym typeface="Arial"/>
                <a:hlinkClick r:id="rId5"/>
              </a:rPr>
              <a:t>Underwater Dreams (kuer.org)</a:t>
            </a:r>
            <a:endParaRPr/>
          </a:p>
          <a:p>
            <a:pPr marL="0" lvl="0" indent="0" algn="l" rtl="0">
              <a:spcBef>
                <a:spcPts val="1200"/>
              </a:spcBef>
              <a:spcAft>
                <a:spcPts val="0"/>
              </a:spcAft>
              <a:buNone/>
            </a:pPr>
            <a:r>
              <a:rPr lang="en" sz="1100" u="sng">
                <a:solidFill>
                  <a:schemeClr val="hlink"/>
                </a:solidFill>
                <a:latin typeface="Arial"/>
                <a:ea typeface="Arial"/>
                <a:cs typeface="Arial"/>
                <a:sym typeface="Arial"/>
                <a:hlinkClick r:id="rId6"/>
              </a:rPr>
              <a:t>How 4 Mexican Immigrant Kids and Their Cheap Robot Beat MIT | WIRED</a:t>
            </a:r>
            <a:endParaRPr/>
          </a:p>
          <a:p>
            <a:pPr marL="0" lvl="0" indent="0" algn="l" rtl="0">
              <a:spcBef>
                <a:spcPts val="1200"/>
              </a:spcBef>
              <a:spcAft>
                <a:spcPts val="1200"/>
              </a:spcAft>
              <a:buNone/>
            </a:pPr>
            <a:r>
              <a:rPr lang="en" sz="1100" u="sng">
                <a:solidFill>
                  <a:schemeClr val="hlink"/>
                </a:solidFill>
                <a:latin typeface="Arial"/>
                <a:ea typeface="Arial"/>
                <a:cs typeface="Arial"/>
                <a:sym typeface="Arial"/>
                <a:hlinkClick r:id="rId7"/>
              </a:rPr>
              <a:t>Building robots and dreams at a high school in Arizona - YouTube</a:t>
            </a:r>
            <a:endParaRPr/>
          </a:p>
        </p:txBody>
      </p:sp>
    </p:spTree>
  </p:cSld>
  <p:clrMapOvr>
    <a:masterClrMapping/>
  </p:clrMapOvr>
</p:sld>
</file>

<file path=ppt/theme/theme1.xml><?xml version="1.0" encoding="utf-8"?>
<a:theme xmlns:a="http://schemas.openxmlformats.org/drawingml/2006/main" name="Focus">
  <a:themeElements>
    <a:clrScheme name="Focus">
      <a:dk1>
        <a:srgbClr val="1B212C"/>
      </a:dk1>
      <a:lt1>
        <a:srgbClr val="FFFFFF"/>
      </a:lt1>
      <a:dk2>
        <a:srgbClr val="D9D9D9"/>
      </a:dk2>
      <a:lt2>
        <a:srgbClr val="82C7A5"/>
      </a:lt2>
      <a:accent1>
        <a:srgbClr val="0145AC"/>
      </a:accent1>
      <a:accent2>
        <a:srgbClr val="EECE1A"/>
      </a:accent2>
      <a:accent3>
        <a:srgbClr val="4E5567"/>
      </a:accent3>
      <a:accent4>
        <a:srgbClr val="F4D6AD"/>
      </a:accent4>
      <a:accent5>
        <a:srgbClr val="7890CD"/>
      </a:accent5>
      <a:accent6>
        <a:srgbClr val="F15E22"/>
      </a:accent6>
      <a:hlink>
        <a:srgbClr val="7890CD"/>
      </a:hlink>
      <a:folHlink>
        <a:srgbClr val="7890C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1864</Words>
  <Application>Microsoft Office PowerPoint</Application>
  <PresentationFormat>On-screen Show (16:9)</PresentationFormat>
  <Paragraphs>72</Paragraphs>
  <Slides>13</Slides>
  <Notes>13</Notes>
  <HiddenSlides>0</HiddenSlides>
  <MMClips>11</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13</vt:i4>
      </vt:variant>
    </vt:vector>
  </HeadingPairs>
  <TitlesOfParts>
    <vt:vector size="17" baseType="lpstr">
      <vt:lpstr>Montserrat</vt:lpstr>
      <vt:lpstr>Arial</vt:lpstr>
      <vt:lpstr>Lato</vt:lpstr>
      <vt:lpstr>Focus</vt:lpstr>
      <vt:lpstr>Underwater Dreams</vt:lpstr>
      <vt:lpstr>Movie Overview </vt:lpstr>
      <vt:lpstr>How Carl Hayden Won</vt:lpstr>
      <vt:lpstr>Where are They Now?</vt:lpstr>
      <vt:lpstr>Dr. Cameron</vt:lpstr>
      <vt:lpstr>Lorenzo and Luis</vt:lpstr>
      <vt:lpstr>Oscar</vt:lpstr>
      <vt:lpstr>Cristian</vt:lpstr>
      <vt:lpstr>Engineering Issues</vt:lpstr>
      <vt:lpstr>Engineering in High School</vt:lpstr>
      <vt:lpstr>Social Issues</vt:lpstr>
      <vt:lpstr>References</vt:lpstr>
      <vt:lpstr>References (Pictures)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Underwater Dreams</dc:title>
  <cp:lastModifiedBy>Sharpe, Aidan Michael</cp:lastModifiedBy>
  <cp:revision>1</cp:revision>
  <dcterms:modified xsi:type="dcterms:W3CDTF">2022-04-28T00:36:40Z</dcterms:modified>
</cp:coreProperties>
</file>