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4239B84-9E58-4BD1-B98C-F2B354656E2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3000" cy="342000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7400" cy="410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0FB6D56-57B5-4037-9E2C-2FD06053AA28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2DCAC0-A402-4F2A-9BD5-58328C376F19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0397F72-2E1E-45B7-8190-6AF67495FDA4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8349983-2579-4E3E-A3F2-CDCED3C98BD4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9020C44-1417-46E0-BC79-B7604800DDE6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4760" cy="25102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B5B80A-61AB-46E7-9B75-E5B0D8805A89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4760" cy="25102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D9E799-F4F7-4286-A8E3-6D3B000117A8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4760" cy="25102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626ABA-42C8-4A5D-AA2F-DA769A460DA6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4760" cy="25102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EC0A6C-EF9D-4C24-9D5A-30789A7C0157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9880" cy="365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9880" cy="218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4760" cy="25102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DEBB8CF-0599-49AD-B614-DA9A67EC52D4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79960" cy="662724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83480" y="17007840"/>
            <a:ext cx="9144360" cy="57218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  <a:ea typeface="DejaVu Sans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22570920" y="10350000"/>
            <a:ext cx="2286720" cy="237672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24622920" y="10350000"/>
            <a:ext cx="2286720" cy="237672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26673480" y="10350000"/>
            <a:ext cx="2293560" cy="238392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28798920" y="10350000"/>
            <a:ext cx="2281320" cy="237096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28793520" y="12479400"/>
            <a:ext cx="2287800" cy="237780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697480" y="1514880"/>
            <a:ext cx="9647640" cy="604440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9781560" cy="3183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Blurs edges and smooth areas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Removes high frequency information (lowpass)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Blurs smooth area, but preserves edges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Has an oil painting-like effect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Similar effect as Gaussian Kuwahara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Slightly different way of calculating pixel values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Edge-preserving smoothing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May outweigh effects of adversarial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Removes all low-amplitude information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Acts like multiple thresholds to multiple values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&amp; data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4080" cy="3302100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9452040" y="29755800"/>
            <a:ext cx="3974400" cy="207468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923040" y="694800"/>
            <a:ext cx="896184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901440" y="8607960"/>
            <a:ext cx="9149400" cy="1804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Examine whether image preprocessing filters are effective at defending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attack and filtering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Investigate the transferability of image preprocessing defenses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Maximum file size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many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22080" indent="-3567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The JSON data interchange syntax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22080" indent="-3567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Standard for Robustness Testing and Evaluation of Artificial Intelligence (AI)-based Image Recognition Service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923040" y="4959000"/>
            <a:ext cx="912780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080000" y="4680000"/>
            <a:ext cx="8749800" cy="16668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6680" bIns="7668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11888280" y="24762240"/>
            <a:ext cx="4460760" cy="456876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17280000" y="24854760"/>
            <a:ext cx="4292640" cy="430272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17316000" y="29164320"/>
            <a:ext cx="4187160" cy="65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12106080" y="29164320"/>
            <a:ext cx="4080960" cy="65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2640" cy="3095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as a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“plug and play” interface to enable drop-in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with different values of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results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standard interface to test all filter alternatives on both MNIST and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Tested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Medium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Tested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5040" cy="1645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5040" cy="1645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22570920" y="12485520"/>
            <a:ext cx="2281320" cy="23706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24622920" y="12502800"/>
            <a:ext cx="2264760" cy="235332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26671320" y="12502440"/>
            <a:ext cx="2265480" cy="235440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22208400" y="14677920"/>
            <a:ext cx="9597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2553200" y="7011360"/>
            <a:ext cx="7983720" cy="59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4"/>
          <a:stretch/>
        </p:blipFill>
        <p:spPr>
          <a:xfrm>
            <a:off x="1287000" y="27784800"/>
            <a:ext cx="4111560" cy="411156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15"/>
          <a:stretch/>
        </p:blipFill>
        <p:spPr>
          <a:xfrm>
            <a:off x="6222600" y="27784800"/>
            <a:ext cx="4111560" cy="411156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817200" y="26985600"/>
            <a:ext cx="5025960" cy="91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6075000" y="27008640"/>
            <a:ext cx="4406760" cy="8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6"/>
          <a:srcRect l="10061" t="0" r="0" b="0"/>
          <a:stretch/>
        </p:blipFill>
        <p:spPr>
          <a:xfrm>
            <a:off x="37490400" y="1600200"/>
            <a:ext cx="5361120" cy="6624720"/>
          </a:xfrm>
          <a:prstGeom prst="rect">
            <a:avLst/>
          </a:prstGeom>
          <a:ln w="0">
            <a:noFill/>
          </a:ln>
        </p:spPr>
      </p:pic>
      <p:sp>
        <p:nvSpPr>
          <p:cNvPr id="63" name=""/>
          <p:cNvSpPr/>
          <p:nvPr/>
        </p:nvSpPr>
        <p:spPr>
          <a:xfrm>
            <a:off x="32461200" y="854640"/>
            <a:ext cx="10282320" cy="2878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prevents the accuracy of the classifier from changing with increasing attack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keeps accuracy above the random guessing threshold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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Being at least minimally effective means that a boosting technique can be used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classifier does better than random guessing even without a defense (strength=0 case)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 (strength=0 case)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 for strengths 1, 2, and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on CIFAR-10 are at best minimally effective regardless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consumption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7"/>
          <a:stretch/>
        </p:blipFill>
        <p:spPr>
          <a:xfrm>
            <a:off x="33541200" y="9898560"/>
            <a:ext cx="7459200" cy="99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lastPrinted>2024-05-01T12:44:34Z</cp:lastPrinted>
  <dcterms:modified xsi:type="dcterms:W3CDTF">2024-05-01T17:31:49Z</dcterms:modified>
  <cp:revision>79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