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_rels/slideMaster11.xml.rels" ContentType="application/vnd.openxmlformats-package.relationships+xml"/>
  <Override PartName="/ppt/slideMasters/_rels/slideMaster5.xml.rels" ContentType="application/vnd.openxmlformats-package.relationships+xml"/>
  <Override PartName="/ppt/slideMasters/_rels/slideMaster10.xml.rels" ContentType="application/vnd.openxmlformats-package.relationships+xml"/>
  <Override PartName="/ppt/slideMasters/_rels/slideMaster4.xml.rels" ContentType="application/vnd.openxmlformats-package.relationships+xml"/>
  <Override PartName="/ppt/slideMasters/_rels/slideMaster9.xml.rels" ContentType="application/vnd.openxmlformats-package.relationships+xml"/>
  <Override PartName="/ppt/slideMasters/_rels/slideMaster8.xml.rels" ContentType="application/vnd.openxmlformats-package.relationships+xml"/>
  <Override PartName="/ppt/slideMasters/_rels/slideMaster7.xml.rels" ContentType="application/vnd.openxmlformats-package.relationships+xml"/>
  <Override PartName="/ppt/slideMasters/_rels/slideMaster6.xml.rels" ContentType="application/vnd.openxmlformats-package.relationships+xml"/>
  <Override PartName="/ppt/slideMasters/_rels/slideMaster3.xml.rels" ContentType="application/vnd.openxmlformats-package.relationships+xml"/>
  <Override PartName="/ppt/slideMasters/_rels/slideMaster2.xml.rels" ContentType="application/vnd.openxmlformats-package.relationships+xml"/>
  <Override PartName="/ppt/slideMasters/_rels/slideMaster1.xml.rels" ContentType="application/vnd.openxmlformats-package.relationship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presProps.xml" ContentType="application/vnd.openxmlformats-officedocument.presentationml.presProps+xml"/>
  <Override PartName="/ppt/theme/theme1.xml" ContentType="application/vnd.openxmlformats-officedocument.theme+xml"/>
  <Override PartName="/ppt/theme/theme11.xml" ContentType="application/vnd.openxmlformats-officedocument.theme+xml"/>
  <Override PartName="/ppt/theme/theme2.xml" ContentType="application/vnd.openxmlformats-officedocument.theme+xml"/>
  <Override PartName="/ppt/theme/theme1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slideLayouts/_rels/slideLayout9.xml.rels" ContentType="application/vnd.openxmlformats-package.relationships+xml"/>
  <Override PartName="/ppt/slideLayouts/_rels/slideLayout8.xml.rels" ContentType="application/vnd.openxmlformats-package.relationships+xml"/>
  <Override PartName="/ppt/slideLayouts/_rels/slideLayout7.xml.rels" ContentType="application/vnd.openxmlformats-package.relationships+xml"/>
  <Override PartName="/ppt/slideLayouts/_rels/slideLayout11.xml.rels" ContentType="application/vnd.openxmlformats-package.relationships+xml"/>
  <Override PartName="/ppt/slideLayouts/_rels/slideLayout3.xml.rels" ContentType="application/vnd.openxmlformats-package.relationships+xml"/>
  <Override PartName="/ppt/slideLayouts/_rels/slideLayout6.xml.rels" ContentType="application/vnd.openxmlformats-package.relationships+xml"/>
  <Override PartName="/ppt/slideLayouts/_rels/slideLayout10.xml.rels" ContentType="application/vnd.openxmlformats-package.relationships+xml"/>
  <Override PartName="/ppt/slideLayouts/_rels/slideLayout2.xml.rels" ContentType="application/vnd.openxmlformats-package.relationships+xml"/>
  <Override PartName="/ppt/slideLayouts/_rels/slideLayout5.xml.rels" ContentType="application/vnd.openxmlformats-package.relationships+xml"/>
  <Override PartName="/ppt/slideLayouts/_rels/slideLayout4.xml.rels" ContentType="application/vnd.openxmlformats-package.relationships+xml"/>
  <Override PartName="/ppt/slideLayouts/_rels/slideLayout1.xml.rels" ContentType="application/vnd.openxmlformats-package.relationshi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slideLayouts/slideLayout6.xml" ContentType="application/vnd.openxmlformats-officedocument.presentationml.slideLayout+xml"/>
  <Override PartName="/ppt/slideLayouts/slideLayout11.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_rels/presentation.xml.rels" ContentType="application/vnd.openxmlformats-package.relationships+xml"/>
  <Override PartName="/ppt/notesMasters/_rels/notesMaster1.xml.rels" ContentType="application/vnd.openxmlformats-package.relationships+xml"/>
  <Override PartName="/ppt/notesMasters/notesMaster1.xml" ContentType="application/vnd.openxmlformats-officedocument.presentationml.notesMaster+xml"/>
  <Override PartName="/ppt/media/image1.wmf" ContentType="image/x-wmf"/>
  <Override PartName="/ppt/media/image2.wmf" ContentType="image/x-wmf"/>
  <Override PartName="/ppt/media/image3.wmf" ContentType="image/x-wmf"/>
  <Override PartName="/ppt/media/image4.wmf" ContentType="image/x-wmf"/>
  <Override PartName="/ppt/media/image5.png" ContentType="image/png"/>
  <Override PartName="/ppt/media/image6.wmf" ContentType="image/x-wmf"/>
  <Override PartName="/ppt/media/image7.wmf" ContentType="image/x-wmf"/>
  <Override PartName="/ppt/embeddings/oleObject1.docx" ContentType="application/vnd.openxmlformats-officedocument.wordprocessingml.document"/>
  <Override PartName="/ppt/slides/_rels/slide1.xml.rels" ContentType="application/vnd.openxmlformats-package.relationships+xml"/>
  <Override PartName="/ppt/slides/slide1.xml" ContentType="application/vnd.openxmlformats-officedocument.presentationml.slide+xml"/>
  <Override PartName="/ppt/notesSlides/_rels/notesSlide1.xml.rels" ContentType="application/vnd.openxmlformats-package.relationships+xml"/>
  <Override PartName="/ppt/notesSlides/notesSlide1.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50" r:id="rId3"/>
    <p:sldMasterId id="2147483652" r:id="rId4"/>
    <p:sldMasterId id="2147483654" r:id="rId5"/>
    <p:sldMasterId id="2147483656" r:id="rId6"/>
    <p:sldMasterId id="2147483658" r:id="rId7"/>
    <p:sldMasterId id="2147483660" r:id="rId8"/>
    <p:sldMasterId id="2147483662" r:id="rId9"/>
    <p:sldMasterId id="2147483664" r:id="rId10"/>
    <p:sldMasterId id="2147483666" r:id="rId11"/>
    <p:sldMasterId id="2147483668" r:id="rId12"/>
  </p:sldMasterIdLst>
  <p:notesMasterIdLst>
    <p:notesMasterId r:id="rId13"/>
  </p:notesMasterIdLst>
  <p:sldIdLst>
    <p:sldId id="256" r:id="rId14"/>
  </p:sldIdLst>
  <p:sldSz cx="43891200" cy="32918400"/>
  <p:notesSz cx="7010400" cy="9296400"/>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Master" Target="slideMasters/slideMaster8.xml"/><Relationship Id="rId10" Type="http://schemas.openxmlformats.org/officeDocument/2006/relationships/slideMaster" Target="slideMasters/slideMaster9.xml"/><Relationship Id="rId11" Type="http://schemas.openxmlformats.org/officeDocument/2006/relationships/slideMaster" Target="slideMasters/slideMaster10.xml"/><Relationship Id="rId12" Type="http://schemas.openxmlformats.org/officeDocument/2006/relationships/slideMaster" Target="slideMasters/slideMaster11.xml"/><Relationship Id="rId13" Type="http://schemas.openxmlformats.org/officeDocument/2006/relationships/notesMaster" Target="notesMasters/notesMaster1.xml"/><Relationship Id="rId14" Type="http://schemas.openxmlformats.org/officeDocument/2006/relationships/slide" Target="slides/slide1.xml"/><Relationship Id="rId15"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12.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0" name="PlaceHolder 1"/>
          <p:cNvSpPr>
            <a:spLocks noGrp="1"/>
          </p:cNvSpPr>
          <p:nvPr>
            <p:ph type="sldImg"/>
          </p:nvPr>
        </p:nvSpPr>
        <p:spPr>
          <a:xfrm>
            <a:off x="533520" y="764280"/>
            <a:ext cx="6704640" cy="3771360"/>
          </a:xfrm>
          <a:prstGeom prst="rect">
            <a:avLst/>
          </a:prstGeom>
          <a:noFill/>
          <a:ln w="0">
            <a:noFill/>
          </a:ln>
        </p:spPr>
        <p:txBody>
          <a:bodyPr lIns="0" rIns="0" tIns="0" bIns="0" anchor="ctr">
            <a:noAutofit/>
          </a:bodyPr>
          <a:p>
            <a:r>
              <a:rPr b="0" lang="en-US" sz="9900" spc="-1" strike="noStrike">
                <a:solidFill>
                  <a:schemeClr val="dk1"/>
                </a:solidFill>
                <a:latin typeface="Arial"/>
              </a:rPr>
              <a:t>Click to move the slide</a:t>
            </a:r>
            <a:endParaRPr b="0" lang="en-US" sz="9900" spc="-1" strike="noStrike">
              <a:solidFill>
                <a:schemeClr val="dk1"/>
              </a:solidFill>
              <a:latin typeface="Arial"/>
            </a:endParaRPr>
          </a:p>
        </p:txBody>
      </p:sp>
      <p:sp>
        <p:nvSpPr>
          <p:cNvPr id="61" name="PlaceHolder 2"/>
          <p:cNvSpPr>
            <a:spLocks noGrp="1"/>
          </p:cNvSpPr>
          <p:nvPr>
            <p:ph type="body"/>
          </p:nvPr>
        </p:nvSpPr>
        <p:spPr>
          <a:xfrm>
            <a:off x="777240" y="4777560"/>
            <a:ext cx="6217560" cy="4525920"/>
          </a:xfrm>
          <a:prstGeom prst="rect">
            <a:avLst/>
          </a:prstGeom>
          <a:noFill/>
          <a:ln w="0">
            <a:noFill/>
          </a:ln>
        </p:spPr>
        <p:txBody>
          <a:bodyPr lIns="0" rIns="0" tIns="0" bIns="0" anchor="t">
            <a:noAutofit/>
          </a:bodyPr>
          <a:p>
            <a:pPr marL="216000" indent="-216000">
              <a:buNone/>
            </a:pPr>
            <a:r>
              <a:rPr b="0" lang="en-US" sz="2000" spc="-1" strike="noStrike">
                <a:solidFill>
                  <a:srgbClr val="000000"/>
                </a:solidFill>
                <a:latin typeface="Arial"/>
              </a:rPr>
              <a:t>Click to edit the notes format</a:t>
            </a:r>
            <a:endParaRPr b="0" lang="en-US" sz="2000" spc="-1" strike="noStrike">
              <a:solidFill>
                <a:srgbClr val="000000"/>
              </a:solidFill>
              <a:latin typeface="Arial"/>
            </a:endParaRPr>
          </a:p>
        </p:txBody>
      </p:sp>
      <p:sp>
        <p:nvSpPr>
          <p:cNvPr id="62" name="PlaceHolder 3"/>
          <p:cNvSpPr>
            <a:spLocks noGrp="1"/>
          </p:cNvSpPr>
          <p:nvPr>
            <p:ph type="hdr"/>
          </p:nvPr>
        </p:nvSpPr>
        <p:spPr>
          <a:xfrm>
            <a:off x="0" y="0"/>
            <a:ext cx="3372840" cy="502560"/>
          </a:xfrm>
          <a:prstGeom prst="rect">
            <a:avLst/>
          </a:prstGeom>
          <a:noFill/>
          <a:ln w="0">
            <a:noFill/>
          </a:ln>
        </p:spPr>
        <p:txBody>
          <a:bodyPr lIns="0" rIns="0" tIns="0" bIns="0" anchor="t">
            <a:noAutofit/>
          </a:bodyPr>
          <a:p>
            <a:pPr indent="0">
              <a:buNone/>
            </a:pPr>
            <a:r>
              <a:rPr b="0" lang="en-US" sz="1400" spc="-1" strike="noStrike">
                <a:solidFill>
                  <a:srgbClr val="000000"/>
                </a:solidFill>
                <a:latin typeface="Times New Roman"/>
              </a:rPr>
              <a:t>&lt;header&gt;</a:t>
            </a:r>
            <a:endParaRPr b="0" lang="en-US" sz="1400" spc="-1" strike="noStrike">
              <a:solidFill>
                <a:srgbClr val="000000"/>
              </a:solidFill>
              <a:latin typeface="Times New Roman"/>
            </a:endParaRPr>
          </a:p>
        </p:txBody>
      </p:sp>
      <p:sp>
        <p:nvSpPr>
          <p:cNvPr id="63" name="PlaceHolder 4"/>
          <p:cNvSpPr>
            <a:spLocks noGrp="1"/>
          </p:cNvSpPr>
          <p:nvPr>
            <p:ph type="dt" idx="31"/>
          </p:nvPr>
        </p:nvSpPr>
        <p:spPr>
          <a:xfrm>
            <a:off x="4399200" y="0"/>
            <a:ext cx="3372840" cy="502560"/>
          </a:xfrm>
          <a:prstGeom prst="rect">
            <a:avLst/>
          </a:prstGeom>
          <a:noFill/>
          <a:ln w="0">
            <a:noFill/>
          </a:ln>
        </p:spPr>
        <p:txBody>
          <a:bodyPr lIns="0" rIns="0" tIns="0" bIns="0" anchor="t">
            <a:noAutofit/>
          </a:bodyPr>
          <a:lstStyle>
            <a:lvl1pPr indent="0" algn="r">
              <a:buNone/>
              <a:defRPr b="0" lang="en-US" sz="1400" spc="-1" strike="noStrike">
                <a:solidFill>
                  <a:srgbClr val="000000"/>
                </a:solidFill>
                <a:latin typeface="Times New Roman"/>
              </a:defRPr>
            </a:lvl1pPr>
          </a:lstStyle>
          <a:p>
            <a:pPr indent="0" algn="r">
              <a:buNone/>
            </a:pPr>
            <a:r>
              <a:rPr b="0" lang="en-US" sz="1400" spc="-1" strike="noStrike">
                <a:solidFill>
                  <a:srgbClr val="000000"/>
                </a:solidFill>
                <a:latin typeface="Times New Roman"/>
              </a:rPr>
              <a:t>&lt;date/time&gt;</a:t>
            </a:r>
            <a:endParaRPr b="0" lang="en-US" sz="1400" spc="-1" strike="noStrike">
              <a:solidFill>
                <a:srgbClr val="000000"/>
              </a:solidFill>
              <a:latin typeface="Times New Roman"/>
            </a:endParaRPr>
          </a:p>
        </p:txBody>
      </p:sp>
      <p:sp>
        <p:nvSpPr>
          <p:cNvPr id="64" name="PlaceHolder 5"/>
          <p:cNvSpPr>
            <a:spLocks noGrp="1"/>
          </p:cNvSpPr>
          <p:nvPr>
            <p:ph type="ftr" idx="32"/>
          </p:nvPr>
        </p:nvSpPr>
        <p:spPr>
          <a:xfrm>
            <a:off x="0" y="9555480"/>
            <a:ext cx="3372840" cy="502560"/>
          </a:xfrm>
          <a:prstGeom prst="rect">
            <a:avLst/>
          </a:prstGeom>
          <a:noFill/>
          <a:ln w="0">
            <a:noFill/>
          </a:ln>
        </p:spPr>
        <p:txBody>
          <a:bodyPr lIns="0" rIns="0" tIns="0" bIns="0" anchor="b">
            <a:noAutofit/>
          </a:bodyPr>
          <a:lstStyle>
            <a:lvl1pPr indent="0">
              <a:buNone/>
              <a:defRPr b="0" lang="en-US" sz="1400" spc="-1" strike="noStrike">
                <a:solidFill>
                  <a:srgbClr val="000000"/>
                </a:solidFill>
                <a:latin typeface="Times New Roman"/>
              </a:defRPr>
            </a:lvl1pPr>
          </a:lstStyle>
          <a:p>
            <a:pPr indent="0">
              <a:buNone/>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65" name="PlaceHolder 6"/>
          <p:cNvSpPr>
            <a:spLocks noGrp="1"/>
          </p:cNvSpPr>
          <p:nvPr>
            <p:ph type="sldNum" idx="33"/>
          </p:nvPr>
        </p:nvSpPr>
        <p:spPr>
          <a:xfrm>
            <a:off x="4399200" y="9555480"/>
            <a:ext cx="3372840" cy="502560"/>
          </a:xfrm>
          <a:prstGeom prst="rect">
            <a:avLst/>
          </a:prstGeom>
          <a:noFill/>
          <a:ln w="0">
            <a:noFill/>
          </a:ln>
        </p:spPr>
        <p:txBody>
          <a:bodyPr lIns="0" rIns="0" tIns="0" bIns="0" anchor="b">
            <a:noAutofit/>
          </a:bodyPr>
          <a:lstStyle>
            <a:lvl1pPr indent="0" algn="r">
              <a:buNone/>
              <a:defRPr b="0" lang="en-US" sz="1400" spc="-1" strike="noStrike">
                <a:solidFill>
                  <a:srgbClr val="000000"/>
                </a:solidFill>
                <a:latin typeface="Times New Roman"/>
              </a:defRPr>
            </a:lvl1pPr>
          </a:lstStyle>
          <a:p>
            <a:pPr indent="0" algn="r">
              <a:buNone/>
            </a:pPr>
            <a:fld id="{B21D774F-C24C-49E9-BC3F-EF4C2FD1D5CE}" type="slidenum">
              <a:rPr b="0" lang="en-US" sz="1400" spc="-1" strike="noStrike">
                <a:solidFill>
                  <a:srgbClr val="000000"/>
                </a:solidFill>
                <a:latin typeface="Times New Roman"/>
              </a:rPr>
              <a:t>&lt;number&gt;</a:t>
            </a:fld>
            <a:endParaRPr b="0" lang="en-US"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6" name="PlaceHolder 1"/>
          <p:cNvSpPr>
            <a:spLocks noGrp="1"/>
          </p:cNvSpPr>
          <p:nvPr>
            <p:ph type="sldImg"/>
          </p:nvPr>
        </p:nvSpPr>
        <p:spPr>
          <a:xfrm>
            <a:off x="1181160" y="696960"/>
            <a:ext cx="4647960" cy="3485880"/>
          </a:xfrm>
          <a:prstGeom prst="rect">
            <a:avLst/>
          </a:prstGeom>
          <a:ln w="0">
            <a:noFill/>
          </a:ln>
        </p:spPr>
      </p:sp>
      <p:sp>
        <p:nvSpPr>
          <p:cNvPr id="117" name="PlaceHolder 2"/>
          <p:cNvSpPr>
            <a:spLocks noGrp="1"/>
          </p:cNvSpPr>
          <p:nvPr>
            <p:ph type="body"/>
          </p:nvPr>
        </p:nvSpPr>
        <p:spPr>
          <a:xfrm>
            <a:off x="701280" y="4415760"/>
            <a:ext cx="5608080" cy="4183200"/>
          </a:xfrm>
          <a:prstGeom prst="rect">
            <a:avLst/>
          </a:prstGeom>
          <a:noFill/>
          <a:ln w="0">
            <a:noFill/>
          </a:ln>
        </p:spPr>
        <p:txBody>
          <a:bodyPr numCol="1" spcCol="0" lIns="28440" rIns="28440" tIns="14400" bIns="14400" anchor="t">
            <a:noAutofit/>
          </a:bodyPr>
          <a:p>
            <a:pPr marL="216000" indent="-216000">
              <a:buNone/>
            </a:pPr>
            <a:endParaRPr b="0" lang="en-US" sz="1800" spc="-1" strike="noStrike">
              <a:solidFill>
                <a:srgbClr val="000000"/>
              </a:solidFill>
              <a:latin typeface="Arial"/>
            </a:endParaRPr>
          </a:p>
        </p:txBody>
      </p:sp>
      <p:sp>
        <p:nvSpPr>
          <p:cNvPr id="118" name="PlaceHolder 3"/>
          <p:cNvSpPr>
            <a:spLocks noGrp="1"/>
          </p:cNvSpPr>
          <p:nvPr>
            <p:ph type="sldNum" idx="34"/>
          </p:nvPr>
        </p:nvSpPr>
        <p:spPr>
          <a:xfrm>
            <a:off x="3971160" y="8830080"/>
            <a:ext cx="3037320" cy="464400"/>
          </a:xfrm>
          <a:prstGeom prst="rect">
            <a:avLst/>
          </a:prstGeom>
          <a:noFill/>
          <a:ln w="0">
            <a:noFill/>
          </a:ln>
        </p:spPr>
        <p:txBody>
          <a:bodyPr numCol="1" spcCol="0" lIns="28440" rIns="28440" tIns="14400" bIns="14400" anchor="b">
            <a:noAutofit/>
          </a:bodyPr>
          <a:lstStyle>
            <a:lvl1pPr indent="0" algn="r">
              <a:lnSpc>
                <a:spcPct val="100000"/>
              </a:lnSpc>
              <a:buNone/>
              <a:defRPr b="0" lang="en-US" sz="400" spc="-1" strike="noStrike">
                <a:solidFill>
                  <a:srgbClr val="000000"/>
                </a:solidFill>
                <a:latin typeface="Times New Roman"/>
              </a:defRPr>
            </a:lvl1pPr>
          </a:lstStyle>
          <a:p>
            <a:pPr indent="0" algn="r">
              <a:lnSpc>
                <a:spcPct val="100000"/>
              </a:lnSpc>
              <a:buNone/>
            </a:pPr>
            <a:fld id="{B723A9A8-D3EB-43E4-A2BE-7F3568E8067D}" type="slidenum">
              <a:rPr b="0" lang="en-US" sz="400" spc="-1" strike="noStrike">
                <a:solidFill>
                  <a:srgbClr val="000000"/>
                </a:solidFill>
                <a:latin typeface="Times New Roman"/>
              </a:rPr>
              <a:t>&lt;number&gt;</a:t>
            </a:fld>
            <a:endParaRPr b="0" lang="en-US" sz="400" spc="-1" strike="noStrike">
              <a:solidFill>
                <a:srgbClr val="000000"/>
              </a:solidFill>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Title and Vertical Text">
    <p:spTree>
      <p:nvGrpSpPr>
        <p:cNvPr id="1" name=""/>
        <p:cNvGrpSpPr/>
        <p:nvPr/>
      </p:nvGrpSpPr>
      <p:grpSpPr>
        <a:xfrm>
          <a:off x="0" y="0"/>
          <a:ext cx="0" cy="0"/>
          <a:chOff x="0" y="0"/>
          <a:chExt cx="0" cy="0"/>
        </a:xfrm>
      </p:grpSpPr>
      <p:sp>
        <p:nvSpPr>
          <p:cNvPr id="2" name="PlaceHolder 1"/>
          <p:cNvSpPr>
            <a:spLocks noGrp="1"/>
          </p:cNvSpPr>
          <p:nvPr>
            <p:ph type="ftr" idx="2"/>
          </p:nvPr>
        </p:nvSpPr>
        <p:spPr/>
        <p:txBody>
          <a:bodyPr/>
          <a:p>
            <a:r>
              <a:t>Footer</a:t>
            </a:r>
          </a:p>
        </p:txBody>
      </p:sp>
      <p:sp>
        <p:nvSpPr>
          <p:cNvPr id="3" name="PlaceHolder 2"/>
          <p:cNvSpPr>
            <a:spLocks noGrp="1"/>
          </p:cNvSpPr>
          <p:nvPr>
            <p:ph type="sldNum" idx="3"/>
          </p:nvPr>
        </p:nvSpPr>
        <p:spPr/>
        <p:txBody>
          <a:bodyPr/>
          <a:p>
            <a:fld id="{4A5BFD93-2C1A-4535-A12D-01B66AF327E9}" type="slidenum">
              <a:t>&lt;#&gt;</a:t>
            </a:fld>
          </a:p>
        </p:txBody>
      </p:sp>
      <p:sp>
        <p:nvSpPr>
          <p:cNvPr id="4" name="PlaceHolder 3"/>
          <p:cNvSpPr>
            <a:spLocks noGrp="1"/>
          </p:cNvSpPr>
          <p:nvPr>
            <p:ph type="dt" idx="1"/>
          </p:nvPr>
        </p:nvSpPr>
        <p:spPr/>
        <p:txBody>
          <a:bodyPr/>
          <a:p>
            <a:r>
              <a:rPr lang="en-US"/>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Vertical Title and Text">
    <p:spTree>
      <p:nvGrpSpPr>
        <p:cNvPr id="1" name=""/>
        <p:cNvGrpSpPr/>
        <p:nvPr/>
      </p:nvGrpSpPr>
      <p:grpSpPr>
        <a:xfrm>
          <a:off x="0" y="0"/>
          <a:ext cx="0" cy="0"/>
          <a:chOff x="0" y="0"/>
          <a:chExt cx="0" cy="0"/>
        </a:xfrm>
      </p:grpSpPr>
      <p:sp>
        <p:nvSpPr>
          <p:cNvPr id="2" name="PlaceHolder 1"/>
          <p:cNvSpPr>
            <a:spLocks noGrp="1"/>
          </p:cNvSpPr>
          <p:nvPr>
            <p:ph type="ftr" idx="5"/>
          </p:nvPr>
        </p:nvSpPr>
        <p:spPr/>
        <p:txBody>
          <a:bodyPr/>
          <a:p>
            <a:r>
              <a:t>Footer</a:t>
            </a:r>
          </a:p>
        </p:txBody>
      </p:sp>
      <p:sp>
        <p:nvSpPr>
          <p:cNvPr id="3" name="PlaceHolder 2"/>
          <p:cNvSpPr>
            <a:spLocks noGrp="1"/>
          </p:cNvSpPr>
          <p:nvPr>
            <p:ph type="sldNum" idx="6"/>
          </p:nvPr>
        </p:nvSpPr>
        <p:spPr/>
        <p:txBody>
          <a:bodyPr/>
          <a:p>
            <a:fld id="{97B56846-8C3F-41DB-A9E9-D9FEB8430D66}" type="slidenum">
              <a:t>&lt;#&gt;</a:t>
            </a:fld>
          </a:p>
        </p:txBody>
      </p:sp>
      <p:sp>
        <p:nvSpPr>
          <p:cNvPr id="4" name="PlaceHolder 3"/>
          <p:cNvSpPr>
            <a:spLocks noGrp="1"/>
          </p:cNvSpPr>
          <p:nvPr>
            <p:ph type="dt" idx="4"/>
          </p:nvPr>
        </p:nvSpPr>
        <p:spPr/>
        <p:txBody>
          <a:bodyPr/>
          <a:p>
            <a:r>
              <a:rPr lang="en-US"/>
              <a:t/>
            </a: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and Content">
    <p:spTree>
      <p:nvGrpSpPr>
        <p:cNvPr id="1" name=""/>
        <p:cNvGrpSpPr/>
        <p:nvPr/>
      </p:nvGrpSpPr>
      <p:grpSpPr>
        <a:xfrm>
          <a:off x="0" y="0"/>
          <a:ext cx="0" cy="0"/>
          <a:chOff x="0" y="0"/>
          <a:chExt cx="0" cy="0"/>
        </a:xfrm>
      </p:grpSpPr>
      <p:sp>
        <p:nvSpPr>
          <p:cNvPr id="16" name="PlaceHolder 1"/>
          <p:cNvSpPr>
            <a:spLocks noGrp="1"/>
          </p:cNvSpPr>
          <p:nvPr>
            <p:ph type="title"/>
          </p:nvPr>
        </p:nvSpPr>
        <p:spPr>
          <a:xfrm>
            <a:off x="2194560" y="1313280"/>
            <a:ext cx="39501720" cy="5496840"/>
          </a:xfrm>
          <a:prstGeom prst="rect">
            <a:avLst/>
          </a:prstGeom>
          <a:noFill/>
          <a:ln w="0">
            <a:noFill/>
          </a:ln>
        </p:spPr>
        <p:txBody>
          <a:bodyPr lIns="0" rIns="0" tIns="0" bIns="0" anchor="ctr">
            <a:noAutofit/>
          </a:bodyPr>
          <a:p>
            <a:pPr indent="0">
              <a:buNone/>
            </a:pPr>
            <a:endParaRPr b="0" lang="en-US" sz="9900" spc="-1" strike="noStrike">
              <a:solidFill>
                <a:schemeClr val="dk1"/>
              </a:solidFill>
              <a:latin typeface="Arial"/>
            </a:endParaRPr>
          </a:p>
        </p:txBody>
      </p:sp>
      <p:sp>
        <p:nvSpPr>
          <p:cNvPr id="17" name="PlaceHolder 2"/>
          <p:cNvSpPr>
            <a:spLocks noGrp="1"/>
          </p:cNvSpPr>
          <p:nvPr>
            <p:ph/>
          </p:nvPr>
        </p:nvSpPr>
        <p:spPr>
          <a:xfrm>
            <a:off x="2194560" y="7702560"/>
            <a:ext cx="39501720" cy="19092240"/>
          </a:xfrm>
          <a:prstGeom prst="rect">
            <a:avLst/>
          </a:prstGeom>
          <a:noFill/>
          <a:ln w="0">
            <a:noFill/>
          </a:ln>
        </p:spPr>
        <p:txBody>
          <a:bodyPr lIns="0" rIns="0" tIns="0" bIns="0" anchor="t">
            <a:normAutofit/>
          </a:bodyPr>
          <a:p>
            <a:pPr indent="0">
              <a:spcBef>
                <a:spcPts val="1417"/>
              </a:spcBef>
              <a:buNone/>
            </a:pPr>
            <a:endParaRPr b="0" lang="en-US" sz="17700" spc="-1" strike="noStrike">
              <a:solidFill>
                <a:schemeClr val="dk1"/>
              </a:solidFill>
              <a:latin typeface="Arial"/>
            </a:endParaRPr>
          </a:p>
        </p:txBody>
      </p:sp>
      <p:sp>
        <p:nvSpPr>
          <p:cNvPr id="4" name="PlaceHolder 3"/>
          <p:cNvSpPr>
            <a:spLocks noGrp="1"/>
          </p:cNvSpPr>
          <p:nvPr>
            <p:ph type="ftr" idx="8"/>
          </p:nvPr>
        </p:nvSpPr>
        <p:spPr/>
        <p:txBody>
          <a:bodyPr/>
          <a:p>
            <a:r>
              <a:t>Footer</a:t>
            </a:r>
          </a:p>
        </p:txBody>
      </p:sp>
      <p:sp>
        <p:nvSpPr>
          <p:cNvPr id="5" name="PlaceHolder 4"/>
          <p:cNvSpPr>
            <a:spLocks noGrp="1"/>
          </p:cNvSpPr>
          <p:nvPr>
            <p:ph type="sldNum" idx="9"/>
          </p:nvPr>
        </p:nvSpPr>
        <p:spPr/>
        <p:txBody>
          <a:bodyPr/>
          <a:p>
            <a:fld id="{83D29985-ADF5-4FA1-9FB8-54054949033B}" type="slidenum">
              <a:t>&lt;#&gt;</a:t>
            </a:fld>
          </a:p>
        </p:txBody>
      </p:sp>
      <p:sp>
        <p:nvSpPr>
          <p:cNvPr id="6" name="PlaceHolder 5"/>
          <p:cNvSpPr>
            <a:spLocks noGrp="1"/>
          </p:cNvSpPr>
          <p:nvPr>
            <p:ph type="dt" idx="7"/>
          </p:nvPr>
        </p:nvSpPr>
        <p:spPr/>
        <p:txBody>
          <a:bodyPr/>
          <a:p>
            <a:r>
              <a:rPr lang="en-US"/>
              <a:t/>
            </a: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ection Header">
    <p:spTree>
      <p:nvGrpSpPr>
        <p:cNvPr id="1" name=""/>
        <p:cNvGrpSpPr/>
        <p:nvPr/>
      </p:nvGrpSpPr>
      <p:grpSpPr>
        <a:xfrm>
          <a:off x="0" y="0"/>
          <a:ext cx="0" cy="0"/>
          <a:chOff x="0" y="0"/>
          <a:chExt cx="0" cy="0"/>
        </a:xfrm>
      </p:grpSpPr>
      <p:sp>
        <p:nvSpPr>
          <p:cNvPr id="2" name="PlaceHolder 1"/>
          <p:cNvSpPr>
            <a:spLocks noGrp="1"/>
          </p:cNvSpPr>
          <p:nvPr>
            <p:ph type="ftr" idx="11"/>
          </p:nvPr>
        </p:nvSpPr>
        <p:spPr/>
        <p:txBody>
          <a:bodyPr/>
          <a:p>
            <a:r>
              <a:t>Footer</a:t>
            </a:r>
          </a:p>
        </p:txBody>
      </p:sp>
      <p:sp>
        <p:nvSpPr>
          <p:cNvPr id="3" name="PlaceHolder 2"/>
          <p:cNvSpPr>
            <a:spLocks noGrp="1"/>
          </p:cNvSpPr>
          <p:nvPr>
            <p:ph type="sldNum" idx="12"/>
          </p:nvPr>
        </p:nvSpPr>
        <p:spPr/>
        <p:txBody>
          <a:bodyPr/>
          <a:p>
            <a:fld id="{952AC349-27B1-4DFE-8F9D-25FC13F13D08}" type="slidenum">
              <a:t>&lt;#&gt;</a:t>
            </a:fld>
          </a:p>
        </p:txBody>
      </p:sp>
      <p:sp>
        <p:nvSpPr>
          <p:cNvPr id="4" name="PlaceHolder 3"/>
          <p:cNvSpPr>
            <a:spLocks noGrp="1"/>
          </p:cNvSpPr>
          <p:nvPr>
            <p:ph type="dt" idx="10"/>
          </p:nvPr>
        </p:nvSpPr>
        <p:spPr/>
        <p:txBody>
          <a:bodyPr/>
          <a:p>
            <a:r>
              <a:rPr lang="en-US"/>
              <a:t/>
            </a: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wo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2194560" y="1313280"/>
            <a:ext cx="39501720" cy="5496840"/>
          </a:xfrm>
          <a:prstGeom prst="rect">
            <a:avLst/>
          </a:prstGeom>
          <a:noFill/>
          <a:ln w="0">
            <a:noFill/>
          </a:ln>
        </p:spPr>
        <p:txBody>
          <a:bodyPr lIns="0" rIns="0" tIns="0" bIns="0" anchor="ctr">
            <a:noAutofit/>
          </a:bodyPr>
          <a:p>
            <a:pPr indent="0">
              <a:buNone/>
            </a:pPr>
            <a:endParaRPr b="0" lang="en-US" sz="9900" spc="-1" strike="noStrike">
              <a:solidFill>
                <a:schemeClr val="dk1"/>
              </a:solidFill>
              <a:latin typeface="Arial"/>
            </a:endParaRPr>
          </a:p>
        </p:txBody>
      </p:sp>
      <p:sp>
        <p:nvSpPr>
          <p:cNvPr id="30" name="PlaceHolder 2"/>
          <p:cNvSpPr>
            <a:spLocks noGrp="1"/>
          </p:cNvSpPr>
          <p:nvPr>
            <p:ph/>
          </p:nvPr>
        </p:nvSpPr>
        <p:spPr>
          <a:xfrm>
            <a:off x="2194560" y="7702560"/>
            <a:ext cx="19276560" cy="19092240"/>
          </a:xfrm>
          <a:prstGeom prst="rect">
            <a:avLst/>
          </a:prstGeom>
          <a:noFill/>
          <a:ln w="0">
            <a:noFill/>
          </a:ln>
        </p:spPr>
        <p:txBody>
          <a:bodyPr lIns="0" rIns="0" tIns="0" bIns="0" anchor="t">
            <a:normAutofit/>
          </a:bodyPr>
          <a:p>
            <a:pPr indent="0">
              <a:spcBef>
                <a:spcPts val="1417"/>
              </a:spcBef>
              <a:buNone/>
            </a:pPr>
            <a:endParaRPr b="0" lang="en-US" sz="17700" spc="-1" strike="noStrike">
              <a:solidFill>
                <a:schemeClr val="dk1"/>
              </a:solidFill>
              <a:latin typeface="Arial"/>
            </a:endParaRPr>
          </a:p>
        </p:txBody>
      </p:sp>
      <p:sp>
        <p:nvSpPr>
          <p:cNvPr id="31" name="PlaceHolder 3"/>
          <p:cNvSpPr>
            <a:spLocks noGrp="1"/>
          </p:cNvSpPr>
          <p:nvPr>
            <p:ph/>
          </p:nvPr>
        </p:nvSpPr>
        <p:spPr>
          <a:xfrm>
            <a:off x="22435200" y="7702560"/>
            <a:ext cx="19276560" cy="19092240"/>
          </a:xfrm>
          <a:prstGeom prst="rect">
            <a:avLst/>
          </a:prstGeom>
          <a:noFill/>
          <a:ln w="0">
            <a:noFill/>
          </a:ln>
        </p:spPr>
        <p:txBody>
          <a:bodyPr lIns="0" rIns="0" tIns="0" bIns="0" anchor="t">
            <a:normAutofit/>
          </a:bodyPr>
          <a:p>
            <a:pPr indent="0">
              <a:spcBef>
                <a:spcPts val="1417"/>
              </a:spcBef>
              <a:buNone/>
            </a:pPr>
            <a:endParaRPr b="0" lang="en-US" sz="17700" spc="-1" strike="noStrike">
              <a:solidFill>
                <a:schemeClr val="dk1"/>
              </a:solidFill>
              <a:latin typeface="Arial"/>
            </a:endParaRPr>
          </a:p>
        </p:txBody>
      </p:sp>
      <p:sp>
        <p:nvSpPr>
          <p:cNvPr id="5" name="PlaceHolder 4"/>
          <p:cNvSpPr>
            <a:spLocks noGrp="1"/>
          </p:cNvSpPr>
          <p:nvPr>
            <p:ph type="ftr" idx="14"/>
          </p:nvPr>
        </p:nvSpPr>
        <p:spPr/>
        <p:txBody>
          <a:bodyPr/>
          <a:p>
            <a:r>
              <a:t>Footer</a:t>
            </a:r>
          </a:p>
        </p:txBody>
      </p:sp>
      <p:sp>
        <p:nvSpPr>
          <p:cNvPr id="6" name="PlaceHolder 5"/>
          <p:cNvSpPr>
            <a:spLocks noGrp="1"/>
          </p:cNvSpPr>
          <p:nvPr>
            <p:ph type="sldNum" idx="15"/>
          </p:nvPr>
        </p:nvSpPr>
        <p:spPr/>
        <p:txBody>
          <a:bodyPr/>
          <a:p>
            <a:fld id="{11C09C33-AF06-47B5-B551-65E993D1620D}" type="slidenum">
              <a:t>&lt;#&gt;</a:t>
            </a:fld>
          </a:p>
        </p:txBody>
      </p:sp>
      <p:sp>
        <p:nvSpPr>
          <p:cNvPr id="7" name="PlaceHolder 6"/>
          <p:cNvSpPr>
            <a:spLocks noGrp="1"/>
          </p:cNvSpPr>
          <p:nvPr>
            <p:ph type="dt" idx="13"/>
          </p:nvPr>
        </p:nvSpPr>
        <p:spPr/>
        <p:txBody>
          <a:bodyPr/>
          <a:p>
            <a:r>
              <a:rPr lang="en-US"/>
              <a:t/>
            </a: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mparison">
    <p:spTree>
      <p:nvGrpSpPr>
        <p:cNvPr id="1" name=""/>
        <p:cNvGrpSpPr/>
        <p:nvPr/>
      </p:nvGrpSpPr>
      <p:grpSpPr>
        <a:xfrm>
          <a:off x="0" y="0"/>
          <a:ext cx="0" cy="0"/>
          <a:chOff x="0" y="0"/>
          <a:chExt cx="0" cy="0"/>
        </a:xfrm>
      </p:grpSpPr>
      <p:sp>
        <p:nvSpPr>
          <p:cNvPr id="2" name="PlaceHolder 1"/>
          <p:cNvSpPr>
            <a:spLocks noGrp="1"/>
          </p:cNvSpPr>
          <p:nvPr>
            <p:ph type="ftr" idx="17"/>
          </p:nvPr>
        </p:nvSpPr>
        <p:spPr/>
        <p:txBody>
          <a:bodyPr/>
          <a:p>
            <a:r>
              <a:t>Footer</a:t>
            </a:r>
          </a:p>
        </p:txBody>
      </p:sp>
      <p:sp>
        <p:nvSpPr>
          <p:cNvPr id="3" name="PlaceHolder 2"/>
          <p:cNvSpPr>
            <a:spLocks noGrp="1"/>
          </p:cNvSpPr>
          <p:nvPr>
            <p:ph type="sldNum" idx="18"/>
          </p:nvPr>
        </p:nvSpPr>
        <p:spPr/>
        <p:txBody>
          <a:bodyPr/>
          <a:p>
            <a:fld id="{50B618A3-8991-45EC-85EA-36F74B41AC2C}" type="slidenum">
              <a:t>&lt;#&gt;</a:t>
            </a:fld>
          </a:p>
        </p:txBody>
      </p:sp>
      <p:sp>
        <p:nvSpPr>
          <p:cNvPr id="4" name="PlaceHolder 3"/>
          <p:cNvSpPr>
            <a:spLocks noGrp="1"/>
          </p:cNvSpPr>
          <p:nvPr>
            <p:ph type="dt" idx="16"/>
          </p:nvPr>
        </p:nvSpPr>
        <p:spPr/>
        <p:txBody>
          <a:bodyPr/>
          <a:p>
            <a:r>
              <a:rPr lang="en-US"/>
              <a:t/>
            </a: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44" name="PlaceHolder 1"/>
          <p:cNvSpPr>
            <a:spLocks noGrp="1"/>
          </p:cNvSpPr>
          <p:nvPr>
            <p:ph type="title"/>
          </p:nvPr>
        </p:nvSpPr>
        <p:spPr>
          <a:xfrm>
            <a:off x="2194560" y="1313280"/>
            <a:ext cx="39501720" cy="5496840"/>
          </a:xfrm>
          <a:prstGeom prst="rect">
            <a:avLst/>
          </a:prstGeom>
          <a:noFill/>
          <a:ln w="0">
            <a:noFill/>
          </a:ln>
        </p:spPr>
        <p:txBody>
          <a:bodyPr lIns="0" rIns="0" tIns="0" bIns="0" anchor="ctr">
            <a:noAutofit/>
          </a:bodyPr>
          <a:p>
            <a:pPr indent="0">
              <a:buNone/>
            </a:pPr>
            <a:endParaRPr b="0" lang="en-US" sz="9900" spc="-1" strike="noStrike">
              <a:solidFill>
                <a:schemeClr val="dk1"/>
              </a:solidFill>
              <a:latin typeface="Arial"/>
            </a:endParaRPr>
          </a:p>
        </p:txBody>
      </p:sp>
      <p:sp>
        <p:nvSpPr>
          <p:cNvPr id="3" name="PlaceHolder 2"/>
          <p:cNvSpPr>
            <a:spLocks noGrp="1"/>
          </p:cNvSpPr>
          <p:nvPr>
            <p:ph type="ftr" idx="20"/>
          </p:nvPr>
        </p:nvSpPr>
        <p:spPr/>
        <p:txBody>
          <a:bodyPr/>
          <a:p>
            <a:r>
              <a:t>Footer</a:t>
            </a:r>
          </a:p>
        </p:txBody>
      </p:sp>
      <p:sp>
        <p:nvSpPr>
          <p:cNvPr id="4" name="PlaceHolder 3"/>
          <p:cNvSpPr>
            <a:spLocks noGrp="1"/>
          </p:cNvSpPr>
          <p:nvPr>
            <p:ph type="sldNum" idx="21"/>
          </p:nvPr>
        </p:nvSpPr>
        <p:spPr/>
        <p:txBody>
          <a:bodyPr/>
          <a:p>
            <a:fld id="{CC1D9B16-66BF-4169-9B87-B2E3611EDD20}" type="slidenum">
              <a:t>&lt;#&gt;</a:t>
            </a:fld>
          </a:p>
        </p:txBody>
      </p:sp>
      <p:sp>
        <p:nvSpPr>
          <p:cNvPr id="5" name="PlaceHolder 4"/>
          <p:cNvSpPr>
            <a:spLocks noGrp="1"/>
          </p:cNvSpPr>
          <p:nvPr>
            <p:ph type="dt" idx="19"/>
          </p:nvPr>
        </p:nvSpPr>
        <p:spPr/>
        <p:txBody>
          <a:bodyPr/>
          <a:p>
            <a:r>
              <a:rPr lang="en-US"/>
              <a:t/>
            </a: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p:spTree>
      <p:nvGrpSpPr>
        <p:cNvPr id="1" name=""/>
        <p:cNvGrpSpPr/>
        <p:nvPr/>
      </p:nvGrpSpPr>
      <p:grpSpPr>
        <a:xfrm>
          <a:off x="0" y="0"/>
          <a:ext cx="0" cy="0"/>
          <a:chOff x="0" y="0"/>
          <a:chExt cx="0" cy="0"/>
        </a:xfrm>
      </p:grpSpPr>
      <p:sp>
        <p:nvSpPr>
          <p:cNvPr id="2" name="PlaceHolder 1"/>
          <p:cNvSpPr>
            <a:spLocks noGrp="1"/>
          </p:cNvSpPr>
          <p:nvPr>
            <p:ph type="ftr" idx="23"/>
          </p:nvPr>
        </p:nvSpPr>
        <p:spPr/>
        <p:txBody>
          <a:bodyPr/>
          <a:p>
            <a:r>
              <a:t>Footer</a:t>
            </a:r>
          </a:p>
        </p:txBody>
      </p:sp>
      <p:sp>
        <p:nvSpPr>
          <p:cNvPr id="3" name="PlaceHolder 2"/>
          <p:cNvSpPr>
            <a:spLocks noGrp="1"/>
          </p:cNvSpPr>
          <p:nvPr>
            <p:ph type="sldNum" idx="24"/>
          </p:nvPr>
        </p:nvSpPr>
        <p:spPr/>
        <p:txBody>
          <a:bodyPr/>
          <a:p>
            <a:fld id="{B1AAED5A-333D-463E-8F35-076FA3A1501E}" type="slidenum">
              <a:t>&lt;#&gt;</a:t>
            </a:fld>
          </a:p>
        </p:txBody>
      </p:sp>
      <p:sp>
        <p:nvSpPr>
          <p:cNvPr id="4" name="PlaceHolder 3"/>
          <p:cNvSpPr>
            <a:spLocks noGrp="1"/>
          </p:cNvSpPr>
          <p:nvPr>
            <p:ph type="dt" idx="22"/>
          </p:nvPr>
        </p:nvSpPr>
        <p:spPr/>
        <p:txBody>
          <a:bodyPr/>
          <a:p>
            <a:r>
              <a:rPr lang="en-US"/>
              <a:t/>
            </a: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ntent with Caption">
    <p:spTree>
      <p:nvGrpSpPr>
        <p:cNvPr id="1" name=""/>
        <p:cNvGrpSpPr/>
        <p:nvPr/>
      </p:nvGrpSpPr>
      <p:grpSpPr>
        <a:xfrm>
          <a:off x="0" y="0"/>
          <a:ext cx="0" cy="0"/>
          <a:chOff x="0" y="0"/>
          <a:chExt cx="0" cy="0"/>
        </a:xfrm>
      </p:grpSpPr>
      <p:sp>
        <p:nvSpPr>
          <p:cNvPr id="2" name="PlaceHolder 1"/>
          <p:cNvSpPr>
            <a:spLocks noGrp="1"/>
          </p:cNvSpPr>
          <p:nvPr>
            <p:ph type="ftr" idx="26"/>
          </p:nvPr>
        </p:nvSpPr>
        <p:spPr/>
        <p:txBody>
          <a:bodyPr/>
          <a:p>
            <a:r>
              <a:t>Footer</a:t>
            </a:r>
          </a:p>
        </p:txBody>
      </p:sp>
      <p:sp>
        <p:nvSpPr>
          <p:cNvPr id="3" name="PlaceHolder 2"/>
          <p:cNvSpPr>
            <a:spLocks noGrp="1"/>
          </p:cNvSpPr>
          <p:nvPr>
            <p:ph type="sldNum" idx="27"/>
          </p:nvPr>
        </p:nvSpPr>
        <p:spPr/>
        <p:txBody>
          <a:bodyPr/>
          <a:p>
            <a:fld id="{347ADB24-50BD-433D-B131-39B188A51C70}" type="slidenum">
              <a:t>&lt;#&gt;</a:t>
            </a:fld>
          </a:p>
        </p:txBody>
      </p:sp>
      <p:sp>
        <p:nvSpPr>
          <p:cNvPr id="4" name="PlaceHolder 3"/>
          <p:cNvSpPr>
            <a:spLocks noGrp="1"/>
          </p:cNvSpPr>
          <p:nvPr>
            <p:ph type="dt" idx="25"/>
          </p:nvPr>
        </p:nvSpPr>
        <p:spPr/>
        <p:txBody>
          <a:bodyPr/>
          <a:p>
            <a:r>
              <a:rPr lang="en-US"/>
              <a:t/>
            </a: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Picture with Caption">
    <p:spTree>
      <p:nvGrpSpPr>
        <p:cNvPr id="1" name=""/>
        <p:cNvGrpSpPr/>
        <p:nvPr/>
      </p:nvGrpSpPr>
      <p:grpSpPr>
        <a:xfrm>
          <a:off x="0" y="0"/>
          <a:ext cx="0" cy="0"/>
          <a:chOff x="0" y="0"/>
          <a:chExt cx="0" cy="0"/>
        </a:xfrm>
      </p:grpSpPr>
      <p:sp>
        <p:nvSpPr>
          <p:cNvPr id="2" name="PlaceHolder 1"/>
          <p:cNvSpPr>
            <a:spLocks noGrp="1"/>
          </p:cNvSpPr>
          <p:nvPr>
            <p:ph type="ftr" idx="29"/>
          </p:nvPr>
        </p:nvSpPr>
        <p:spPr/>
        <p:txBody>
          <a:bodyPr/>
          <a:p>
            <a:r>
              <a:t>Footer</a:t>
            </a:r>
          </a:p>
        </p:txBody>
      </p:sp>
      <p:sp>
        <p:nvSpPr>
          <p:cNvPr id="3" name="PlaceHolder 2"/>
          <p:cNvSpPr>
            <a:spLocks noGrp="1"/>
          </p:cNvSpPr>
          <p:nvPr>
            <p:ph type="sldNum" idx="30"/>
          </p:nvPr>
        </p:nvSpPr>
        <p:spPr/>
        <p:txBody>
          <a:bodyPr/>
          <a:p>
            <a:fld id="{14F62FAB-8F18-4707-B4DD-9A5597B41281}" type="slidenum">
              <a:t>&lt;#&gt;</a:t>
            </a:fld>
          </a:p>
        </p:txBody>
      </p:sp>
      <p:sp>
        <p:nvSpPr>
          <p:cNvPr id="4" name="PlaceHolder 3"/>
          <p:cNvSpPr>
            <a:spLocks noGrp="1"/>
          </p:cNvSpPr>
          <p:nvPr>
            <p:ph type="dt" idx="28"/>
          </p:nvPr>
        </p:nvSpPr>
        <p:spPr/>
        <p:txBody>
          <a:bodyPr/>
          <a:p>
            <a:r>
              <a:rPr lang="en-US"/>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2.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3.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4.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5.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slideLayout" Target="../slideLayouts/slideLayout6.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slideLayout" Target="../slideLayouts/slideLayout7.xml"/>
</Relationships>
</file>

<file path=ppt/slideMasters/_rels/slideMaster8.xml.rels><?xml version="1.0" encoding="UTF-8"?>
<Relationships xmlns="http://schemas.openxmlformats.org/package/2006/relationships"><Relationship Id="rId1" Type="http://schemas.openxmlformats.org/officeDocument/2006/relationships/theme" Target="../theme/theme8.xml"/><Relationship Id="rId2" Type="http://schemas.openxmlformats.org/officeDocument/2006/relationships/slideLayout" Target="../slideLayouts/slideLayout8.xml"/>
</Relationships>
</file>

<file path=ppt/slideMasters/_rels/slideMaster9.xml.rels><?xml version="1.0" encoding="UTF-8"?>
<Relationships xmlns="http://schemas.openxmlformats.org/package/2006/relationships"><Relationship Id="rId1" Type="http://schemas.openxmlformats.org/officeDocument/2006/relationships/theme" Target="../theme/theme9.xml"/><Relationship Id="rId2" Type="http://schemas.openxmlformats.org/officeDocument/2006/relationships/slideLayout" Target="../slideLayouts/slideLayout9.xml"/>
</Relationships>
</file>

<file path=ppt/slideMasters/_rels/slideMaster10.xml.rels><?xml version="1.0" encoding="UTF-8"?>
<Relationships xmlns="http://schemas.openxmlformats.org/package/2006/relationships"><Relationship Id="rId1" Type="http://schemas.openxmlformats.org/officeDocument/2006/relationships/theme" Target="../theme/theme10.xml"/><Relationship Id="rId2" Type="http://schemas.openxmlformats.org/officeDocument/2006/relationships/slideLayout" Target="../slideLayouts/slideLayout10.xml"/>
</Relationships>
</file>

<file path=ppt/slideMasters/_rels/slideMaster11.xml.rels><?xml version="1.0" encoding="UTF-8"?>
<Relationships xmlns="http://schemas.openxmlformats.org/package/2006/relationships"><Relationship Id="rId1" Type="http://schemas.openxmlformats.org/officeDocument/2006/relationships/theme" Target="../theme/theme11.xml"/><Relationship Id="rId2" Type="http://schemas.openxmlformats.org/officeDocument/2006/relationships/slideLayout" Target="../slideLayouts/slideLayout11.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0" name="Rectangle 4"/>
          <p:cNvSpPr/>
          <p:nvPr/>
        </p:nvSpPr>
        <p:spPr>
          <a:xfrm>
            <a:off x="374400" y="5470200"/>
            <a:ext cx="43063560" cy="27103680"/>
          </a:xfrm>
          <a:prstGeom prst="rect">
            <a:avLst/>
          </a:prstGeom>
          <a:gradFill rotWithShape="0">
            <a:gsLst>
              <a:gs pos="0">
                <a:srgbClr val="ffc000"/>
              </a:gs>
              <a:gs pos="63000">
                <a:srgbClr val="ffffcc"/>
              </a:gs>
              <a:gs pos="100000">
                <a:srgbClr val="ff6600">
                  <a:alpha val="84000"/>
                </a:srgbClr>
              </a:gs>
            </a:gsLst>
            <a:lin ang="4800000"/>
          </a:gradFill>
          <a:ln w="76200">
            <a:solidFill>
              <a:srgbClr val="663300"/>
            </a:solidFill>
            <a:miter/>
          </a:ln>
        </p:spPr>
        <p:style>
          <a:lnRef idx="0"/>
          <a:fillRef idx="0"/>
          <a:effectRef idx="0"/>
          <a:fontRef idx="minor"/>
        </p:style>
        <p:txBody>
          <a:bodyPr wrap="none" lIns="113400" rIns="113400" tIns="56520" bIns="56520" anchor="ctr">
            <a:noAutofit/>
          </a:bodyPr>
          <a:p>
            <a:pPr algn="ctr" defTabSz="5050440">
              <a:lnSpc>
                <a:spcPct val="100000"/>
              </a:lnSpc>
            </a:pPr>
            <a:endParaRPr b="0" lang="en-US" sz="10800" spc="-1" strike="noStrike">
              <a:solidFill>
                <a:schemeClr val="dk1"/>
              </a:solidFill>
              <a:latin typeface="Arial"/>
            </a:endParaRPr>
          </a:p>
        </p:txBody>
      </p:sp>
    </p:spTree>
  </p:cSld>
  <p:clrMap bg1="lt1" bg2="lt2" tx1="dk1" tx2="dk2" accent1="accent1" accent2="accent2" accent3="accent3" accent4="accent4" accent5="accent5" accent6="accent6" hlink="hlink" folHlink="folHlink"/>
  <p:sldLayoutIdLst>
    <p:sldLayoutId id="2147483649" r:id="rId2"/>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1" name="PlaceHolder 1"/>
          <p:cNvSpPr>
            <a:spLocks noGrp="1"/>
          </p:cNvSpPr>
          <p:nvPr>
            <p:ph type="title"/>
          </p:nvPr>
        </p:nvSpPr>
        <p:spPr>
          <a:xfrm>
            <a:off x="2194920" y="1319400"/>
            <a:ext cx="39501000" cy="5486040"/>
          </a:xfrm>
          <a:prstGeom prst="rect">
            <a:avLst/>
          </a:prstGeom>
          <a:noFill/>
          <a:ln w="9360">
            <a:noFill/>
          </a:ln>
        </p:spPr>
        <p:txBody>
          <a:bodyPr numCol="1" spcCol="0" lIns="505080" rIns="505080" tIns="252720" bIns="252720" anchor="ctr">
            <a:noAutofit/>
          </a:bodyPr>
          <a:p>
            <a:pPr indent="0" algn="ctr" defTabSz="5050440">
              <a:lnSpc>
                <a:spcPct val="100000"/>
              </a:lnSpc>
              <a:buNone/>
            </a:pPr>
            <a:r>
              <a:rPr b="0" lang="en-US" sz="24300" spc="-1" strike="noStrike">
                <a:solidFill>
                  <a:schemeClr val="dk2"/>
                </a:solidFill>
                <a:latin typeface="Arial"/>
              </a:rPr>
              <a:t>C</a:t>
            </a:r>
            <a:r>
              <a:rPr b="0" lang="en-US" sz="24300" spc="-1" strike="noStrike">
                <a:solidFill>
                  <a:schemeClr val="dk2"/>
                </a:solidFill>
                <a:latin typeface="Arial"/>
              </a:rPr>
              <a:t>l</a:t>
            </a:r>
            <a:r>
              <a:rPr b="0" lang="en-US" sz="24300" spc="-1" strike="noStrike">
                <a:solidFill>
                  <a:schemeClr val="dk2"/>
                </a:solidFill>
                <a:latin typeface="Arial"/>
              </a:rPr>
              <a:t>i</a:t>
            </a:r>
            <a:r>
              <a:rPr b="0" lang="en-US" sz="24300" spc="-1" strike="noStrike">
                <a:solidFill>
                  <a:schemeClr val="dk2"/>
                </a:solidFill>
                <a:latin typeface="Arial"/>
              </a:rPr>
              <a:t>c</a:t>
            </a:r>
            <a:r>
              <a:rPr b="0" lang="en-US" sz="24300" spc="-1" strike="noStrike">
                <a:solidFill>
                  <a:schemeClr val="dk2"/>
                </a:solidFill>
                <a:latin typeface="Arial"/>
              </a:rPr>
              <a:t>k</a:t>
            </a:r>
            <a:r>
              <a:rPr b="0" lang="en-US" sz="24300" spc="-1" strike="noStrike">
                <a:solidFill>
                  <a:schemeClr val="dk2"/>
                </a:solidFill>
                <a:latin typeface="Arial"/>
              </a:rPr>
              <a:t> </a:t>
            </a:r>
            <a:r>
              <a:rPr b="0" lang="en-US" sz="24300" spc="-1" strike="noStrike">
                <a:solidFill>
                  <a:schemeClr val="dk2"/>
                </a:solidFill>
                <a:latin typeface="Arial"/>
              </a:rPr>
              <a:t>t</a:t>
            </a:r>
            <a:r>
              <a:rPr b="0" lang="en-US" sz="24300" spc="-1" strike="noStrike">
                <a:solidFill>
                  <a:schemeClr val="dk2"/>
                </a:solidFill>
                <a:latin typeface="Arial"/>
              </a:rPr>
              <a:t>o</a:t>
            </a:r>
            <a:r>
              <a:rPr b="0" lang="en-US" sz="24300" spc="-1" strike="noStrike">
                <a:solidFill>
                  <a:schemeClr val="dk2"/>
                </a:solidFill>
                <a:latin typeface="Arial"/>
              </a:rPr>
              <a:t> </a:t>
            </a:r>
            <a:r>
              <a:rPr b="0" lang="en-US" sz="24300" spc="-1" strike="noStrike">
                <a:solidFill>
                  <a:schemeClr val="dk2"/>
                </a:solidFill>
                <a:latin typeface="Arial"/>
              </a:rPr>
              <a:t>e</a:t>
            </a:r>
            <a:r>
              <a:rPr b="0" lang="en-US" sz="24300" spc="-1" strike="noStrike">
                <a:solidFill>
                  <a:schemeClr val="dk2"/>
                </a:solidFill>
                <a:latin typeface="Arial"/>
              </a:rPr>
              <a:t>d</a:t>
            </a:r>
            <a:r>
              <a:rPr b="0" lang="en-US" sz="24300" spc="-1" strike="noStrike">
                <a:solidFill>
                  <a:schemeClr val="dk2"/>
                </a:solidFill>
                <a:latin typeface="Arial"/>
              </a:rPr>
              <a:t>i</a:t>
            </a:r>
            <a:r>
              <a:rPr b="0" lang="en-US" sz="24300" spc="-1" strike="noStrike">
                <a:solidFill>
                  <a:schemeClr val="dk2"/>
                </a:solidFill>
                <a:latin typeface="Arial"/>
              </a:rPr>
              <a:t>t</a:t>
            </a:r>
            <a:r>
              <a:rPr b="0" lang="en-US" sz="24300" spc="-1" strike="noStrike">
                <a:solidFill>
                  <a:schemeClr val="dk2"/>
                </a:solidFill>
                <a:latin typeface="Arial"/>
              </a:rPr>
              <a:t> </a:t>
            </a:r>
            <a:r>
              <a:rPr b="0" lang="en-US" sz="24300" spc="-1" strike="noStrike">
                <a:solidFill>
                  <a:schemeClr val="dk2"/>
                </a:solidFill>
                <a:latin typeface="Arial"/>
              </a:rPr>
              <a:t>M</a:t>
            </a:r>
            <a:r>
              <a:rPr b="0" lang="en-US" sz="24300" spc="-1" strike="noStrike">
                <a:solidFill>
                  <a:schemeClr val="dk2"/>
                </a:solidFill>
                <a:latin typeface="Arial"/>
              </a:rPr>
              <a:t>a</a:t>
            </a:r>
            <a:r>
              <a:rPr b="0" lang="en-US" sz="24300" spc="-1" strike="noStrike">
                <a:solidFill>
                  <a:schemeClr val="dk2"/>
                </a:solidFill>
                <a:latin typeface="Arial"/>
              </a:rPr>
              <a:t>s</a:t>
            </a:r>
            <a:r>
              <a:rPr b="0" lang="en-US" sz="24300" spc="-1" strike="noStrike">
                <a:solidFill>
                  <a:schemeClr val="dk2"/>
                </a:solidFill>
                <a:latin typeface="Arial"/>
              </a:rPr>
              <a:t>t</a:t>
            </a:r>
            <a:r>
              <a:rPr b="0" lang="en-US" sz="24300" spc="-1" strike="noStrike">
                <a:solidFill>
                  <a:schemeClr val="dk2"/>
                </a:solidFill>
                <a:latin typeface="Arial"/>
              </a:rPr>
              <a:t>e</a:t>
            </a:r>
            <a:r>
              <a:rPr b="0" lang="en-US" sz="24300" spc="-1" strike="noStrike">
                <a:solidFill>
                  <a:schemeClr val="dk2"/>
                </a:solidFill>
                <a:latin typeface="Arial"/>
              </a:rPr>
              <a:t>r</a:t>
            </a:r>
            <a:r>
              <a:rPr b="0" lang="en-US" sz="24300" spc="-1" strike="noStrike">
                <a:solidFill>
                  <a:schemeClr val="dk2"/>
                </a:solidFill>
                <a:latin typeface="Arial"/>
              </a:rPr>
              <a:t> </a:t>
            </a:r>
            <a:r>
              <a:rPr b="0" lang="en-US" sz="24300" spc="-1" strike="noStrike">
                <a:solidFill>
                  <a:schemeClr val="dk2"/>
                </a:solidFill>
                <a:latin typeface="Arial"/>
              </a:rPr>
              <a:t>t</a:t>
            </a:r>
            <a:r>
              <a:rPr b="0" lang="en-US" sz="24300" spc="-1" strike="noStrike">
                <a:solidFill>
                  <a:schemeClr val="dk2"/>
                </a:solidFill>
                <a:latin typeface="Arial"/>
              </a:rPr>
              <a:t>i</a:t>
            </a:r>
            <a:r>
              <a:rPr b="0" lang="en-US" sz="24300" spc="-1" strike="noStrike">
                <a:solidFill>
                  <a:schemeClr val="dk2"/>
                </a:solidFill>
                <a:latin typeface="Arial"/>
              </a:rPr>
              <a:t>t</a:t>
            </a:r>
            <a:r>
              <a:rPr b="0" lang="en-US" sz="24300" spc="-1" strike="noStrike">
                <a:solidFill>
                  <a:schemeClr val="dk2"/>
                </a:solidFill>
                <a:latin typeface="Arial"/>
              </a:rPr>
              <a:t>l</a:t>
            </a:r>
            <a:r>
              <a:rPr b="0" lang="en-US" sz="24300" spc="-1" strike="noStrike">
                <a:solidFill>
                  <a:schemeClr val="dk2"/>
                </a:solidFill>
                <a:latin typeface="Arial"/>
              </a:rPr>
              <a:t>e</a:t>
            </a:r>
            <a:r>
              <a:rPr b="0" lang="en-US" sz="24300" spc="-1" strike="noStrike">
                <a:solidFill>
                  <a:schemeClr val="dk2"/>
                </a:solidFill>
                <a:latin typeface="Arial"/>
              </a:rPr>
              <a:t> </a:t>
            </a:r>
            <a:r>
              <a:rPr b="0" lang="en-US" sz="24300" spc="-1" strike="noStrike">
                <a:solidFill>
                  <a:schemeClr val="dk2"/>
                </a:solidFill>
                <a:latin typeface="Arial"/>
              </a:rPr>
              <a:t>s</a:t>
            </a:r>
            <a:r>
              <a:rPr b="0" lang="en-US" sz="24300" spc="-1" strike="noStrike">
                <a:solidFill>
                  <a:schemeClr val="dk2"/>
                </a:solidFill>
                <a:latin typeface="Arial"/>
              </a:rPr>
              <a:t>t</a:t>
            </a:r>
            <a:r>
              <a:rPr b="0" lang="en-US" sz="24300" spc="-1" strike="noStrike">
                <a:solidFill>
                  <a:schemeClr val="dk2"/>
                </a:solidFill>
                <a:latin typeface="Arial"/>
              </a:rPr>
              <a:t>y</a:t>
            </a:r>
            <a:r>
              <a:rPr b="0" lang="en-US" sz="24300" spc="-1" strike="noStrike">
                <a:solidFill>
                  <a:schemeClr val="dk2"/>
                </a:solidFill>
                <a:latin typeface="Arial"/>
              </a:rPr>
              <a:t>l</a:t>
            </a:r>
            <a:r>
              <a:rPr b="0" lang="en-US" sz="24300" spc="-1" strike="noStrike">
                <a:solidFill>
                  <a:schemeClr val="dk2"/>
                </a:solidFill>
                <a:latin typeface="Arial"/>
              </a:rPr>
              <a:t>e</a:t>
            </a:r>
            <a:endParaRPr b="0" lang="en-US" sz="24300" spc="-1" strike="noStrike">
              <a:solidFill>
                <a:schemeClr val="dk1"/>
              </a:solidFill>
              <a:latin typeface="Arial"/>
            </a:endParaRPr>
          </a:p>
        </p:txBody>
      </p:sp>
      <p:sp>
        <p:nvSpPr>
          <p:cNvPr id="2" name="PlaceHolder 2"/>
          <p:cNvSpPr>
            <a:spLocks noGrp="1"/>
          </p:cNvSpPr>
          <p:nvPr>
            <p:ph type="body"/>
          </p:nvPr>
        </p:nvSpPr>
        <p:spPr>
          <a:xfrm>
            <a:off x="2194920" y="7680960"/>
            <a:ext cx="39501000" cy="21723120"/>
          </a:xfrm>
          <a:prstGeom prst="rect">
            <a:avLst/>
          </a:prstGeom>
          <a:noFill/>
          <a:ln w="9360">
            <a:noFill/>
          </a:ln>
        </p:spPr>
        <p:txBody>
          <a:bodyPr numCol="1" spcCol="0" lIns="505080" rIns="505080" tIns="252720" bIns="252720" anchor="t" vert="eaVert">
            <a:noAutofit/>
          </a:bodyPr>
          <a:p>
            <a:pPr marL="1893600" indent="-1893600" defTabSz="5050440">
              <a:lnSpc>
                <a:spcPct val="100000"/>
              </a:lnSpc>
              <a:spcBef>
                <a:spcPts val="3540"/>
              </a:spcBef>
              <a:buClr>
                <a:srgbClr val="000000"/>
              </a:buClr>
              <a:buFont typeface="Symbol" charset="2"/>
              <a:buChar char=""/>
            </a:pPr>
            <a:r>
              <a:rPr b="0" lang="en-US" sz="17700" spc="-1" strike="noStrike">
                <a:solidFill>
                  <a:schemeClr val="dk1"/>
                </a:solidFill>
                <a:latin typeface="Arial"/>
              </a:rPr>
              <a:t>Edit Master text styles</a:t>
            </a:r>
            <a:endParaRPr b="0" lang="en-US" sz="17700" spc="-1" strike="noStrike">
              <a:solidFill>
                <a:schemeClr val="dk1"/>
              </a:solidFill>
              <a:latin typeface="Arial"/>
            </a:endParaRPr>
          </a:p>
          <a:p>
            <a:pPr lvl="1" marL="4106520" indent="-1580400" defTabSz="5050440">
              <a:lnSpc>
                <a:spcPct val="100000"/>
              </a:lnSpc>
              <a:spcBef>
                <a:spcPts val="3121"/>
              </a:spcBef>
              <a:buClr>
                <a:srgbClr val="000000"/>
              </a:buClr>
              <a:buFont typeface="Symbol" charset="2"/>
              <a:buChar char=""/>
            </a:pPr>
            <a:r>
              <a:rPr b="0" lang="en-US" sz="15600" spc="-1" strike="noStrike">
                <a:solidFill>
                  <a:schemeClr val="dk1"/>
                </a:solidFill>
                <a:latin typeface="Arial"/>
                <a:ea typeface="ＭＳ Ｐゴシック"/>
              </a:rPr>
              <a:t>Second level</a:t>
            </a:r>
            <a:endParaRPr b="0" lang="en-US" sz="15600" spc="-1" strike="noStrike">
              <a:solidFill>
                <a:schemeClr val="dk1"/>
              </a:solidFill>
              <a:latin typeface="Arial"/>
            </a:endParaRPr>
          </a:p>
          <a:p>
            <a:pPr lvl="2" marL="6313680" indent="-1263240" defTabSz="5050440">
              <a:lnSpc>
                <a:spcPct val="100000"/>
              </a:lnSpc>
              <a:spcBef>
                <a:spcPts val="2639"/>
              </a:spcBef>
              <a:buClr>
                <a:srgbClr val="000000"/>
              </a:buClr>
              <a:buFont typeface="Symbol" charset="2"/>
              <a:buChar char=""/>
            </a:pPr>
            <a:r>
              <a:rPr b="0" lang="en-US" sz="13200" spc="-1" strike="noStrike">
                <a:solidFill>
                  <a:schemeClr val="dk1"/>
                </a:solidFill>
                <a:latin typeface="Arial"/>
                <a:ea typeface="ＭＳ Ｐゴシック"/>
              </a:rPr>
              <a:t>Third level</a:t>
            </a:r>
            <a:endParaRPr b="0" lang="en-US" sz="13200" spc="-1" strike="noStrike">
              <a:solidFill>
                <a:schemeClr val="dk1"/>
              </a:solidFill>
              <a:latin typeface="Arial"/>
            </a:endParaRPr>
          </a:p>
          <a:p>
            <a:pPr lvl="3" marL="8839800" indent="-1263240" defTabSz="5050440">
              <a:lnSpc>
                <a:spcPct val="100000"/>
              </a:lnSpc>
              <a:spcBef>
                <a:spcPts val="2200"/>
              </a:spcBef>
              <a:buClr>
                <a:srgbClr val="000000"/>
              </a:buClr>
              <a:buFont typeface="Symbol" charset="2"/>
              <a:buChar char=""/>
            </a:pPr>
            <a:r>
              <a:rPr b="0" lang="en-US" sz="11000" spc="-1" strike="noStrike">
                <a:solidFill>
                  <a:schemeClr val="dk1"/>
                </a:solidFill>
                <a:latin typeface="Arial"/>
                <a:ea typeface="ＭＳ Ｐゴシック"/>
              </a:rPr>
              <a:t>Fourth level</a:t>
            </a:r>
            <a:endParaRPr b="0" lang="en-US" sz="11000" spc="-1" strike="noStrike">
              <a:solidFill>
                <a:schemeClr val="dk1"/>
              </a:solidFill>
              <a:latin typeface="Arial"/>
            </a:endParaRPr>
          </a:p>
          <a:p>
            <a:pPr lvl="4" marL="11365920" indent="-1263240" defTabSz="5050440">
              <a:lnSpc>
                <a:spcPct val="100000"/>
              </a:lnSpc>
              <a:spcBef>
                <a:spcPts val="2200"/>
              </a:spcBef>
              <a:buClr>
                <a:srgbClr val="000000"/>
              </a:buClr>
              <a:buFont typeface="OpenSymbol"/>
              <a:buChar char="»"/>
            </a:pPr>
            <a:r>
              <a:rPr b="0" lang="en-US" sz="11000" spc="-1" strike="noStrike">
                <a:solidFill>
                  <a:schemeClr val="dk1"/>
                </a:solidFill>
                <a:latin typeface="Arial"/>
                <a:ea typeface="ＭＳ Ｐゴシック"/>
              </a:rPr>
              <a:t>Fifth level</a:t>
            </a:r>
            <a:endParaRPr b="0" lang="en-US" sz="11000" spc="-1" strike="noStrike">
              <a:solidFill>
                <a:schemeClr val="dk1"/>
              </a:solidFill>
              <a:latin typeface="Arial"/>
            </a:endParaRPr>
          </a:p>
        </p:txBody>
      </p:sp>
      <p:sp>
        <p:nvSpPr>
          <p:cNvPr id="3" name="PlaceHolder 3"/>
          <p:cNvSpPr>
            <a:spLocks noGrp="1"/>
          </p:cNvSpPr>
          <p:nvPr>
            <p:ph type="dt" idx="1"/>
          </p:nvPr>
        </p:nvSpPr>
        <p:spPr>
          <a:xfrm>
            <a:off x="2194920" y="29976120"/>
            <a:ext cx="10240200" cy="2285640"/>
          </a:xfrm>
          <a:prstGeom prst="rect">
            <a:avLst/>
          </a:prstGeom>
          <a:noFill/>
          <a:ln w="9360">
            <a:noFill/>
          </a:ln>
        </p:spPr>
        <p:txBody>
          <a:bodyPr numCol="1" spcCol="0" lIns="505080" rIns="505080" tIns="252720" bIns="252720" anchor="t">
            <a:noAutofit/>
          </a:bodyPr>
          <a:lstStyle>
            <a:lvl1pPr indent="0">
              <a:buNone/>
              <a:defRPr b="0" lang="en-US" sz="1400" spc="-1" strike="noStrike">
                <a:solidFill>
                  <a:srgbClr val="000000"/>
                </a:solidFill>
                <a:latin typeface="Times New Roman"/>
              </a:defRPr>
            </a:lvl1pPr>
          </a:lstStyle>
          <a:p>
            <a:pPr indent="0">
              <a:buNone/>
            </a:pPr>
            <a:r>
              <a:rPr b="0" lang="en-US" sz="1400" spc="-1" strike="noStrike">
                <a:solidFill>
                  <a:srgbClr val="000000"/>
                </a:solidFill>
                <a:latin typeface="Times New Roman"/>
              </a:rPr>
              <a:t>&lt;date/time&gt;</a:t>
            </a:r>
            <a:endParaRPr b="0" lang="en-US" sz="1400" spc="-1" strike="noStrike">
              <a:solidFill>
                <a:srgbClr val="000000"/>
              </a:solidFill>
              <a:latin typeface="Times New Roman"/>
            </a:endParaRPr>
          </a:p>
        </p:txBody>
      </p:sp>
      <p:sp>
        <p:nvSpPr>
          <p:cNvPr id="4" name="PlaceHolder 4"/>
          <p:cNvSpPr>
            <a:spLocks noGrp="1"/>
          </p:cNvSpPr>
          <p:nvPr>
            <p:ph type="ftr" idx="2"/>
          </p:nvPr>
        </p:nvSpPr>
        <p:spPr>
          <a:xfrm>
            <a:off x="14996520" y="29976120"/>
            <a:ext cx="13897800" cy="2285640"/>
          </a:xfrm>
          <a:prstGeom prst="rect">
            <a:avLst/>
          </a:prstGeom>
          <a:noFill/>
          <a:ln w="9360">
            <a:noFill/>
          </a:ln>
        </p:spPr>
        <p:txBody>
          <a:bodyPr numCol="1" spcCol="0" lIns="505080" rIns="505080" tIns="252720" bIns="252720" anchor="t">
            <a:noAutofit/>
          </a:bodyPr>
          <a:lstStyle>
            <a:lvl1pPr indent="0" algn="ctr">
              <a:buNone/>
              <a:defRPr b="0" lang="en-US" sz="1400" spc="-1" strike="noStrike">
                <a:solidFill>
                  <a:srgbClr val="000000"/>
                </a:solidFill>
                <a:latin typeface="Times New Roman"/>
              </a:defRPr>
            </a:lvl1pPr>
          </a:lstStyle>
          <a:p>
            <a:pPr indent="0" algn="ctr">
              <a:buNone/>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5" name="PlaceHolder 5"/>
          <p:cNvSpPr>
            <a:spLocks noGrp="1"/>
          </p:cNvSpPr>
          <p:nvPr>
            <p:ph type="sldNum" idx="3"/>
          </p:nvPr>
        </p:nvSpPr>
        <p:spPr>
          <a:xfrm>
            <a:off x="31455720" y="29976120"/>
            <a:ext cx="10240200" cy="2285640"/>
          </a:xfrm>
          <a:prstGeom prst="rect">
            <a:avLst/>
          </a:prstGeom>
          <a:noFill/>
          <a:ln w="9360">
            <a:noFill/>
          </a:ln>
        </p:spPr>
        <p:txBody>
          <a:bodyPr numCol="1" spcCol="0" lIns="505080" rIns="505080" tIns="252720" bIns="252720" anchor="t">
            <a:noAutofit/>
          </a:bodyPr>
          <a:lstStyle>
            <a:lvl1pPr indent="0" algn="r">
              <a:lnSpc>
                <a:spcPct val="100000"/>
              </a:lnSpc>
              <a:buNone/>
              <a:defRPr b="0" lang="en-US" sz="7700" spc="-1" strike="noStrike">
                <a:solidFill>
                  <a:schemeClr val="dk1"/>
                </a:solidFill>
                <a:latin typeface="Arial"/>
              </a:defRPr>
            </a:lvl1pPr>
          </a:lstStyle>
          <a:p>
            <a:pPr indent="0" algn="r">
              <a:lnSpc>
                <a:spcPct val="100000"/>
              </a:lnSpc>
              <a:buNone/>
            </a:pPr>
            <a:fld id="{ECAED242-F2B2-4ACC-B917-C69700A10752}" type="slidenum">
              <a:rPr b="0" lang="en-US" sz="7700" spc="-1" strike="noStrike">
                <a:solidFill>
                  <a:schemeClr val="dk1"/>
                </a:solidFill>
                <a:latin typeface="Arial"/>
              </a:rPr>
              <a:t>&lt;number&gt;</a:t>
            </a:fld>
            <a:endParaRPr b="0" lang="en-US" sz="77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1" r:id="rId2"/>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6" name="PlaceHolder 1"/>
          <p:cNvSpPr>
            <a:spLocks noGrp="1"/>
          </p:cNvSpPr>
          <p:nvPr>
            <p:ph type="title"/>
          </p:nvPr>
        </p:nvSpPr>
        <p:spPr>
          <a:xfrm>
            <a:off x="31821840" y="1319400"/>
            <a:ext cx="9874440" cy="28084680"/>
          </a:xfrm>
          <a:prstGeom prst="rect">
            <a:avLst/>
          </a:prstGeom>
          <a:noFill/>
          <a:ln w="9360">
            <a:noFill/>
          </a:ln>
        </p:spPr>
        <p:txBody>
          <a:bodyPr numCol="1" spcCol="0" lIns="505080" rIns="505080" tIns="252720" bIns="252720" anchor="ctr" vert="eaVert">
            <a:noAutofit/>
          </a:bodyPr>
          <a:p>
            <a:pPr indent="0" algn="ctr" defTabSz="5050440">
              <a:lnSpc>
                <a:spcPct val="100000"/>
              </a:lnSpc>
              <a:buNone/>
            </a:pPr>
            <a:r>
              <a:rPr b="0" lang="en-US" sz="24300" spc="-1" strike="noStrike">
                <a:solidFill>
                  <a:schemeClr val="dk2"/>
                </a:solidFill>
                <a:latin typeface="Arial"/>
              </a:rPr>
              <a:t>C</a:t>
            </a:r>
            <a:r>
              <a:rPr b="0" lang="en-US" sz="24300" spc="-1" strike="noStrike">
                <a:solidFill>
                  <a:schemeClr val="dk2"/>
                </a:solidFill>
                <a:latin typeface="Arial"/>
              </a:rPr>
              <a:t>l</a:t>
            </a:r>
            <a:r>
              <a:rPr b="0" lang="en-US" sz="24300" spc="-1" strike="noStrike">
                <a:solidFill>
                  <a:schemeClr val="dk2"/>
                </a:solidFill>
                <a:latin typeface="Arial"/>
              </a:rPr>
              <a:t>i</a:t>
            </a:r>
            <a:r>
              <a:rPr b="0" lang="en-US" sz="24300" spc="-1" strike="noStrike">
                <a:solidFill>
                  <a:schemeClr val="dk2"/>
                </a:solidFill>
                <a:latin typeface="Arial"/>
              </a:rPr>
              <a:t>c</a:t>
            </a:r>
            <a:r>
              <a:rPr b="0" lang="en-US" sz="24300" spc="-1" strike="noStrike">
                <a:solidFill>
                  <a:schemeClr val="dk2"/>
                </a:solidFill>
                <a:latin typeface="Arial"/>
              </a:rPr>
              <a:t>k</a:t>
            </a:r>
            <a:r>
              <a:rPr b="0" lang="en-US" sz="24300" spc="-1" strike="noStrike">
                <a:solidFill>
                  <a:schemeClr val="dk2"/>
                </a:solidFill>
                <a:latin typeface="Arial"/>
              </a:rPr>
              <a:t> </a:t>
            </a:r>
            <a:r>
              <a:rPr b="0" lang="en-US" sz="24300" spc="-1" strike="noStrike">
                <a:solidFill>
                  <a:schemeClr val="dk2"/>
                </a:solidFill>
                <a:latin typeface="Arial"/>
              </a:rPr>
              <a:t>t</a:t>
            </a:r>
            <a:r>
              <a:rPr b="0" lang="en-US" sz="24300" spc="-1" strike="noStrike">
                <a:solidFill>
                  <a:schemeClr val="dk2"/>
                </a:solidFill>
                <a:latin typeface="Arial"/>
              </a:rPr>
              <a:t>o</a:t>
            </a:r>
            <a:r>
              <a:rPr b="0" lang="en-US" sz="24300" spc="-1" strike="noStrike">
                <a:solidFill>
                  <a:schemeClr val="dk2"/>
                </a:solidFill>
                <a:latin typeface="Arial"/>
              </a:rPr>
              <a:t> </a:t>
            </a:r>
            <a:r>
              <a:rPr b="0" lang="en-US" sz="24300" spc="-1" strike="noStrike">
                <a:solidFill>
                  <a:schemeClr val="dk2"/>
                </a:solidFill>
                <a:latin typeface="Arial"/>
              </a:rPr>
              <a:t>e</a:t>
            </a:r>
            <a:r>
              <a:rPr b="0" lang="en-US" sz="24300" spc="-1" strike="noStrike">
                <a:solidFill>
                  <a:schemeClr val="dk2"/>
                </a:solidFill>
                <a:latin typeface="Arial"/>
              </a:rPr>
              <a:t>d</a:t>
            </a:r>
            <a:r>
              <a:rPr b="0" lang="en-US" sz="24300" spc="-1" strike="noStrike">
                <a:solidFill>
                  <a:schemeClr val="dk2"/>
                </a:solidFill>
                <a:latin typeface="Arial"/>
              </a:rPr>
              <a:t>i</a:t>
            </a:r>
            <a:r>
              <a:rPr b="0" lang="en-US" sz="24300" spc="-1" strike="noStrike">
                <a:solidFill>
                  <a:schemeClr val="dk2"/>
                </a:solidFill>
                <a:latin typeface="Arial"/>
              </a:rPr>
              <a:t>t</a:t>
            </a:r>
            <a:r>
              <a:rPr b="0" lang="en-US" sz="24300" spc="-1" strike="noStrike">
                <a:solidFill>
                  <a:schemeClr val="dk2"/>
                </a:solidFill>
                <a:latin typeface="Arial"/>
              </a:rPr>
              <a:t> </a:t>
            </a:r>
            <a:r>
              <a:rPr b="0" lang="en-US" sz="24300" spc="-1" strike="noStrike">
                <a:solidFill>
                  <a:schemeClr val="dk2"/>
                </a:solidFill>
                <a:latin typeface="Arial"/>
              </a:rPr>
              <a:t>M</a:t>
            </a:r>
            <a:r>
              <a:rPr b="0" lang="en-US" sz="24300" spc="-1" strike="noStrike">
                <a:solidFill>
                  <a:schemeClr val="dk2"/>
                </a:solidFill>
                <a:latin typeface="Arial"/>
              </a:rPr>
              <a:t>a</a:t>
            </a:r>
            <a:r>
              <a:rPr b="0" lang="en-US" sz="24300" spc="-1" strike="noStrike">
                <a:solidFill>
                  <a:schemeClr val="dk2"/>
                </a:solidFill>
                <a:latin typeface="Arial"/>
              </a:rPr>
              <a:t>s</a:t>
            </a:r>
            <a:r>
              <a:rPr b="0" lang="en-US" sz="24300" spc="-1" strike="noStrike">
                <a:solidFill>
                  <a:schemeClr val="dk2"/>
                </a:solidFill>
                <a:latin typeface="Arial"/>
              </a:rPr>
              <a:t>t</a:t>
            </a:r>
            <a:r>
              <a:rPr b="0" lang="en-US" sz="24300" spc="-1" strike="noStrike">
                <a:solidFill>
                  <a:schemeClr val="dk2"/>
                </a:solidFill>
                <a:latin typeface="Arial"/>
              </a:rPr>
              <a:t>e</a:t>
            </a:r>
            <a:r>
              <a:rPr b="0" lang="en-US" sz="24300" spc="-1" strike="noStrike">
                <a:solidFill>
                  <a:schemeClr val="dk2"/>
                </a:solidFill>
                <a:latin typeface="Arial"/>
              </a:rPr>
              <a:t>r</a:t>
            </a:r>
            <a:r>
              <a:rPr b="0" lang="en-US" sz="24300" spc="-1" strike="noStrike">
                <a:solidFill>
                  <a:schemeClr val="dk2"/>
                </a:solidFill>
                <a:latin typeface="Arial"/>
              </a:rPr>
              <a:t> </a:t>
            </a:r>
            <a:r>
              <a:rPr b="0" lang="en-US" sz="24300" spc="-1" strike="noStrike">
                <a:solidFill>
                  <a:schemeClr val="dk2"/>
                </a:solidFill>
                <a:latin typeface="Arial"/>
              </a:rPr>
              <a:t>t</a:t>
            </a:r>
            <a:r>
              <a:rPr b="0" lang="en-US" sz="24300" spc="-1" strike="noStrike">
                <a:solidFill>
                  <a:schemeClr val="dk2"/>
                </a:solidFill>
                <a:latin typeface="Arial"/>
              </a:rPr>
              <a:t>i</a:t>
            </a:r>
            <a:r>
              <a:rPr b="0" lang="en-US" sz="24300" spc="-1" strike="noStrike">
                <a:solidFill>
                  <a:schemeClr val="dk2"/>
                </a:solidFill>
                <a:latin typeface="Arial"/>
              </a:rPr>
              <a:t>t</a:t>
            </a:r>
            <a:r>
              <a:rPr b="0" lang="en-US" sz="24300" spc="-1" strike="noStrike">
                <a:solidFill>
                  <a:schemeClr val="dk2"/>
                </a:solidFill>
                <a:latin typeface="Arial"/>
              </a:rPr>
              <a:t>l</a:t>
            </a:r>
            <a:r>
              <a:rPr b="0" lang="en-US" sz="24300" spc="-1" strike="noStrike">
                <a:solidFill>
                  <a:schemeClr val="dk2"/>
                </a:solidFill>
                <a:latin typeface="Arial"/>
              </a:rPr>
              <a:t>e</a:t>
            </a:r>
            <a:r>
              <a:rPr b="0" lang="en-US" sz="24300" spc="-1" strike="noStrike">
                <a:solidFill>
                  <a:schemeClr val="dk2"/>
                </a:solidFill>
                <a:latin typeface="Arial"/>
              </a:rPr>
              <a:t> </a:t>
            </a:r>
            <a:r>
              <a:rPr b="0" lang="en-US" sz="24300" spc="-1" strike="noStrike">
                <a:solidFill>
                  <a:schemeClr val="dk2"/>
                </a:solidFill>
                <a:latin typeface="Arial"/>
              </a:rPr>
              <a:t>s</a:t>
            </a:r>
            <a:r>
              <a:rPr b="0" lang="en-US" sz="24300" spc="-1" strike="noStrike">
                <a:solidFill>
                  <a:schemeClr val="dk2"/>
                </a:solidFill>
                <a:latin typeface="Arial"/>
              </a:rPr>
              <a:t>t</a:t>
            </a:r>
            <a:r>
              <a:rPr b="0" lang="en-US" sz="24300" spc="-1" strike="noStrike">
                <a:solidFill>
                  <a:schemeClr val="dk2"/>
                </a:solidFill>
                <a:latin typeface="Arial"/>
              </a:rPr>
              <a:t>y</a:t>
            </a:r>
            <a:r>
              <a:rPr b="0" lang="en-US" sz="24300" spc="-1" strike="noStrike">
                <a:solidFill>
                  <a:schemeClr val="dk2"/>
                </a:solidFill>
                <a:latin typeface="Arial"/>
              </a:rPr>
              <a:t>l</a:t>
            </a:r>
            <a:r>
              <a:rPr b="0" lang="en-US" sz="24300" spc="-1" strike="noStrike">
                <a:solidFill>
                  <a:schemeClr val="dk2"/>
                </a:solidFill>
                <a:latin typeface="Arial"/>
              </a:rPr>
              <a:t>e</a:t>
            </a:r>
            <a:endParaRPr b="0" lang="en-US" sz="24300" spc="-1" strike="noStrike">
              <a:solidFill>
                <a:schemeClr val="dk1"/>
              </a:solidFill>
              <a:latin typeface="Arial"/>
            </a:endParaRPr>
          </a:p>
        </p:txBody>
      </p:sp>
      <p:sp>
        <p:nvSpPr>
          <p:cNvPr id="7" name="PlaceHolder 2"/>
          <p:cNvSpPr>
            <a:spLocks noGrp="1"/>
          </p:cNvSpPr>
          <p:nvPr>
            <p:ph type="body"/>
          </p:nvPr>
        </p:nvSpPr>
        <p:spPr>
          <a:xfrm>
            <a:off x="2194920" y="1319400"/>
            <a:ext cx="29495880" cy="28084680"/>
          </a:xfrm>
          <a:prstGeom prst="rect">
            <a:avLst/>
          </a:prstGeom>
          <a:noFill/>
          <a:ln w="9360">
            <a:noFill/>
          </a:ln>
        </p:spPr>
        <p:txBody>
          <a:bodyPr numCol="1" spcCol="0" lIns="505080" rIns="505080" tIns="252720" bIns="252720" anchor="t" vert="eaVert">
            <a:noAutofit/>
          </a:bodyPr>
          <a:p>
            <a:pPr marL="1893600" indent="-1893600" defTabSz="5050440">
              <a:lnSpc>
                <a:spcPct val="100000"/>
              </a:lnSpc>
              <a:spcBef>
                <a:spcPts val="3540"/>
              </a:spcBef>
              <a:buClr>
                <a:srgbClr val="000000"/>
              </a:buClr>
              <a:buFont typeface="Symbol" charset="2"/>
              <a:buChar char=""/>
            </a:pPr>
            <a:r>
              <a:rPr b="0" lang="en-US" sz="17700" spc="-1" strike="noStrike">
                <a:solidFill>
                  <a:schemeClr val="dk1"/>
                </a:solidFill>
                <a:latin typeface="Arial"/>
              </a:rPr>
              <a:t>Edit Master text styles</a:t>
            </a:r>
            <a:endParaRPr b="0" lang="en-US" sz="17700" spc="-1" strike="noStrike">
              <a:solidFill>
                <a:schemeClr val="dk1"/>
              </a:solidFill>
              <a:latin typeface="Arial"/>
            </a:endParaRPr>
          </a:p>
          <a:p>
            <a:pPr lvl="1" marL="4106520" indent="-1580400" defTabSz="5050440">
              <a:lnSpc>
                <a:spcPct val="100000"/>
              </a:lnSpc>
              <a:spcBef>
                <a:spcPts val="3121"/>
              </a:spcBef>
              <a:buClr>
                <a:srgbClr val="000000"/>
              </a:buClr>
              <a:buFont typeface="Symbol" charset="2"/>
              <a:buChar char=""/>
            </a:pPr>
            <a:r>
              <a:rPr b="0" lang="en-US" sz="15600" spc="-1" strike="noStrike">
                <a:solidFill>
                  <a:schemeClr val="dk1"/>
                </a:solidFill>
                <a:latin typeface="Arial"/>
                <a:ea typeface="ＭＳ Ｐゴシック"/>
              </a:rPr>
              <a:t>Second level</a:t>
            </a:r>
            <a:endParaRPr b="0" lang="en-US" sz="15600" spc="-1" strike="noStrike">
              <a:solidFill>
                <a:schemeClr val="dk1"/>
              </a:solidFill>
              <a:latin typeface="Arial"/>
            </a:endParaRPr>
          </a:p>
          <a:p>
            <a:pPr lvl="2" marL="6313680" indent="-1263240" defTabSz="5050440">
              <a:lnSpc>
                <a:spcPct val="100000"/>
              </a:lnSpc>
              <a:spcBef>
                <a:spcPts val="2639"/>
              </a:spcBef>
              <a:buClr>
                <a:srgbClr val="000000"/>
              </a:buClr>
              <a:buFont typeface="Symbol" charset="2"/>
              <a:buChar char=""/>
            </a:pPr>
            <a:r>
              <a:rPr b="0" lang="en-US" sz="13200" spc="-1" strike="noStrike">
                <a:solidFill>
                  <a:schemeClr val="dk1"/>
                </a:solidFill>
                <a:latin typeface="Arial"/>
                <a:ea typeface="ＭＳ Ｐゴシック"/>
              </a:rPr>
              <a:t>Third level</a:t>
            </a:r>
            <a:endParaRPr b="0" lang="en-US" sz="13200" spc="-1" strike="noStrike">
              <a:solidFill>
                <a:schemeClr val="dk1"/>
              </a:solidFill>
              <a:latin typeface="Arial"/>
            </a:endParaRPr>
          </a:p>
          <a:p>
            <a:pPr lvl="3" marL="8839800" indent="-1263240" defTabSz="5050440">
              <a:lnSpc>
                <a:spcPct val="100000"/>
              </a:lnSpc>
              <a:spcBef>
                <a:spcPts val="2200"/>
              </a:spcBef>
              <a:buClr>
                <a:srgbClr val="000000"/>
              </a:buClr>
              <a:buFont typeface="Symbol" charset="2"/>
              <a:buChar char=""/>
            </a:pPr>
            <a:r>
              <a:rPr b="0" lang="en-US" sz="11000" spc="-1" strike="noStrike">
                <a:solidFill>
                  <a:schemeClr val="dk1"/>
                </a:solidFill>
                <a:latin typeface="Arial"/>
                <a:ea typeface="ＭＳ Ｐゴシック"/>
              </a:rPr>
              <a:t>Fourth level</a:t>
            </a:r>
            <a:endParaRPr b="0" lang="en-US" sz="11000" spc="-1" strike="noStrike">
              <a:solidFill>
                <a:schemeClr val="dk1"/>
              </a:solidFill>
              <a:latin typeface="Arial"/>
            </a:endParaRPr>
          </a:p>
          <a:p>
            <a:pPr lvl="4" marL="11365920" indent="-1263240" defTabSz="5050440">
              <a:lnSpc>
                <a:spcPct val="100000"/>
              </a:lnSpc>
              <a:spcBef>
                <a:spcPts val="2200"/>
              </a:spcBef>
              <a:buClr>
                <a:srgbClr val="000000"/>
              </a:buClr>
              <a:buFont typeface="OpenSymbol"/>
              <a:buChar char="»"/>
            </a:pPr>
            <a:r>
              <a:rPr b="0" lang="en-US" sz="11000" spc="-1" strike="noStrike">
                <a:solidFill>
                  <a:schemeClr val="dk1"/>
                </a:solidFill>
                <a:latin typeface="Arial"/>
                <a:ea typeface="ＭＳ Ｐゴシック"/>
              </a:rPr>
              <a:t>Fifth level</a:t>
            </a:r>
            <a:endParaRPr b="0" lang="en-US" sz="11000" spc="-1" strike="noStrike">
              <a:solidFill>
                <a:schemeClr val="dk1"/>
              </a:solidFill>
              <a:latin typeface="Arial"/>
            </a:endParaRPr>
          </a:p>
        </p:txBody>
      </p:sp>
      <p:sp>
        <p:nvSpPr>
          <p:cNvPr id="8" name="PlaceHolder 3"/>
          <p:cNvSpPr>
            <a:spLocks noGrp="1"/>
          </p:cNvSpPr>
          <p:nvPr>
            <p:ph type="dt" idx="4"/>
          </p:nvPr>
        </p:nvSpPr>
        <p:spPr>
          <a:xfrm>
            <a:off x="2194920" y="29976120"/>
            <a:ext cx="10240200" cy="2285640"/>
          </a:xfrm>
          <a:prstGeom prst="rect">
            <a:avLst/>
          </a:prstGeom>
          <a:noFill/>
          <a:ln w="9360">
            <a:noFill/>
          </a:ln>
        </p:spPr>
        <p:txBody>
          <a:bodyPr numCol="1" spcCol="0" lIns="505080" rIns="505080" tIns="252720" bIns="252720" anchor="t">
            <a:noAutofit/>
          </a:bodyPr>
          <a:lstStyle>
            <a:lvl1pPr indent="0">
              <a:buNone/>
              <a:defRPr b="0" lang="en-US" sz="1400" spc="-1" strike="noStrike">
                <a:solidFill>
                  <a:srgbClr val="000000"/>
                </a:solidFill>
                <a:latin typeface="Times New Roman"/>
              </a:defRPr>
            </a:lvl1pPr>
          </a:lstStyle>
          <a:p>
            <a:pPr indent="0">
              <a:buNone/>
            </a:pPr>
            <a:r>
              <a:rPr b="0" lang="en-US" sz="1400" spc="-1" strike="noStrike">
                <a:solidFill>
                  <a:srgbClr val="000000"/>
                </a:solidFill>
                <a:latin typeface="Times New Roman"/>
              </a:rPr>
              <a:t>&lt;date/time&gt;</a:t>
            </a:r>
            <a:endParaRPr b="0" lang="en-US" sz="1400" spc="-1" strike="noStrike">
              <a:solidFill>
                <a:srgbClr val="000000"/>
              </a:solidFill>
              <a:latin typeface="Times New Roman"/>
            </a:endParaRPr>
          </a:p>
        </p:txBody>
      </p:sp>
      <p:sp>
        <p:nvSpPr>
          <p:cNvPr id="9" name="PlaceHolder 4"/>
          <p:cNvSpPr>
            <a:spLocks noGrp="1"/>
          </p:cNvSpPr>
          <p:nvPr>
            <p:ph type="ftr" idx="5"/>
          </p:nvPr>
        </p:nvSpPr>
        <p:spPr>
          <a:xfrm>
            <a:off x="14996520" y="29976120"/>
            <a:ext cx="13897800" cy="2285640"/>
          </a:xfrm>
          <a:prstGeom prst="rect">
            <a:avLst/>
          </a:prstGeom>
          <a:noFill/>
          <a:ln w="9360">
            <a:noFill/>
          </a:ln>
        </p:spPr>
        <p:txBody>
          <a:bodyPr numCol="1" spcCol="0" lIns="505080" rIns="505080" tIns="252720" bIns="252720" anchor="t">
            <a:noAutofit/>
          </a:bodyPr>
          <a:lstStyle>
            <a:lvl1pPr indent="0" algn="ctr">
              <a:buNone/>
              <a:defRPr b="0" lang="en-US" sz="1400" spc="-1" strike="noStrike">
                <a:solidFill>
                  <a:srgbClr val="000000"/>
                </a:solidFill>
                <a:latin typeface="Times New Roman"/>
              </a:defRPr>
            </a:lvl1pPr>
          </a:lstStyle>
          <a:p>
            <a:pPr indent="0" algn="ctr">
              <a:buNone/>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10" name="PlaceHolder 5"/>
          <p:cNvSpPr>
            <a:spLocks noGrp="1"/>
          </p:cNvSpPr>
          <p:nvPr>
            <p:ph type="sldNum" idx="6"/>
          </p:nvPr>
        </p:nvSpPr>
        <p:spPr>
          <a:xfrm>
            <a:off x="31455720" y="29976120"/>
            <a:ext cx="10240200" cy="2285640"/>
          </a:xfrm>
          <a:prstGeom prst="rect">
            <a:avLst/>
          </a:prstGeom>
          <a:noFill/>
          <a:ln w="9360">
            <a:noFill/>
          </a:ln>
        </p:spPr>
        <p:txBody>
          <a:bodyPr numCol="1" spcCol="0" lIns="505080" rIns="505080" tIns="252720" bIns="252720" anchor="t">
            <a:noAutofit/>
          </a:bodyPr>
          <a:lstStyle>
            <a:lvl1pPr indent="0" algn="r">
              <a:lnSpc>
                <a:spcPct val="100000"/>
              </a:lnSpc>
              <a:buNone/>
              <a:defRPr b="0" lang="en-US" sz="7700" spc="-1" strike="noStrike">
                <a:solidFill>
                  <a:schemeClr val="dk1"/>
                </a:solidFill>
                <a:latin typeface="Arial"/>
              </a:defRPr>
            </a:lvl1pPr>
          </a:lstStyle>
          <a:p>
            <a:pPr indent="0" algn="r">
              <a:lnSpc>
                <a:spcPct val="100000"/>
              </a:lnSpc>
              <a:buNone/>
            </a:pPr>
            <a:fld id="{30D3C516-A3EA-4EEE-BEE2-9DE49F2439D7}" type="slidenum">
              <a:rPr b="0" lang="en-US" sz="7700" spc="-1" strike="noStrike">
                <a:solidFill>
                  <a:schemeClr val="dk1"/>
                </a:solidFill>
                <a:latin typeface="Arial"/>
              </a:rPr>
              <a:t>&lt;number&gt;</a:t>
            </a:fld>
            <a:endParaRPr b="0" lang="en-US" sz="77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3" r:id="rId2"/>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11" name="PlaceHolder 1"/>
          <p:cNvSpPr>
            <a:spLocks noGrp="1"/>
          </p:cNvSpPr>
          <p:nvPr>
            <p:ph type="title"/>
          </p:nvPr>
        </p:nvSpPr>
        <p:spPr>
          <a:xfrm>
            <a:off x="2194920" y="1319400"/>
            <a:ext cx="39501000" cy="5486040"/>
          </a:xfrm>
          <a:prstGeom prst="rect">
            <a:avLst/>
          </a:prstGeom>
          <a:noFill/>
          <a:ln w="9360">
            <a:noFill/>
          </a:ln>
        </p:spPr>
        <p:txBody>
          <a:bodyPr numCol="1" spcCol="0" lIns="505080" rIns="505080" tIns="252720" bIns="252720" anchor="ctr">
            <a:noAutofit/>
          </a:bodyPr>
          <a:p>
            <a:pPr indent="0" algn="ctr" defTabSz="5050440">
              <a:lnSpc>
                <a:spcPct val="100000"/>
              </a:lnSpc>
              <a:buNone/>
            </a:pPr>
            <a:r>
              <a:rPr b="0" lang="en-US" sz="24300" spc="-1" strike="noStrike">
                <a:solidFill>
                  <a:schemeClr val="dk2"/>
                </a:solidFill>
                <a:latin typeface="Arial"/>
              </a:rPr>
              <a:t>Click to edit Master title style</a:t>
            </a:r>
            <a:endParaRPr b="0" lang="en-US" sz="24300" spc="-1" strike="noStrike">
              <a:solidFill>
                <a:schemeClr val="dk1"/>
              </a:solidFill>
              <a:latin typeface="Arial"/>
            </a:endParaRPr>
          </a:p>
        </p:txBody>
      </p:sp>
      <p:sp>
        <p:nvSpPr>
          <p:cNvPr id="12" name="PlaceHolder 2"/>
          <p:cNvSpPr>
            <a:spLocks noGrp="1"/>
          </p:cNvSpPr>
          <p:nvPr>
            <p:ph type="body"/>
          </p:nvPr>
        </p:nvSpPr>
        <p:spPr>
          <a:xfrm>
            <a:off x="2194920" y="7680960"/>
            <a:ext cx="39501000" cy="21723120"/>
          </a:xfrm>
          <a:prstGeom prst="rect">
            <a:avLst/>
          </a:prstGeom>
          <a:noFill/>
          <a:ln w="9360">
            <a:noFill/>
          </a:ln>
        </p:spPr>
        <p:txBody>
          <a:bodyPr numCol="1" spcCol="0" lIns="505080" rIns="505080" tIns="252720" bIns="252720" anchor="t">
            <a:noAutofit/>
          </a:bodyPr>
          <a:p>
            <a:pPr marL="1893600" indent="-1893600" defTabSz="5050440">
              <a:lnSpc>
                <a:spcPct val="100000"/>
              </a:lnSpc>
              <a:spcBef>
                <a:spcPts val="3540"/>
              </a:spcBef>
              <a:buClr>
                <a:srgbClr val="000000"/>
              </a:buClr>
              <a:buFont typeface="Symbol" charset="2"/>
              <a:buChar char=""/>
            </a:pPr>
            <a:r>
              <a:rPr b="0" lang="en-US" sz="17700" spc="-1" strike="noStrike">
                <a:solidFill>
                  <a:schemeClr val="dk1"/>
                </a:solidFill>
                <a:latin typeface="Arial"/>
              </a:rPr>
              <a:t>Edit Master text styles</a:t>
            </a:r>
            <a:endParaRPr b="0" lang="en-US" sz="17700" spc="-1" strike="noStrike">
              <a:solidFill>
                <a:schemeClr val="dk1"/>
              </a:solidFill>
              <a:latin typeface="Arial"/>
            </a:endParaRPr>
          </a:p>
          <a:p>
            <a:pPr lvl="1" marL="4106520" indent="-1580400" defTabSz="5050440">
              <a:lnSpc>
                <a:spcPct val="100000"/>
              </a:lnSpc>
              <a:spcBef>
                <a:spcPts val="3121"/>
              </a:spcBef>
              <a:buClr>
                <a:srgbClr val="000000"/>
              </a:buClr>
              <a:buFont typeface="Symbol" charset="2"/>
              <a:buChar char=""/>
            </a:pPr>
            <a:r>
              <a:rPr b="0" lang="en-US" sz="15600" spc="-1" strike="noStrike">
                <a:solidFill>
                  <a:schemeClr val="dk1"/>
                </a:solidFill>
                <a:latin typeface="Arial"/>
                <a:ea typeface="ＭＳ Ｐゴシック"/>
              </a:rPr>
              <a:t>Second level</a:t>
            </a:r>
            <a:endParaRPr b="0" lang="en-US" sz="15600" spc="-1" strike="noStrike">
              <a:solidFill>
                <a:schemeClr val="dk1"/>
              </a:solidFill>
              <a:latin typeface="Arial"/>
            </a:endParaRPr>
          </a:p>
          <a:p>
            <a:pPr lvl="2" marL="6313680" indent="-1263240" defTabSz="5050440">
              <a:lnSpc>
                <a:spcPct val="100000"/>
              </a:lnSpc>
              <a:spcBef>
                <a:spcPts val="2639"/>
              </a:spcBef>
              <a:buClr>
                <a:srgbClr val="000000"/>
              </a:buClr>
              <a:buFont typeface="Symbol" charset="2"/>
              <a:buChar char=""/>
            </a:pPr>
            <a:r>
              <a:rPr b="0" lang="en-US" sz="13200" spc="-1" strike="noStrike">
                <a:solidFill>
                  <a:schemeClr val="dk1"/>
                </a:solidFill>
                <a:latin typeface="Arial"/>
                <a:ea typeface="ＭＳ Ｐゴシック"/>
              </a:rPr>
              <a:t>Third level</a:t>
            </a:r>
            <a:endParaRPr b="0" lang="en-US" sz="13200" spc="-1" strike="noStrike">
              <a:solidFill>
                <a:schemeClr val="dk1"/>
              </a:solidFill>
              <a:latin typeface="Arial"/>
            </a:endParaRPr>
          </a:p>
          <a:p>
            <a:pPr lvl="3" marL="8839800" indent="-1263240" defTabSz="5050440">
              <a:lnSpc>
                <a:spcPct val="100000"/>
              </a:lnSpc>
              <a:spcBef>
                <a:spcPts val="2200"/>
              </a:spcBef>
              <a:buClr>
                <a:srgbClr val="000000"/>
              </a:buClr>
              <a:buFont typeface="Symbol" charset="2"/>
              <a:buChar char=""/>
            </a:pPr>
            <a:r>
              <a:rPr b="0" lang="en-US" sz="11000" spc="-1" strike="noStrike">
                <a:solidFill>
                  <a:schemeClr val="dk1"/>
                </a:solidFill>
                <a:latin typeface="Arial"/>
                <a:ea typeface="ＭＳ Ｐゴシック"/>
              </a:rPr>
              <a:t>Fourth level</a:t>
            </a:r>
            <a:endParaRPr b="0" lang="en-US" sz="11000" spc="-1" strike="noStrike">
              <a:solidFill>
                <a:schemeClr val="dk1"/>
              </a:solidFill>
              <a:latin typeface="Arial"/>
            </a:endParaRPr>
          </a:p>
          <a:p>
            <a:pPr lvl="4" marL="11365920" indent="-1263240" defTabSz="5050440">
              <a:lnSpc>
                <a:spcPct val="100000"/>
              </a:lnSpc>
              <a:spcBef>
                <a:spcPts val="2200"/>
              </a:spcBef>
              <a:buClr>
                <a:srgbClr val="000000"/>
              </a:buClr>
              <a:buFont typeface="OpenSymbol"/>
              <a:buChar char="»"/>
            </a:pPr>
            <a:r>
              <a:rPr b="0" lang="en-US" sz="11000" spc="-1" strike="noStrike">
                <a:solidFill>
                  <a:schemeClr val="dk1"/>
                </a:solidFill>
                <a:latin typeface="Arial"/>
                <a:ea typeface="ＭＳ Ｐゴシック"/>
              </a:rPr>
              <a:t>Fifth level</a:t>
            </a:r>
            <a:endParaRPr b="0" lang="en-US" sz="11000" spc="-1" strike="noStrike">
              <a:solidFill>
                <a:schemeClr val="dk1"/>
              </a:solidFill>
              <a:latin typeface="Arial"/>
            </a:endParaRPr>
          </a:p>
        </p:txBody>
      </p:sp>
      <p:sp>
        <p:nvSpPr>
          <p:cNvPr id="13" name="PlaceHolder 3"/>
          <p:cNvSpPr>
            <a:spLocks noGrp="1"/>
          </p:cNvSpPr>
          <p:nvPr>
            <p:ph type="dt" idx="7"/>
          </p:nvPr>
        </p:nvSpPr>
        <p:spPr>
          <a:xfrm>
            <a:off x="2194920" y="29976120"/>
            <a:ext cx="10240200" cy="2285640"/>
          </a:xfrm>
          <a:prstGeom prst="rect">
            <a:avLst/>
          </a:prstGeom>
          <a:noFill/>
          <a:ln w="9360">
            <a:noFill/>
          </a:ln>
        </p:spPr>
        <p:txBody>
          <a:bodyPr numCol="1" spcCol="0" lIns="505080" rIns="505080" tIns="252720" bIns="252720" anchor="t">
            <a:noAutofit/>
          </a:bodyPr>
          <a:lstStyle>
            <a:lvl1pPr indent="0">
              <a:buNone/>
              <a:defRPr b="0" lang="en-US" sz="1400" spc="-1" strike="noStrike">
                <a:solidFill>
                  <a:srgbClr val="000000"/>
                </a:solidFill>
                <a:latin typeface="Times New Roman"/>
              </a:defRPr>
            </a:lvl1pPr>
          </a:lstStyle>
          <a:p>
            <a:pPr indent="0">
              <a:buNone/>
            </a:pPr>
            <a:r>
              <a:rPr b="0" lang="en-US" sz="1400" spc="-1" strike="noStrike">
                <a:solidFill>
                  <a:srgbClr val="000000"/>
                </a:solidFill>
                <a:latin typeface="Times New Roman"/>
              </a:rPr>
              <a:t>&lt;date/time&gt;</a:t>
            </a:r>
            <a:endParaRPr b="0" lang="en-US" sz="1400" spc="-1" strike="noStrike">
              <a:solidFill>
                <a:srgbClr val="000000"/>
              </a:solidFill>
              <a:latin typeface="Times New Roman"/>
            </a:endParaRPr>
          </a:p>
        </p:txBody>
      </p:sp>
      <p:sp>
        <p:nvSpPr>
          <p:cNvPr id="14" name="PlaceHolder 4"/>
          <p:cNvSpPr>
            <a:spLocks noGrp="1"/>
          </p:cNvSpPr>
          <p:nvPr>
            <p:ph type="ftr" idx="8"/>
          </p:nvPr>
        </p:nvSpPr>
        <p:spPr>
          <a:xfrm>
            <a:off x="14996520" y="29976120"/>
            <a:ext cx="13897800" cy="2285640"/>
          </a:xfrm>
          <a:prstGeom prst="rect">
            <a:avLst/>
          </a:prstGeom>
          <a:noFill/>
          <a:ln w="9360">
            <a:noFill/>
          </a:ln>
        </p:spPr>
        <p:txBody>
          <a:bodyPr numCol="1" spcCol="0" lIns="505080" rIns="505080" tIns="252720" bIns="252720" anchor="t">
            <a:noAutofit/>
          </a:bodyPr>
          <a:lstStyle>
            <a:lvl1pPr indent="0" algn="ctr">
              <a:buNone/>
              <a:defRPr b="0" lang="en-US" sz="1400" spc="-1" strike="noStrike">
                <a:solidFill>
                  <a:srgbClr val="000000"/>
                </a:solidFill>
                <a:latin typeface="Times New Roman"/>
              </a:defRPr>
            </a:lvl1pPr>
          </a:lstStyle>
          <a:p>
            <a:pPr indent="0" algn="ctr">
              <a:buNone/>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15" name="PlaceHolder 5"/>
          <p:cNvSpPr>
            <a:spLocks noGrp="1"/>
          </p:cNvSpPr>
          <p:nvPr>
            <p:ph type="sldNum" idx="9"/>
          </p:nvPr>
        </p:nvSpPr>
        <p:spPr>
          <a:xfrm>
            <a:off x="31455720" y="29976120"/>
            <a:ext cx="10240200" cy="2285640"/>
          </a:xfrm>
          <a:prstGeom prst="rect">
            <a:avLst/>
          </a:prstGeom>
          <a:noFill/>
          <a:ln w="9360">
            <a:noFill/>
          </a:ln>
        </p:spPr>
        <p:txBody>
          <a:bodyPr numCol="1" spcCol="0" lIns="505080" rIns="505080" tIns="252720" bIns="252720" anchor="t">
            <a:noAutofit/>
          </a:bodyPr>
          <a:lstStyle>
            <a:lvl1pPr indent="0" algn="r">
              <a:lnSpc>
                <a:spcPct val="100000"/>
              </a:lnSpc>
              <a:buNone/>
              <a:defRPr b="0" lang="en-US" sz="7700" spc="-1" strike="noStrike">
                <a:solidFill>
                  <a:schemeClr val="dk1"/>
                </a:solidFill>
                <a:latin typeface="Arial"/>
              </a:defRPr>
            </a:lvl1pPr>
          </a:lstStyle>
          <a:p>
            <a:pPr indent="0" algn="r">
              <a:lnSpc>
                <a:spcPct val="100000"/>
              </a:lnSpc>
              <a:buNone/>
            </a:pPr>
            <a:fld id="{5461168F-A0CD-4D95-AB76-9008D5F61A62}" type="slidenum">
              <a:rPr b="0" lang="en-US" sz="7700" spc="-1" strike="noStrike">
                <a:solidFill>
                  <a:schemeClr val="dk1"/>
                </a:solidFill>
                <a:latin typeface="Arial"/>
              </a:rPr>
              <a:t>&lt;number&gt;</a:t>
            </a:fld>
            <a:endParaRPr b="0" lang="en-US" sz="77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5" r:id="rId2"/>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18" name="PlaceHolder 1"/>
          <p:cNvSpPr>
            <a:spLocks noGrp="1"/>
          </p:cNvSpPr>
          <p:nvPr>
            <p:ph type="title"/>
          </p:nvPr>
        </p:nvSpPr>
        <p:spPr>
          <a:xfrm>
            <a:off x="3467160" y="21153600"/>
            <a:ext cx="37307880" cy="6537600"/>
          </a:xfrm>
          <a:prstGeom prst="rect">
            <a:avLst/>
          </a:prstGeom>
          <a:noFill/>
          <a:ln w="9360">
            <a:noFill/>
          </a:ln>
        </p:spPr>
        <p:txBody>
          <a:bodyPr numCol="1" spcCol="0" lIns="505080" rIns="505080" tIns="252720" bIns="252720" anchor="t">
            <a:noAutofit/>
          </a:bodyPr>
          <a:p>
            <a:pPr indent="0" defTabSz="5050440">
              <a:lnSpc>
                <a:spcPct val="100000"/>
              </a:lnSpc>
              <a:buNone/>
            </a:pPr>
            <a:r>
              <a:rPr b="1" lang="en-US" sz="4900" spc="-1" strike="noStrike" cap="all">
                <a:solidFill>
                  <a:schemeClr val="dk2"/>
                </a:solidFill>
                <a:latin typeface="Arial"/>
              </a:rPr>
              <a:t>Click to edit Master title style</a:t>
            </a:r>
            <a:endParaRPr b="0" lang="en-US" sz="4900" spc="-1" strike="noStrike">
              <a:solidFill>
                <a:schemeClr val="dk1"/>
              </a:solidFill>
              <a:latin typeface="Arial"/>
            </a:endParaRPr>
          </a:p>
        </p:txBody>
      </p:sp>
      <p:sp>
        <p:nvSpPr>
          <p:cNvPr id="19" name="PlaceHolder 2"/>
          <p:cNvSpPr>
            <a:spLocks noGrp="1"/>
          </p:cNvSpPr>
          <p:nvPr>
            <p:ph type="body"/>
          </p:nvPr>
        </p:nvSpPr>
        <p:spPr>
          <a:xfrm>
            <a:off x="3467160" y="13952880"/>
            <a:ext cx="37307880" cy="7200720"/>
          </a:xfrm>
          <a:prstGeom prst="rect">
            <a:avLst/>
          </a:prstGeom>
          <a:noFill/>
          <a:ln w="9360">
            <a:noFill/>
          </a:ln>
        </p:spPr>
        <p:txBody>
          <a:bodyPr numCol="1" spcCol="0" lIns="505080" rIns="505080" tIns="252720" bIns="252720" anchor="b">
            <a:noAutofit/>
          </a:bodyPr>
          <a:p>
            <a:pPr indent="0" defTabSz="5050440">
              <a:lnSpc>
                <a:spcPct val="100000"/>
              </a:lnSpc>
              <a:spcBef>
                <a:spcPts val="499"/>
              </a:spcBef>
              <a:buNone/>
              <a:tabLst>
                <a:tab algn="l" pos="0"/>
              </a:tabLst>
            </a:pPr>
            <a:r>
              <a:rPr b="0" lang="en-US" sz="2500" spc="-1" strike="noStrike">
                <a:solidFill>
                  <a:schemeClr val="dk1"/>
                </a:solidFill>
                <a:latin typeface="Arial"/>
              </a:rPr>
              <a:t>Edit Master text styles</a:t>
            </a:r>
            <a:endParaRPr b="0" lang="en-US" sz="2500" spc="-1" strike="noStrike">
              <a:solidFill>
                <a:schemeClr val="dk1"/>
              </a:solidFill>
              <a:latin typeface="Arial"/>
            </a:endParaRPr>
          </a:p>
        </p:txBody>
      </p:sp>
      <p:sp>
        <p:nvSpPr>
          <p:cNvPr id="20" name="PlaceHolder 3"/>
          <p:cNvSpPr>
            <a:spLocks noGrp="1"/>
          </p:cNvSpPr>
          <p:nvPr>
            <p:ph type="dt" idx="10"/>
          </p:nvPr>
        </p:nvSpPr>
        <p:spPr>
          <a:xfrm>
            <a:off x="2194920" y="29976120"/>
            <a:ext cx="10240200" cy="2285640"/>
          </a:xfrm>
          <a:prstGeom prst="rect">
            <a:avLst/>
          </a:prstGeom>
          <a:noFill/>
          <a:ln w="9360">
            <a:noFill/>
          </a:ln>
        </p:spPr>
        <p:txBody>
          <a:bodyPr numCol="1" spcCol="0" lIns="505080" rIns="505080" tIns="252720" bIns="252720" anchor="t">
            <a:noAutofit/>
          </a:bodyPr>
          <a:lstStyle>
            <a:lvl1pPr indent="0">
              <a:buNone/>
              <a:defRPr b="0" lang="en-US" sz="1400" spc="-1" strike="noStrike">
                <a:solidFill>
                  <a:srgbClr val="000000"/>
                </a:solidFill>
                <a:latin typeface="Times New Roman"/>
              </a:defRPr>
            </a:lvl1pPr>
          </a:lstStyle>
          <a:p>
            <a:pPr indent="0">
              <a:buNone/>
            </a:pPr>
            <a:r>
              <a:rPr b="0" lang="en-US" sz="1400" spc="-1" strike="noStrike">
                <a:solidFill>
                  <a:srgbClr val="000000"/>
                </a:solidFill>
                <a:latin typeface="Times New Roman"/>
              </a:rPr>
              <a:t>&lt;date/time&gt;</a:t>
            </a:r>
            <a:endParaRPr b="0" lang="en-US" sz="1400" spc="-1" strike="noStrike">
              <a:solidFill>
                <a:srgbClr val="000000"/>
              </a:solidFill>
              <a:latin typeface="Times New Roman"/>
            </a:endParaRPr>
          </a:p>
        </p:txBody>
      </p:sp>
      <p:sp>
        <p:nvSpPr>
          <p:cNvPr id="21" name="PlaceHolder 4"/>
          <p:cNvSpPr>
            <a:spLocks noGrp="1"/>
          </p:cNvSpPr>
          <p:nvPr>
            <p:ph type="ftr" idx="11"/>
          </p:nvPr>
        </p:nvSpPr>
        <p:spPr>
          <a:xfrm>
            <a:off x="14996520" y="29976120"/>
            <a:ext cx="13897800" cy="2285640"/>
          </a:xfrm>
          <a:prstGeom prst="rect">
            <a:avLst/>
          </a:prstGeom>
          <a:noFill/>
          <a:ln w="9360">
            <a:noFill/>
          </a:ln>
        </p:spPr>
        <p:txBody>
          <a:bodyPr numCol="1" spcCol="0" lIns="505080" rIns="505080" tIns="252720" bIns="252720" anchor="t">
            <a:noAutofit/>
          </a:bodyPr>
          <a:lstStyle>
            <a:lvl1pPr indent="0" algn="ctr">
              <a:buNone/>
              <a:defRPr b="0" lang="en-US" sz="1400" spc="-1" strike="noStrike">
                <a:solidFill>
                  <a:srgbClr val="000000"/>
                </a:solidFill>
                <a:latin typeface="Times New Roman"/>
              </a:defRPr>
            </a:lvl1pPr>
          </a:lstStyle>
          <a:p>
            <a:pPr indent="0" algn="ctr">
              <a:buNone/>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22" name="PlaceHolder 5"/>
          <p:cNvSpPr>
            <a:spLocks noGrp="1"/>
          </p:cNvSpPr>
          <p:nvPr>
            <p:ph type="sldNum" idx="12"/>
          </p:nvPr>
        </p:nvSpPr>
        <p:spPr>
          <a:xfrm>
            <a:off x="31455720" y="29976120"/>
            <a:ext cx="10240200" cy="2285640"/>
          </a:xfrm>
          <a:prstGeom prst="rect">
            <a:avLst/>
          </a:prstGeom>
          <a:noFill/>
          <a:ln w="9360">
            <a:noFill/>
          </a:ln>
        </p:spPr>
        <p:txBody>
          <a:bodyPr numCol="1" spcCol="0" lIns="505080" rIns="505080" tIns="252720" bIns="252720" anchor="t">
            <a:noAutofit/>
          </a:bodyPr>
          <a:lstStyle>
            <a:lvl1pPr indent="0" algn="r">
              <a:lnSpc>
                <a:spcPct val="100000"/>
              </a:lnSpc>
              <a:buNone/>
              <a:defRPr b="0" lang="en-US" sz="7700" spc="-1" strike="noStrike">
                <a:solidFill>
                  <a:schemeClr val="dk1"/>
                </a:solidFill>
                <a:latin typeface="Arial"/>
              </a:defRPr>
            </a:lvl1pPr>
          </a:lstStyle>
          <a:p>
            <a:pPr indent="0" algn="r">
              <a:lnSpc>
                <a:spcPct val="100000"/>
              </a:lnSpc>
              <a:buNone/>
            </a:pPr>
            <a:fld id="{AE7C687E-C1D1-4198-B602-E3C29A953FD1}" type="slidenum">
              <a:rPr b="0" lang="en-US" sz="7700" spc="-1" strike="noStrike">
                <a:solidFill>
                  <a:schemeClr val="dk1"/>
                </a:solidFill>
                <a:latin typeface="Arial"/>
              </a:rPr>
              <a:t>&lt;number&gt;</a:t>
            </a:fld>
            <a:endParaRPr b="0" lang="en-US" sz="77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7" r:id="rId2"/>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23" name="PlaceHolder 1"/>
          <p:cNvSpPr>
            <a:spLocks noGrp="1"/>
          </p:cNvSpPr>
          <p:nvPr>
            <p:ph type="title"/>
          </p:nvPr>
        </p:nvSpPr>
        <p:spPr>
          <a:xfrm>
            <a:off x="2194920" y="1319400"/>
            <a:ext cx="39501000" cy="5486040"/>
          </a:xfrm>
          <a:prstGeom prst="rect">
            <a:avLst/>
          </a:prstGeom>
          <a:noFill/>
          <a:ln w="9360">
            <a:noFill/>
          </a:ln>
        </p:spPr>
        <p:txBody>
          <a:bodyPr numCol="1" spcCol="0" lIns="505080" rIns="505080" tIns="252720" bIns="252720" anchor="ctr">
            <a:noAutofit/>
          </a:bodyPr>
          <a:p>
            <a:pPr indent="0" algn="ctr" defTabSz="5050440">
              <a:lnSpc>
                <a:spcPct val="100000"/>
              </a:lnSpc>
              <a:buNone/>
            </a:pPr>
            <a:r>
              <a:rPr b="0" lang="en-US" sz="24300" spc="-1" strike="noStrike">
                <a:solidFill>
                  <a:schemeClr val="dk2"/>
                </a:solidFill>
                <a:latin typeface="Arial"/>
              </a:rPr>
              <a:t>Click to edit Master title style</a:t>
            </a:r>
            <a:endParaRPr b="0" lang="en-US" sz="24300" spc="-1" strike="noStrike">
              <a:solidFill>
                <a:schemeClr val="dk1"/>
              </a:solidFill>
              <a:latin typeface="Arial"/>
            </a:endParaRPr>
          </a:p>
        </p:txBody>
      </p:sp>
      <p:sp>
        <p:nvSpPr>
          <p:cNvPr id="24" name="PlaceHolder 2"/>
          <p:cNvSpPr>
            <a:spLocks noGrp="1"/>
          </p:cNvSpPr>
          <p:nvPr>
            <p:ph type="body"/>
          </p:nvPr>
        </p:nvSpPr>
        <p:spPr>
          <a:xfrm>
            <a:off x="2194920" y="7680960"/>
            <a:ext cx="19685160" cy="21723120"/>
          </a:xfrm>
          <a:prstGeom prst="rect">
            <a:avLst/>
          </a:prstGeom>
          <a:noFill/>
          <a:ln w="9360">
            <a:noFill/>
          </a:ln>
        </p:spPr>
        <p:txBody>
          <a:bodyPr numCol="1" spcCol="0" lIns="505080" rIns="505080" tIns="252720" bIns="252720" anchor="t">
            <a:noAutofit/>
          </a:bodyPr>
          <a:p>
            <a:pPr marL="1893600" indent="-1893600" defTabSz="5050440">
              <a:lnSpc>
                <a:spcPct val="100000"/>
              </a:lnSpc>
              <a:spcBef>
                <a:spcPts val="680"/>
              </a:spcBef>
              <a:buClr>
                <a:srgbClr val="000000"/>
              </a:buClr>
              <a:buFont typeface="Symbol" charset="2"/>
              <a:buChar char=""/>
            </a:pPr>
            <a:r>
              <a:rPr b="0" lang="en-US" sz="3400" spc="-1" strike="noStrike">
                <a:solidFill>
                  <a:schemeClr val="dk1"/>
                </a:solidFill>
                <a:latin typeface="Arial"/>
              </a:rPr>
              <a:t>Edit Master text styles</a:t>
            </a:r>
            <a:endParaRPr b="0" lang="en-US" sz="3400" spc="-1" strike="noStrike">
              <a:solidFill>
                <a:schemeClr val="dk1"/>
              </a:solidFill>
              <a:latin typeface="Arial"/>
            </a:endParaRPr>
          </a:p>
          <a:p>
            <a:pPr lvl="1" marL="4106520" indent="-1580400" defTabSz="5050440">
              <a:lnSpc>
                <a:spcPct val="100000"/>
              </a:lnSpc>
              <a:spcBef>
                <a:spcPts val="581"/>
              </a:spcBef>
              <a:buClr>
                <a:srgbClr val="000000"/>
              </a:buClr>
              <a:buFont typeface="Symbol" charset="2"/>
              <a:buChar char=""/>
            </a:pPr>
            <a:r>
              <a:rPr b="0" lang="en-US" sz="2900" spc="-1" strike="noStrike">
                <a:solidFill>
                  <a:schemeClr val="dk1"/>
                </a:solidFill>
                <a:latin typeface="Arial"/>
                <a:ea typeface="ＭＳ Ｐゴシック"/>
              </a:rPr>
              <a:t>Second level</a:t>
            </a:r>
            <a:endParaRPr b="0" lang="en-US" sz="2900" spc="-1" strike="noStrike">
              <a:solidFill>
                <a:schemeClr val="dk1"/>
              </a:solidFill>
              <a:latin typeface="Arial"/>
            </a:endParaRPr>
          </a:p>
          <a:p>
            <a:pPr lvl="2" marL="6313680" indent="-1263240" defTabSz="5050440">
              <a:lnSpc>
                <a:spcPct val="100000"/>
              </a:lnSpc>
              <a:spcBef>
                <a:spcPts val="499"/>
              </a:spcBef>
              <a:buClr>
                <a:srgbClr val="000000"/>
              </a:buClr>
              <a:buFont typeface="Symbol" charset="2"/>
              <a:buChar char=""/>
            </a:pPr>
            <a:r>
              <a:rPr b="0" lang="en-US" sz="2500" spc="-1" strike="noStrike">
                <a:solidFill>
                  <a:schemeClr val="dk1"/>
                </a:solidFill>
                <a:latin typeface="Arial"/>
                <a:ea typeface="ＭＳ Ｐゴシック"/>
              </a:rPr>
              <a:t>Third level</a:t>
            </a:r>
            <a:endParaRPr b="0" lang="en-US" sz="2500" spc="-1" strike="noStrike">
              <a:solidFill>
                <a:schemeClr val="dk1"/>
              </a:solidFill>
              <a:latin typeface="Arial"/>
            </a:endParaRPr>
          </a:p>
          <a:p>
            <a:pPr lvl="3" marL="8839800" indent="-1263240" defTabSz="5050440">
              <a:lnSpc>
                <a:spcPct val="100000"/>
              </a:lnSpc>
              <a:spcBef>
                <a:spcPts val="439"/>
              </a:spcBef>
              <a:buClr>
                <a:srgbClr val="000000"/>
              </a:buClr>
              <a:buFont typeface="Symbol" charset="2"/>
              <a:buChar char=""/>
            </a:pPr>
            <a:r>
              <a:rPr b="0" lang="en-US" sz="2200" spc="-1" strike="noStrike">
                <a:solidFill>
                  <a:schemeClr val="dk1"/>
                </a:solidFill>
                <a:latin typeface="Arial"/>
                <a:ea typeface="ＭＳ Ｐゴシック"/>
              </a:rPr>
              <a:t>Fourth level</a:t>
            </a:r>
            <a:endParaRPr b="0" lang="en-US" sz="2200" spc="-1" strike="noStrike">
              <a:solidFill>
                <a:schemeClr val="dk1"/>
              </a:solidFill>
              <a:latin typeface="Arial"/>
            </a:endParaRPr>
          </a:p>
          <a:p>
            <a:pPr lvl="4" marL="11365920" indent="-1263240" defTabSz="5050440">
              <a:lnSpc>
                <a:spcPct val="100000"/>
              </a:lnSpc>
              <a:spcBef>
                <a:spcPts val="439"/>
              </a:spcBef>
              <a:buClr>
                <a:srgbClr val="000000"/>
              </a:buClr>
              <a:buFont typeface="OpenSymbol"/>
              <a:buChar char="»"/>
            </a:pPr>
            <a:r>
              <a:rPr b="0" lang="en-US" sz="2200" spc="-1" strike="noStrike">
                <a:solidFill>
                  <a:schemeClr val="dk1"/>
                </a:solidFill>
                <a:latin typeface="Arial"/>
                <a:ea typeface="ＭＳ Ｐゴシック"/>
              </a:rPr>
              <a:t>Fifth level</a:t>
            </a:r>
            <a:endParaRPr b="0" lang="en-US" sz="2200" spc="-1" strike="noStrike">
              <a:solidFill>
                <a:schemeClr val="dk1"/>
              </a:solidFill>
              <a:latin typeface="Arial"/>
            </a:endParaRPr>
          </a:p>
        </p:txBody>
      </p:sp>
      <p:sp>
        <p:nvSpPr>
          <p:cNvPr id="25" name="PlaceHolder 3"/>
          <p:cNvSpPr>
            <a:spLocks noGrp="1"/>
          </p:cNvSpPr>
          <p:nvPr>
            <p:ph type="body"/>
          </p:nvPr>
        </p:nvSpPr>
        <p:spPr>
          <a:xfrm>
            <a:off x="22010760" y="7680960"/>
            <a:ext cx="19685160" cy="21723120"/>
          </a:xfrm>
          <a:prstGeom prst="rect">
            <a:avLst/>
          </a:prstGeom>
          <a:noFill/>
          <a:ln w="9360">
            <a:noFill/>
          </a:ln>
        </p:spPr>
        <p:txBody>
          <a:bodyPr numCol="1" spcCol="0" lIns="505080" rIns="505080" tIns="252720" bIns="252720" anchor="t">
            <a:noAutofit/>
          </a:bodyPr>
          <a:p>
            <a:pPr marL="1893600" indent="-1893600" defTabSz="5050440">
              <a:lnSpc>
                <a:spcPct val="100000"/>
              </a:lnSpc>
              <a:spcBef>
                <a:spcPts val="680"/>
              </a:spcBef>
              <a:buClr>
                <a:srgbClr val="000000"/>
              </a:buClr>
              <a:buFont typeface="Symbol" charset="2"/>
              <a:buChar char=""/>
            </a:pPr>
            <a:r>
              <a:rPr b="0" lang="en-US" sz="3400" spc="-1" strike="noStrike">
                <a:solidFill>
                  <a:schemeClr val="dk1"/>
                </a:solidFill>
                <a:latin typeface="Arial"/>
              </a:rPr>
              <a:t>Edit Master text styles</a:t>
            </a:r>
            <a:endParaRPr b="0" lang="en-US" sz="3400" spc="-1" strike="noStrike">
              <a:solidFill>
                <a:schemeClr val="dk1"/>
              </a:solidFill>
              <a:latin typeface="Arial"/>
            </a:endParaRPr>
          </a:p>
          <a:p>
            <a:pPr lvl="1" marL="4106520" indent="-1580400" defTabSz="5050440">
              <a:lnSpc>
                <a:spcPct val="100000"/>
              </a:lnSpc>
              <a:spcBef>
                <a:spcPts val="581"/>
              </a:spcBef>
              <a:buClr>
                <a:srgbClr val="000000"/>
              </a:buClr>
              <a:buFont typeface="Symbol" charset="2"/>
              <a:buChar char=""/>
            </a:pPr>
            <a:r>
              <a:rPr b="0" lang="en-US" sz="2900" spc="-1" strike="noStrike">
                <a:solidFill>
                  <a:schemeClr val="dk1"/>
                </a:solidFill>
                <a:latin typeface="Arial"/>
                <a:ea typeface="ＭＳ Ｐゴシック"/>
              </a:rPr>
              <a:t>Second level</a:t>
            </a:r>
            <a:endParaRPr b="0" lang="en-US" sz="2900" spc="-1" strike="noStrike">
              <a:solidFill>
                <a:schemeClr val="dk1"/>
              </a:solidFill>
              <a:latin typeface="Arial"/>
            </a:endParaRPr>
          </a:p>
          <a:p>
            <a:pPr lvl="2" marL="6313680" indent="-1263240" defTabSz="5050440">
              <a:lnSpc>
                <a:spcPct val="100000"/>
              </a:lnSpc>
              <a:spcBef>
                <a:spcPts val="499"/>
              </a:spcBef>
              <a:buClr>
                <a:srgbClr val="000000"/>
              </a:buClr>
              <a:buFont typeface="Symbol" charset="2"/>
              <a:buChar char=""/>
            </a:pPr>
            <a:r>
              <a:rPr b="0" lang="en-US" sz="2500" spc="-1" strike="noStrike">
                <a:solidFill>
                  <a:schemeClr val="dk1"/>
                </a:solidFill>
                <a:latin typeface="Arial"/>
                <a:ea typeface="ＭＳ Ｐゴシック"/>
              </a:rPr>
              <a:t>Third level</a:t>
            </a:r>
            <a:endParaRPr b="0" lang="en-US" sz="2500" spc="-1" strike="noStrike">
              <a:solidFill>
                <a:schemeClr val="dk1"/>
              </a:solidFill>
              <a:latin typeface="Arial"/>
            </a:endParaRPr>
          </a:p>
          <a:p>
            <a:pPr lvl="3" marL="8839800" indent="-1263240" defTabSz="5050440">
              <a:lnSpc>
                <a:spcPct val="100000"/>
              </a:lnSpc>
              <a:spcBef>
                <a:spcPts val="439"/>
              </a:spcBef>
              <a:buClr>
                <a:srgbClr val="000000"/>
              </a:buClr>
              <a:buFont typeface="Symbol" charset="2"/>
              <a:buChar char=""/>
            </a:pPr>
            <a:r>
              <a:rPr b="0" lang="en-US" sz="2200" spc="-1" strike="noStrike">
                <a:solidFill>
                  <a:schemeClr val="dk1"/>
                </a:solidFill>
                <a:latin typeface="Arial"/>
                <a:ea typeface="ＭＳ Ｐゴシック"/>
              </a:rPr>
              <a:t>Fourth level</a:t>
            </a:r>
            <a:endParaRPr b="0" lang="en-US" sz="2200" spc="-1" strike="noStrike">
              <a:solidFill>
                <a:schemeClr val="dk1"/>
              </a:solidFill>
              <a:latin typeface="Arial"/>
            </a:endParaRPr>
          </a:p>
          <a:p>
            <a:pPr lvl="4" marL="11365920" indent="-1263240" defTabSz="5050440">
              <a:lnSpc>
                <a:spcPct val="100000"/>
              </a:lnSpc>
              <a:spcBef>
                <a:spcPts val="439"/>
              </a:spcBef>
              <a:buClr>
                <a:srgbClr val="000000"/>
              </a:buClr>
              <a:buFont typeface="OpenSymbol"/>
              <a:buChar char="»"/>
            </a:pPr>
            <a:r>
              <a:rPr b="0" lang="en-US" sz="2200" spc="-1" strike="noStrike">
                <a:solidFill>
                  <a:schemeClr val="dk1"/>
                </a:solidFill>
                <a:latin typeface="Arial"/>
                <a:ea typeface="ＭＳ Ｐゴシック"/>
              </a:rPr>
              <a:t>Fifth level</a:t>
            </a:r>
            <a:endParaRPr b="0" lang="en-US" sz="2200" spc="-1" strike="noStrike">
              <a:solidFill>
                <a:schemeClr val="dk1"/>
              </a:solidFill>
              <a:latin typeface="Arial"/>
            </a:endParaRPr>
          </a:p>
        </p:txBody>
      </p:sp>
      <p:sp>
        <p:nvSpPr>
          <p:cNvPr id="26" name="PlaceHolder 4"/>
          <p:cNvSpPr>
            <a:spLocks noGrp="1"/>
          </p:cNvSpPr>
          <p:nvPr>
            <p:ph type="dt" idx="13"/>
          </p:nvPr>
        </p:nvSpPr>
        <p:spPr>
          <a:xfrm>
            <a:off x="2194920" y="29976120"/>
            <a:ext cx="10240200" cy="2285640"/>
          </a:xfrm>
          <a:prstGeom prst="rect">
            <a:avLst/>
          </a:prstGeom>
          <a:noFill/>
          <a:ln w="9360">
            <a:noFill/>
          </a:ln>
        </p:spPr>
        <p:txBody>
          <a:bodyPr numCol="1" spcCol="0" lIns="505080" rIns="505080" tIns="252720" bIns="252720" anchor="t">
            <a:noAutofit/>
          </a:bodyPr>
          <a:lstStyle>
            <a:lvl1pPr indent="0">
              <a:buNone/>
              <a:defRPr b="0" lang="en-US" sz="1400" spc="-1" strike="noStrike">
                <a:solidFill>
                  <a:srgbClr val="000000"/>
                </a:solidFill>
                <a:latin typeface="Times New Roman"/>
              </a:defRPr>
            </a:lvl1pPr>
          </a:lstStyle>
          <a:p>
            <a:pPr indent="0">
              <a:buNone/>
            </a:pPr>
            <a:r>
              <a:rPr b="0" lang="en-US" sz="1400" spc="-1" strike="noStrike">
                <a:solidFill>
                  <a:srgbClr val="000000"/>
                </a:solidFill>
                <a:latin typeface="Times New Roman"/>
              </a:rPr>
              <a:t>&lt;date/time&gt;</a:t>
            </a:r>
            <a:endParaRPr b="0" lang="en-US" sz="1400" spc="-1" strike="noStrike">
              <a:solidFill>
                <a:srgbClr val="000000"/>
              </a:solidFill>
              <a:latin typeface="Times New Roman"/>
            </a:endParaRPr>
          </a:p>
        </p:txBody>
      </p:sp>
      <p:sp>
        <p:nvSpPr>
          <p:cNvPr id="27" name="PlaceHolder 5"/>
          <p:cNvSpPr>
            <a:spLocks noGrp="1"/>
          </p:cNvSpPr>
          <p:nvPr>
            <p:ph type="ftr" idx="14"/>
          </p:nvPr>
        </p:nvSpPr>
        <p:spPr>
          <a:xfrm>
            <a:off x="14996520" y="29976120"/>
            <a:ext cx="13897800" cy="2285640"/>
          </a:xfrm>
          <a:prstGeom prst="rect">
            <a:avLst/>
          </a:prstGeom>
          <a:noFill/>
          <a:ln w="9360">
            <a:noFill/>
          </a:ln>
        </p:spPr>
        <p:txBody>
          <a:bodyPr numCol="1" spcCol="0" lIns="505080" rIns="505080" tIns="252720" bIns="252720" anchor="t">
            <a:noAutofit/>
          </a:bodyPr>
          <a:lstStyle>
            <a:lvl1pPr indent="0" algn="ctr">
              <a:buNone/>
              <a:defRPr b="0" lang="en-US" sz="1400" spc="-1" strike="noStrike">
                <a:solidFill>
                  <a:srgbClr val="000000"/>
                </a:solidFill>
                <a:latin typeface="Times New Roman"/>
              </a:defRPr>
            </a:lvl1pPr>
          </a:lstStyle>
          <a:p>
            <a:pPr indent="0" algn="ctr">
              <a:buNone/>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28" name="PlaceHolder 6"/>
          <p:cNvSpPr>
            <a:spLocks noGrp="1"/>
          </p:cNvSpPr>
          <p:nvPr>
            <p:ph type="sldNum" idx="15"/>
          </p:nvPr>
        </p:nvSpPr>
        <p:spPr>
          <a:xfrm>
            <a:off x="31455720" y="29976120"/>
            <a:ext cx="10240200" cy="2285640"/>
          </a:xfrm>
          <a:prstGeom prst="rect">
            <a:avLst/>
          </a:prstGeom>
          <a:noFill/>
          <a:ln w="9360">
            <a:noFill/>
          </a:ln>
        </p:spPr>
        <p:txBody>
          <a:bodyPr numCol="1" spcCol="0" lIns="505080" rIns="505080" tIns="252720" bIns="252720" anchor="t">
            <a:noAutofit/>
          </a:bodyPr>
          <a:lstStyle>
            <a:lvl1pPr indent="0" algn="r">
              <a:lnSpc>
                <a:spcPct val="100000"/>
              </a:lnSpc>
              <a:buNone/>
              <a:defRPr b="0" lang="en-US" sz="7700" spc="-1" strike="noStrike">
                <a:solidFill>
                  <a:schemeClr val="dk1"/>
                </a:solidFill>
                <a:latin typeface="Arial"/>
              </a:defRPr>
            </a:lvl1pPr>
          </a:lstStyle>
          <a:p>
            <a:pPr indent="0" algn="r">
              <a:lnSpc>
                <a:spcPct val="100000"/>
              </a:lnSpc>
              <a:buNone/>
            </a:pPr>
            <a:fld id="{D9CBA525-1E27-4945-8116-60C76DFB6CF1}" type="slidenum">
              <a:rPr b="0" lang="en-US" sz="7700" spc="-1" strike="noStrike">
                <a:solidFill>
                  <a:schemeClr val="dk1"/>
                </a:solidFill>
                <a:latin typeface="Arial"/>
              </a:rPr>
              <a:t>&lt;number&gt;</a:t>
            </a:fld>
            <a:endParaRPr b="0" lang="en-US" sz="77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9" r:id="rId2"/>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32" name="PlaceHolder 1"/>
          <p:cNvSpPr>
            <a:spLocks noGrp="1"/>
          </p:cNvSpPr>
          <p:nvPr>
            <p:ph type="title"/>
          </p:nvPr>
        </p:nvSpPr>
        <p:spPr>
          <a:xfrm>
            <a:off x="2194920" y="1317600"/>
            <a:ext cx="39501000" cy="5486040"/>
          </a:xfrm>
          <a:prstGeom prst="rect">
            <a:avLst/>
          </a:prstGeom>
          <a:noFill/>
          <a:ln w="9360">
            <a:noFill/>
          </a:ln>
        </p:spPr>
        <p:txBody>
          <a:bodyPr numCol="1" spcCol="0" lIns="505080" rIns="505080" tIns="252720" bIns="252720" anchor="ctr">
            <a:noAutofit/>
          </a:bodyPr>
          <a:p>
            <a:pPr indent="0" algn="ctr" defTabSz="5050440">
              <a:lnSpc>
                <a:spcPct val="100000"/>
              </a:lnSpc>
              <a:buNone/>
            </a:pPr>
            <a:r>
              <a:rPr b="0" lang="en-US" sz="24300" spc="-1" strike="noStrike">
                <a:solidFill>
                  <a:schemeClr val="dk2"/>
                </a:solidFill>
                <a:latin typeface="Arial"/>
              </a:rPr>
              <a:t>Click to edit Master title style</a:t>
            </a:r>
            <a:endParaRPr b="0" lang="en-US" sz="24300" spc="-1" strike="noStrike">
              <a:solidFill>
                <a:schemeClr val="dk1"/>
              </a:solidFill>
              <a:latin typeface="Arial"/>
            </a:endParaRPr>
          </a:p>
        </p:txBody>
      </p:sp>
      <p:sp>
        <p:nvSpPr>
          <p:cNvPr id="33" name="PlaceHolder 2"/>
          <p:cNvSpPr>
            <a:spLocks noGrp="1"/>
          </p:cNvSpPr>
          <p:nvPr>
            <p:ph type="body"/>
          </p:nvPr>
        </p:nvSpPr>
        <p:spPr>
          <a:xfrm>
            <a:off x="2194920" y="7369200"/>
            <a:ext cx="19392480" cy="3069360"/>
          </a:xfrm>
          <a:prstGeom prst="rect">
            <a:avLst/>
          </a:prstGeom>
          <a:noFill/>
          <a:ln w="9360">
            <a:noFill/>
          </a:ln>
        </p:spPr>
        <p:txBody>
          <a:bodyPr numCol="1" spcCol="0" lIns="505080" rIns="505080" tIns="252720" bIns="252720" anchor="b">
            <a:noAutofit/>
          </a:bodyPr>
          <a:p>
            <a:pPr indent="0" defTabSz="5050440">
              <a:lnSpc>
                <a:spcPct val="100000"/>
              </a:lnSpc>
              <a:spcBef>
                <a:spcPts val="581"/>
              </a:spcBef>
              <a:buNone/>
              <a:tabLst>
                <a:tab algn="l" pos="0"/>
              </a:tabLst>
            </a:pPr>
            <a:r>
              <a:rPr b="1" lang="en-US" sz="2900" spc="-1" strike="noStrike">
                <a:solidFill>
                  <a:schemeClr val="dk1"/>
                </a:solidFill>
                <a:latin typeface="Arial"/>
              </a:rPr>
              <a:t>Edit Master text styles</a:t>
            </a:r>
            <a:endParaRPr b="0" lang="en-US" sz="2900" spc="-1" strike="noStrike">
              <a:solidFill>
                <a:schemeClr val="dk1"/>
              </a:solidFill>
              <a:latin typeface="Arial"/>
            </a:endParaRPr>
          </a:p>
        </p:txBody>
      </p:sp>
      <p:sp>
        <p:nvSpPr>
          <p:cNvPr id="34" name="PlaceHolder 3"/>
          <p:cNvSpPr>
            <a:spLocks noGrp="1"/>
          </p:cNvSpPr>
          <p:nvPr>
            <p:ph type="body"/>
          </p:nvPr>
        </p:nvSpPr>
        <p:spPr>
          <a:xfrm>
            <a:off x="2194920" y="10438920"/>
            <a:ext cx="19392480" cy="18966960"/>
          </a:xfrm>
          <a:prstGeom prst="rect">
            <a:avLst/>
          </a:prstGeom>
          <a:noFill/>
          <a:ln w="9360">
            <a:noFill/>
          </a:ln>
        </p:spPr>
        <p:txBody>
          <a:bodyPr numCol="1" spcCol="0" lIns="505080" rIns="505080" tIns="252720" bIns="252720" anchor="t">
            <a:noAutofit/>
          </a:bodyPr>
          <a:p>
            <a:pPr marL="1893600" indent="-1893600" defTabSz="5050440">
              <a:lnSpc>
                <a:spcPct val="100000"/>
              </a:lnSpc>
              <a:spcBef>
                <a:spcPts val="581"/>
              </a:spcBef>
              <a:buClr>
                <a:srgbClr val="000000"/>
              </a:buClr>
              <a:buFont typeface="Symbol" charset="2"/>
              <a:buChar char=""/>
            </a:pPr>
            <a:r>
              <a:rPr b="0" lang="en-US" sz="2900" spc="-1" strike="noStrike">
                <a:solidFill>
                  <a:schemeClr val="dk1"/>
                </a:solidFill>
                <a:latin typeface="Arial"/>
              </a:rPr>
              <a:t>Edit Master text styles</a:t>
            </a:r>
            <a:endParaRPr b="0" lang="en-US" sz="2900" spc="-1" strike="noStrike">
              <a:solidFill>
                <a:schemeClr val="dk1"/>
              </a:solidFill>
              <a:latin typeface="Arial"/>
            </a:endParaRPr>
          </a:p>
          <a:p>
            <a:pPr lvl="1" marL="4106520" indent="-1580400" defTabSz="5050440">
              <a:lnSpc>
                <a:spcPct val="100000"/>
              </a:lnSpc>
              <a:spcBef>
                <a:spcPts val="499"/>
              </a:spcBef>
              <a:buClr>
                <a:srgbClr val="000000"/>
              </a:buClr>
              <a:buFont typeface="Symbol" charset="2"/>
              <a:buChar char=""/>
            </a:pPr>
            <a:r>
              <a:rPr b="0" lang="en-US" sz="2500" spc="-1" strike="noStrike">
                <a:solidFill>
                  <a:schemeClr val="dk1"/>
                </a:solidFill>
                <a:latin typeface="Arial"/>
                <a:ea typeface="ＭＳ Ｐゴシック"/>
              </a:rPr>
              <a:t>Second level</a:t>
            </a:r>
            <a:endParaRPr b="0" lang="en-US" sz="2500" spc="-1" strike="noStrike">
              <a:solidFill>
                <a:schemeClr val="dk1"/>
              </a:solidFill>
              <a:latin typeface="Arial"/>
            </a:endParaRPr>
          </a:p>
          <a:p>
            <a:pPr lvl="2" marL="6313680" indent="-1263240" defTabSz="5050440">
              <a:lnSpc>
                <a:spcPct val="100000"/>
              </a:lnSpc>
              <a:spcBef>
                <a:spcPts val="439"/>
              </a:spcBef>
              <a:buClr>
                <a:srgbClr val="000000"/>
              </a:buClr>
              <a:buFont typeface="Symbol" charset="2"/>
              <a:buChar char=""/>
            </a:pPr>
            <a:r>
              <a:rPr b="0" lang="en-US" sz="2200" spc="-1" strike="noStrike">
                <a:solidFill>
                  <a:schemeClr val="dk1"/>
                </a:solidFill>
                <a:latin typeface="Arial"/>
                <a:ea typeface="ＭＳ Ｐゴシック"/>
              </a:rPr>
              <a:t>Third level</a:t>
            </a:r>
            <a:endParaRPr b="0" lang="en-US" sz="2200" spc="-1" strike="noStrike">
              <a:solidFill>
                <a:schemeClr val="dk1"/>
              </a:solidFill>
              <a:latin typeface="Arial"/>
            </a:endParaRPr>
          </a:p>
          <a:p>
            <a:pPr lvl="3" marL="8839800" indent="-1263240" defTabSz="5050440">
              <a:lnSpc>
                <a:spcPct val="100000"/>
              </a:lnSpc>
              <a:spcBef>
                <a:spcPts val="400"/>
              </a:spcBef>
              <a:buClr>
                <a:srgbClr val="000000"/>
              </a:buClr>
              <a:buFont typeface="Symbol" charset="2"/>
              <a:buChar char=""/>
            </a:pPr>
            <a:r>
              <a:rPr b="0" lang="en-US" sz="2000" spc="-1" strike="noStrike">
                <a:solidFill>
                  <a:schemeClr val="dk1"/>
                </a:solidFill>
                <a:latin typeface="Arial"/>
                <a:ea typeface="ＭＳ Ｐゴシック"/>
              </a:rPr>
              <a:t>Fourth level</a:t>
            </a:r>
            <a:endParaRPr b="0" lang="en-US" sz="2000" spc="-1" strike="noStrike">
              <a:solidFill>
                <a:schemeClr val="dk1"/>
              </a:solidFill>
              <a:latin typeface="Arial"/>
            </a:endParaRPr>
          </a:p>
          <a:p>
            <a:pPr lvl="4" marL="11365920" indent="-1263240" defTabSz="5050440">
              <a:lnSpc>
                <a:spcPct val="100000"/>
              </a:lnSpc>
              <a:spcBef>
                <a:spcPts val="400"/>
              </a:spcBef>
              <a:buClr>
                <a:srgbClr val="000000"/>
              </a:buClr>
              <a:buFont typeface="OpenSymbol"/>
              <a:buChar char="»"/>
            </a:pPr>
            <a:r>
              <a:rPr b="0" lang="en-US" sz="2000" spc="-1" strike="noStrike">
                <a:solidFill>
                  <a:schemeClr val="dk1"/>
                </a:solidFill>
                <a:latin typeface="Arial"/>
                <a:ea typeface="ＭＳ Ｐゴシック"/>
              </a:rPr>
              <a:t>Fifth level</a:t>
            </a:r>
            <a:endParaRPr b="0" lang="en-US" sz="2000" spc="-1" strike="noStrike">
              <a:solidFill>
                <a:schemeClr val="dk1"/>
              </a:solidFill>
              <a:latin typeface="Arial"/>
            </a:endParaRPr>
          </a:p>
        </p:txBody>
      </p:sp>
      <p:sp>
        <p:nvSpPr>
          <p:cNvPr id="35" name="PlaceHolder 4"/>
          <p:cNvSpPr>
            <a:spLocks noGrp="1"/>
          </p:cNvSpPr>
          <p:nvPr>
            <p:ph type="body"/>
          </p:nvPr>
        </p:nvSpPr>
        <p:spPr>
          <a:xfrm>
            <a:off x="22296600" y="7369200"/>
            <a:ext cx="19399320" cy="3069360"/>
          </a:xfrm>
          <a:prstGeom prst="rect">
            <a:avLst/>
          </a:prstGeom>
          <a:noFill/>
          <a:ln w="9360">
            <a:noFill/>
          </a:ln>
        </p:spPr>
        <p:txBody>
          <a:bodyPr numCol="1" spcCol="0" lIns="505080" rIns="505080" tIns="252720" bIns="252720" anchor="b">
            <a:noAutofit/>
          </a:bodyPr>
          <a:p>
            <a:pPr indent="0" defTabSz="5050440">
              <a:lnSpc>
                <a:spcPct val="100000"/>
              </a:lnSpc>
              <a:spcBef>
                <a:spcPts val="581"/>
              </a:spcBef>
              <a:buNone/>
              <a:tabLst>
                <a:tab algn="l" pos="0"/>
              </a:tabLst>
            </a:pPr>
            <a:r>
              <a:rPr b="1" lang="en-US" sz="2900" spc="-1" strike="noStrike">
                <a:solidFill>
                  <a:schemeClr val="dk1"/>
                </a:solidFill>
                <a:latin typeface="Arial"/>
              </a:rPr>
              <a:t>Edit Master text styles</a:t>
            </a:r>
            <a:endParaRPr b="0" lang="en-US" sz="2900" spc="-1" strike="noStrike">
              <a:solidFill>
                <a:schemeClr val="dk1"/>
              </a:solidFill>
              <a:latin typeface="Arial"/>
            </a:endParaRPr>
          </a:p>
        </p:txBody>
      </p:sp>
      <p:sp>
        <p:nvSpPr>
          <p:cNvPr id="36" name="PlaceHolder 5"/>
          <p:cNvSpPr>
            <a:spLocks noGrp="1"/>
          </p:cNvSpPr>
          <p:nvPr>
            <p:ph type="body"/>
          </p:nvPr>
        </p:nvSpPr>
        <p:spPr>
          <a:xfrm>
            <a:off x="22296600" y="10438920"/>
            <a:ext cx="19399320" cy="18966960"/>
          </a:xfrm>
          <a:prstGeom prst="rect">
            <a:avLst/>
          </a:prstGeom>
          <a:noFill/>
          <a:ln w="9360">
            <a:noFill/>
          </a:ln>
        </p:spPr>
        <p:txBody>
          <a:bodyPr numCol="1" spcCol="0" lIns="505080" rIns="505080" tIns="252720" bIns="252720" anchor="t">
            <a:noAutofit/>
          </a:bodyPr>
          <a:p>
            <a:pPr marL="1893600" indent="-1893600" defTabSz="5050440">
              <a:lnSpc>
                <a:spcPct val="100000"/>
              </a:lnSpc>
              <a:spcBef>
                <a:spcPts val="581"/>
              </a:spcBef>
              <a:buClr>
                <a:srgbClr val="000000"/>
              </a:buClr>
              <a:buFont typeface="Symbol" charset="2"/>
              <a:buChar char=""/>
            </a:pPr>
            <a:r>
              <a:rPr b="0" lang="en-US" sz="2900" spc="-1" strike="noStrike">
                <a:solidFill>
                  <a:schemeClr val="dk1"/>
                </a:solidFill>
                <a:latin typeface="Arial"/>
              </a:rPr>
              <a:t>Edit Master text styles</a:t>
            </a:r>
            <a:endParaRPr b="0" lang="en-US" sz="2900" spc="-1" strike="noStrike">
              <a:solidFill>
                <a:schemeClr val="dk1"/>
              </a:solidFill>
              <a:latin typeface="Arial"/>
            </a:endParaRPr>
          </a:p>
          <a:p>
            <a:pPr lvl="1" marL="4106520" indent="-1580400" defTabSz="5050440">
              <a:lnSpc>
                <a:spcPct val="100000"/>
              </a:lnSpc>
              <a:spcBef>
                <a:spcPts val="499"/>
              </a:spcBef>
              <a:buClr>
                <a:srgbClr val="000000"/>
              </a:buClr>
              <a:buFont typeface="Symbol" charset="2"/>
              <a:buChar char=""/>
            </a:pPr>
            <a:r>
              <a:rPr b="0" lang="en-US" sz="2500" spc="-1" strike="noStrike">
                <a:solidFill>
                  <a:schemeClr val="dk1"/>
                </a:solidFill>
                <a:latin typeface="Arial"/>
                <a:ea typeface="ＭＳ Ｐゴシック"/>
              </a:rPr>
              <a:t>Second level</a:t>
            </a:r>
            <a:endParaRPr b="0" lang="en-US" sz="2500" spc="-1" strike="noStrike">
              <a:solidFill>
                <a:schemeClr val="dk1"/>
              </a:solidFill>
              <a:latin typeface="Arial"/>
            </a:endParaRPr>
          </a:p>
          <a:p>
            <a:pPr lvl="2" marL="6313680" indent="-1263240" defTabSz="5050440">
              <a:lnSpc>
                <a:spcPct val="100000"/>
              </a:lnSpc>
              <a:spcBef>
                <a:spcPts val="439"/>
              </a:spcBef>
              <a:buClr>
                <a:srgbClr val="000000"/>
              </a:buClr>
              <a:buFont typeface="Symbol" charset="2"/>
              <a:buChar char=""/>
            </a:pPr>
            <a:r>
              <a:rPr b="0" lang="en-US" sz="2200" spc="-1" strike="noStrike">
                <a:solidFill>
                  <a:schemeClr val="dk1"/>
                </a:solidFill>
                <a:latin typeface="Arial"/>
                <a:ea typeface="ＭＳ Ｐゴシック"/>
              </a:rPr>
              <a:t>Third level</a:t>
            </a:r>
            <a:endParaRPr b="0" lang="en-US" sz="2200" spc="-1" strike="noStrike">
              <a:solidFill>
                <a:schemeClr val="dk1"/>
              </a:solidFill>
              <a:latin typeface="Arial"/>
            </a:endParaRPr>
          </a:p>
          <a:p>
            <a:pPr lvl="3" marL="8839800" indent="-1263240" defTabSz="5050440">
              <a:lnSpc>
                <a:spcPct val="100000"/>
              </a:lnSpc>
              <a:spcBef>
                <a:spcPts val="400"/>
              </a:spcBef>
              <a:buClr>
                <a:srgbClr val="000000"/>
              </a:buClr>
              <a:buFont typeface="Symbol" charset="2"/>
              <a:buChar char=""/>
            </a:pPr>
            <a:r>
              <a:rPr b="0" lang="en-US" sz="2000" spc="-1" strike="noStrike">
                <a:solidFill>
                  <a:schemeClr val="dk1"/>
                </a:solidFill>
                <a:latin typeface="Arial"/>
                <a:ea typeface="ＭＳ Ｐゴシック"/>
              </a:rPr>
              <a:t>Fourth level</a:t>
            </a:r>
            <a:endParaRPr b="0" lang="en-US" sz="2000" spc="-1" strike="noStrike">
              <a:solidFill>
                <a:schemeClr val="dk1"/>
              </a:solidFill>
              <a:latin typeface="Arial"/>
            </a:endParaRPr>
          </a:p>
          <a:p>
            <a:pPr lvl="4" marL="11365920" indent="-1263240" defTabSz="5050440">
              <a:lnSpc>
                <a:spcPct val="100000"/>
              </a:lnSpc>
              <a:spcBef>
                <a:spcPts val="400"/>
              </a:spcBef>
              <a:buClr>
                <a:srgbClr val="000000"/>
              </a:buClr>
              <a:buFont typeface="OpenSymbol"/>
              <a:buChar char="»"/>
            </a:pPr>
            <a:r>
              <a:rPr b="0" lang="en-US" sz="2000" spc="-1" strike="noStrike">
                <a:solidFill>
                  <a:schemeClr val="dk1"/>
                </a:solidFill>
                <a:latin typeface="Arial"/>
                <a:ea typeface="ＭＳ Ｐゴシック"/>
              </a:rPr>
              <a:t>Fifth level</a:t>
            </a:r>
            <a:endParaRPr b="0" lang="en-US" sz="2000" spc="-1" strike="noStrike">
              <a:solidFill>
                <a:schemeClr val="dk1"/>
              </a:solidFill>
              <a:latin typeface="Arial"/>
            </a:endParaRPr>
          </a:p>
        </p:txBody>
      </p:sp>
      <p:sp>
        <p:nvSpPr>
          <p:cNvPr id="37" name="PlaceHolder 6"/>
          <p:cNvSpPr>
            <a:spLocks noGrp="1"/>
          </p:cNvSpPr>
          <p:nvPr>
            <p:ph type="dt" idx="16"/>
          </p:nvPr>
        </p:nvSpPr>
        <p:spPr>
          <a:xfrm>
            <a:off x="2194920" y="29976120"/>
            <a:ext cx="10240200" cy="2285640"/>
          </a:xfrm>
          <a:prstGeom prst="rect">
            <a:avLst/>
          </a:prstGeom>
          <a:noFill/>
          <a:ln w="9360">
            <a:noFill/>
          </a:ln>
        </p:spPr>
        <p:txBody>
          <a:bodyPr numCol="1" spcCol="0" lIns="505080" rIns="505080" tIns="252720" bIns="252720" anchor="t">
            <a:noAutofit/>
          </a:bodyPr>
          <a:lstStyle>
            <a:lvl1pPr indent="0">
              <a:buNone/>
              <a:defRPr b="0" lang="en-US" sz="1400" spc="-1" strike="noStrike">
                <a:solidFill>
                  <a:srgbClr val="000000"/>
                </a:solidFill>
                <a:latin typeface="Times New Roman"/>
              </a:defRPr>
            </a:lvl1pPr>
          </a:lstStyle>
          <a:p>
            <a:pPr indent="0">
              <a:buNone/>
            </a:pPr>
            <a:r>
              <a:rPr b="0" lang="en-US" sz="1400" spc="-1" strike="noStrike">
                <a:solidFill>
                  <a:srgbClr val="000000"/>
                </a:solidFill>
                <a:latin typeface="Times New Roman"/>
              </a:rPr>
              <a:t>&lt;date/time&gt;</a:t>
            </a:r>
            <a:endParaRPr b="0" lang="en-US" sz="1400" spc="-1" strike="noStrike">
              <a:solidFill>
                <a:srgbClr val="000000"/>
              </a:solidFill>
              <a:latin typeface="Times New Roman"/>
            </a:endParaRPr>
          </a:p>
        </p:txBody>
      </p:sp>
      <p:sp>
        <p:nvSpPr>
          <p:cNvPr id="38" name="PlaceHolder 7"/>
          <p:cNvSpPr>
            <a:spLocks noGrp="1"/>
          </p:cNvSpPr>
          <p:nvPr>
            <p:ph type="ftr" idx="17"/>
          </p:nvPr>
        </p:nvSpPr>
        <p:spPr>
          <a:xfrm>
            <a:off x="14996520" y="29976120"/>
            <a:ext cx="13897800" cy="2285640"/>
          </a:xfrm>
          <a:prstGeom prst="rect">
            <a:avLst/>
          </a:prstGeom>
          <a:noFill/>
          <a:ln w="9360">
            <a:noFill/>
          </a:ln>
        </p:spPr>
        <p:txBody>
          <a:bodyPr numCol="1" spcCol="0" lIns="505080" rIns="505080" tIns="252720" bIns="252720" anchor="t">
            <a:noAutofit/>
          </a:bodyPr>
          <a:lstStyle>
            <a:lvl1pPr indent="0" algn="ctr">
              <a:buNone/>
              <a:defRPr b="0" lang="en-US" sz="1400" spc="-1" strike="noStrike">
                <a:solidFill>
                  <a:srgbClr val="000000"/>
                </a:solidFill>
                <a:latin typeface="Times New Roman"/>
              </a:defRPr>
            </a:lvl1pPr>
          </a:lstStyle>
          <a:p>
            <a:pPr indent="0" algn="ctr">
              <a:buNone/>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39" name="PlaceHolder 8"/>
          <p:cNvSpPr>
            <a:spLocks noGrp="1"/>
          </p:cNvSpPr>
          <p:nvPr>
            <p:ph type="sldNum" idx="18"/>
          </p:nvPr>
        </p:nvSpPr>
        <p:spPr>
          <a:xfrm>
            <a:off x="31455720" y="29976120"/>
            <a:ext cx="10240200" cy="2285640"/>
          </a:xfrm>
          <a:prstGeom prst="rect">
            <a:avLst/>
          </a:prstGeom>
          <a:noFill/>
          <a:ln w="9360">
            <a:noFill/>
          </a:ln>
        </p:spPr>
        <p:txBody>
          <a:bodyPr numCol="1" spcCol="0" lIns="505080" rIns="505080" tIns="252720" bIns="252720" anchor="t">
            <a:noAutofit/>
          </a:bodyPr>
          <a:lstStyle>
            <a:lvl1pPr indent="0" algn="r">
              <a:lnSpc>
                <a:spcPct val="100000"/>
              </a:lnSpc>
              <a:buNone/>
              <a:defRPr b="0" lang="en-US" sz="7700" spc="-1" strike="noStrike">
                <a:solidFill>
                  <a:schemeClr val="dk1"/>
                </a:solidFill>
                <a:latin typeface="Arial"/>
              </a:defRPr>
            </a:lvl1pPr>
          </a:lstStyle>
          <a:p>
            <a:pPr indent="0" algn="r">
              <a:lnSpc>
                <a:spcPct val="100000"/>
              </a:lnSpc>
              <a:buNone/>
            </a:pPr>
            <a:fld id="{37D52FB5-DFD8-4E02-B64E-4698B8AD93AA}" type="slidenum">
              <a:rPr b="0" lang="en-US" sz="7700" spc="-1" strike="noStrike">
                <a:solidFill>
                  <a:schemeClr val="dk1"/>
                </a:solidFill>
                <a:latin typeface="Arial"/>
              </a:rPr>
              <a:t>&lt;number&gt;</a:t>
            </a:fld>
            <a:endParaRPr b="0" lang="en-US" sz="77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1" r:id="rId2"/>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40" name="PlaceHolder 1"/>
          <p:cNvSpPr>
            <a:spLocks noGrp="1"/>
          </p:cNvSpPr>
          <p:nvPr>
            <p:ph type="title"/>
          </p:nvPr>
        </p:nvSpPr>
        <p:spPr>
          <a:xfrm>
            <a:off x="2194920" y="1319400"/>
            <a:ext cx="39501000" cy="5486040"/>
          </a:xfrm>
          <a:prstGeom prst="rect">
            <a:avLst/>
          </a:prstGeom>
          <a:noFill/>
          <a:ln w="9360">
            <a:noFill/>
          </a:ln>
        </p:spPr>
        <p:txBody>
          <a:bodyPr numCol="1" spcCol="0" lIns="505080" rIns="505080" tIns="252720" bIns="252720" anchor="ctr">
            <a:noAutofit/>
          </a:bodyPr>
          <a:p>
            <a:pPr indent="0" algn="ctr" defTabSz="5050440">
              <a:lnSpc>
                <a:spcPct val="100000"/>
              </a:lnSpc>
              <a:buNone/>
            </a:pPr>
            <a:r>
              <a:rPr b="0" lang="en-US" sz="24300" spc="-1" strike="noStrike">
                <a:solidFill>
                  <a:schemeClr val="dk2"/>
                </a:solidFill>
                <a:latin typeface="Arial"/>
              </a:rPr>
              <a:t>Click to edit Master title style</a:t>
            </a:r>
            <a:endParaRPr b="0" lang="en-US" sz="24300" spc="-1" strike="noStrike">
              <a:solidFill>
                <a:schemeClr val="dk1"/>
              </a:solidFill>
              <a:latin typeface="Arial"/>
            </a:endParaRPr>
          </a:p>
        </p:txBody>
      </p:sp>
      <p:sp>
        <p:nvSpPr>
          <p:cNvPr id="41" name="PlaceHolder 2"/>
          <p:cNvSpPr>
            <a:spLocks noGrp="1"/>
          </p:cNvSpPr>
          <p:nvPr>
            <p:ph type="dt" idx="19"/>
          </p:nvPr>
        </p:nvSpPr>
        <p:spPr>
          <a:xfrm>
            <a:off x="2194920" y="29976120"/>
            <a:ext cx="10240200" cy="2285640"/>
          </a:xfrm>
          <a:prstGeom prst="rect">
            <a:avLst/>
          </a:prstGeom>
          <a:noFill/>
          <a:ln w="9360">
            <a:noFill/>
          </a:ln>
        </p:spPr>
        <p:txBody>
          <a:bodyPr numCol="1" spcCol="0" lIns="505080" rIns="505080" tIns="252720" bIns="252720" anchor="t">
            <a:noAutofit/>
          </a:bodyPr>
          <a:lstStyle>
            <a:lvl1pPr indent="0">
              <a:buNone/>
              <a:defRPr b="0" lang="en-US" sz="1400" spc="-1" strike="noStrike">
                <a:solidFill>
                  <a:srgbClr val="000000"/>
                </a:solidFill>
                <a:latin typeface="Times New Roman"/>
              </a:defRPr>
            </a:lvl1pPr>
          </a:lstStyle>
          <a:p>
            <a:pPr indent="0">
              <a:buNone/>
            </a:pPr>
            <a:r>
              <a:rPr b="0" lang="en-US" sz="1400" spc="-1" strike="noStrike">
                <a:solidFill>
                  <a:srgbClr val="000000"/>
                </a:solidFill>
                <a:latin typeface="Times New Roman"/>
              </a:rPr>
              <a:t>&lt;date/time&gt;</a:t>
            </a:r>
            <a:endParaRPr b="0" lang="en-US" sz="1400" spc="-1" strike="noStrike">
              <a:solidFill>
                <a:srgbClr val="000000"/>
              </a:solidFill>
              <a:latin typeface="Times New Roman"/>
            </a:endParaRPr>
          </a:p>
        </p:txBody>
      </p:sp>
      <p:sp>
        <p:nvSpPr>
          <p:cNvPr id="42" name="PlaceHolder 3"/>
          <p:cNvSpPr>
            <a:spLocks noGrp="1"/>
          </p:cNvSpPr>
          <p:nvPr>
            <p:ph type="ftr" idx="20"/>
          </p:nvPr>
        </p:nvSpPr>
        <p:spPr>
          <a:xfrm>
            <a:off x="14996520" y="29976120"/>
            <a:ext cx="13897800" cy="2285640"/>
          </a:xfrm>
          <a:prstGeom prst="rect">
            <a:avLst/>
          </a:prstGeom>
          <a:noFill/>
          <a:ln w="9360">
            <a:noFill/>
          </a:ln>
        </p:spPr>
        <p:txBody>
          <a:bodyPr numCol="1" spcCol="0" lIns="505080" rIns="505080" tIns="252720" bIns="252720" anchor="t">
            <a:noAutofit/>
          </a:bodyPr>
          <a:lstStyle>
            <a:lvl1pPr indent="0" algn="ctr">
              <a:buNone/>
              <a:defRPr b="0" lang="en-US" sz="1400" spc="-1" strike="noStrike">
                <a:solidFill>
                  <a:srgbClr val="000000"/>
                </a:solidFill>
                <a:latin typeface="Times New Roman"/>
              </a:defRPr>
            </a:lvl1pPr>
          </a:lstStyle>
          <a:p>
            <a:pPr indent="0" algn="ctr">
              <a:buNone/>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43" name="PlaceHolder 4"/>
          <p:cNvSpPr>
            <a:spLocks noGrp="1"/>
          </p:cNvSpPr>
          <p:nvPr>
            <p:ph type="sldNum" idx="21"/>
          </p:nvPr>
        </p:nvSpPr>
        <p:spPr>
          <a:xfrm>
            <a:off x="31455720" y="29976120"/>
            <a:ext cx="10240200" cy="2285640"/>
          </a:xfrm>
          <a:prstGeom prst="rect">
            <a:avLst/>
          </a:prstGeom>
          <a:noFill/>
          <a:ln w="9360">
            <a:noFill/>
          </a:ln>
        </p:spPr>
        <p:txBody>
          <a:bodyPr numCol="1" spcCol="0" lIns="505080" rIns="505080" tIns="252720" bIns="252720" anchor="t">
            <a:noAutofit/>
          </a:bodyPr>
          <a:lstStyle>
            <a:lvl1pPr indent="0" algn="r">
              <a:lnSpc>
                <a:spcPct val="100000"/>
              </a:lnSpc>
              <a:buNone/>
              <a:defRPr b="0" lang="en-US" sz="7700" spc="-1" strike="noStrike">
                <a:solidFill>
                  <a:schemeClr val="dk1"/>
                </a:solidFill>
                <a:latin typeface="Arial"/>
              </a:defRPr>
            </a:lvl1pPr>
          </a:lstStyle>
          <a:p>
            <a:pPr indent="0" algn="r">
              <a:lnSpc>
                <a:spcPct val="100000"/>
              </a:lnSpc>
              <a:buNone/>
            </a:pPr>
            <a:fld id="{7D89A4BB-07F0-46AD-8DF0-A068BE058C6D}" type="slidenum">
              <a:rPr b="0" lang="en-US" sz="7700" spc="-1" strike="noStrike">
                <a:solidFill>
                  <a:schemeClr val="dk1"/>
                </a:solidFill>
                <a:latin typeface="Arial"/>
              </a:rPr>
              <a:t>&lt;number&gt;</a:t>
            </a:fld>
            <a:endParaRPr b="0" lang="en-US" sz="77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3" r:id="rId2"/>
  </p:sldLayoutIdLst>
</p:sldMaster>
</file>

<file path=ppt/slideMasters/slideMaster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45" name="PlaceHolder 1"/>
          <p:cNvSpPr>
            <a:spLocks noGrp="1"/>
          </p:cNvSpPr>
          <p:nvPr>
            <p:ph type="dt" idx="22"/>
          </p:nvPr>
        </p:nvSpPr>
        <p:spPr>
          <a:xfrm>
            <a:off x="2194920" y="29976120"/>
            <a:ext cx="10240200" cy="2285640"/>
          </a:xfrm>
          <a:prstGeom prst="rect">
            <a:avLst/>
          </a:prstGeom>
          <a:noFill/>
          <a:ln w="9360">
            <a:noFill/>
          </a:ln>
        </p:spPr>
        <p:txBody>
          <a:bodyPr numCol="1" spcCol="0" lIns="505080" rIns="505080" tIns="252720" bIns="252720" anchor="t">
            <a:noAutofit/>
          </a:bodyPr>
          <a:lstStyle>
            <a:lvl1pPr indent="0">
              <a:buNone/>
              <a:defRPr b="0" lang="en-US" sz="1400" spc="-1" strike="noStrike">
                <a:solidFill>
                  <a:srgbClr val="000000"/>
                </a:solidFill>
                <a:latin typeface="Times New Roman"/>
              </a:defRPr>
            </a:lvl1pPr>
          </a:lstStyle>
          <a:p>
            <a:pPr indent="0">
              <a:buNone/>
            </a:pPr>
            <a:r>
              <a:rPr b="0" lang="en-US" sz="1400" spc="-1" strike="noStrike">
                <a:solidFill>
                  <a:srgbClr val="000000"/>
                </a:solidFill>
                <a:latin typeface="Times New Roman"/>
              </a:rPr>
              <a:t>&lt;date/time&gt;</a:t>
            </a:r>
            <a:endParaRPr b="0" lang="en-US" sz="1400" spc="-1" strike="noStrike">
              <a:solidFill>
                <a:srgbClr val="000000"/>
              </a:solidFill>
              <a:latin typeface="Times New Roman"/>
            </a:endParaRPr>
          </a:p>
        </p:txBody>
      </p:sp>
      <p:sp>
        <p:nvSpPr>
          <p:cNvPr id="46" name="PlaceHolder 2"/>
          <p:cNvSpPr>
            <a:spLocks noGrp="1"/>
          </p:cNvSpPr>
          <p:nvPr>
            <p:ph type="ftr" idx="23"/>
          </p:nvPr>
        </p:nvSpPr>
        <p:spPr>
          <a:xfrm>
            <a:off x="14996520" y="29976120"/>
            <a:ext cx="13897800" cy="2285640"/>
          </a:xfrm>
          <a:prstGeom prst="rect">
            <a:avLst/>
          </a:prstGeom>
          <a:noFill/>
          <a:ln w="9360">
            <a:noFill/>
          </a:ln>
        </p:spPr>
        <p:txBody>
          <a:bodyPr numCol="1" spcCol="0" lIns="505080" rIns="505080" tIns="252720" bIns="252720" anchor="t">
            <a:noAutofit/>
          </a:bodyPr>
          <a:lstStyle>
            <a:lvl1pPr indent="0" algn="ctr">
              <a:buNone/>
              <a:defRPr b="0" lang="en-US" sz="1400" spc="-1" strike="noStrike">
                <a:solidFill>
                  <a:srgbClr val="000000"/>
                </a:solidFill>
                <a:latin typeface="Times New Roman"/>
              </a:defRPr>
            </a:lvl1pPr>
          </a:lstStyle>
          <a:p>
            <a:pPr indent="0" algn="ctr">
              <a:buNone/>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47" name="PlaceHolder 3"/>
          <p:cNvSpPr>
            <a:spLocks noGrp="1"/>
          </p:cNvSpPr>
          <p:nvPr>
            <p:ph type="sldNum" idx="24"/>
          </p:nvPr>
        </p:nvSpPr>
        <p:spPr>
          <a:xfrm>
            <a:off x="31455720" y="29976120"/>
            <a:ext cx="10240200" cy="2285640"/>
          </a:xfrm>
          <a:prstGeom prst="rect">
            <a:avLst/>
          </a:prstGeom>
          <a:noFill/>
          <a:ln w="9360">
            <a:noFill/>
          </a:ln>
        </p:spPr>
        <p:txBody>
          <a:bodyPr numCol="1" spcCol="0" lIns="505080" rIns="505080" tIns="252720" bIns="252720" anchor="t">
            <a:noAutofit/>
          </a:bodyPr>
          <a:lstStyle>
            <a:lvl1pPr indent="0" algn="r">
              <a:lnSpc>
                <a:spcPct val="100000"/>
              </a:lnSpc>
              <a:buNone/>
              <a:defRPr b="0" lang="en-US" sz="7700" spc="-1" strike="noStrike">
                <a:solidFill>
                  <a:schemeClr val="dk1"/>
                </a:solidFill>
                <a:latin typeface="Arial"/>
              </a:defRPr>
            </a:lvl1pPr>
          </a:lstStyle>
          <a:p>
            <a:pPr indent="0" algn="r">
              <a:lnSpc>
                <a:spcPct val="100000"/>
              </a:lnSpc>
              <a:buNone/>
            </a:pPr>
            <a:fld id="{22B3B4CE-CADE-4E79-BEAD-DD165C1DE9D3}" type="slidenum">
              <a:rPr b="0" lang="en-US" sz="7700" spc="-1" strike="noStrike">
                <a:solidFill>
                  <a:schemeClr val="dk1"/>
                </a:solidFill>
                <a:latin typeface="Arial"/>
              </a:rPr>
              <a:t>&lt;number&gt;</a:t>
            </a:fld>
            <a:endParaRPr b="0" lang="en-US" sz="77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5" r:id="rId2"/>
  </p:sldLayoutIdLst>
</p:sldMaster>
</file>

<file path=ppt/slideMasters/slideMaster1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48" name="PlaceHolder 1"/>
          <p:cNvSpPr>
            <a:spLocks noGrp="1"/>
          </p:cNvSpPr>
          <p:nvPr>
            <p:ph type="title"/>
          </p:nvPr>
        </p:nvSpPr>
        <p:spPr>
          <a:xfrm>
            <a:off x="2194920" y="1311120"/>
            <a:ext cx="14439600" cy="5577480"/>
          </a:xfrm>
          <a:prstGeom prst="rect">
            <a:avLst/>
          </a:prstGeom>
          <a:noFill/>
          <a:ln w="9360">
            <a:noFill/>
          </a:ln>
        </p:spPr>
        <p:txBody>
          <a:bodyPr numCol="1" spcCol="0" lIns="505080" rIns="505080" tIns="252720" bIns="252720" anchor="b">
            <a:noAutofit/>
          </a:bodyPr>
          <a:p>
            <a:pPr indent="0" defTabSz="5050440">
              <a:lnSpc>
                <a:spcPct val="100000"/>
              </a:lnSpc>
              <a:buNone/>
            </a:pPr>
            <a:r>
              <a:rPr b="1" lang="en-US" sz="2500" spc="-1" strike="noStrike">
                <a:solidFill>
                  <a:schemeClr val="dk2"/>
                </a:solidFill>
                <a:latin typeface="Arial"/>
              </a:rPr>
              <a:t>Click to edit Master title style</a:t>
            </a:r>
            <a:endParaRPr b="0" lang="en-US" sz="2500" spc="-1" strike="noStrike">
              <a:solidFill>
                <a:schemeClr val="dk1"/>
              </a:solidFill>
              <a:latin typeface="Arial"/>
            </a:endParaRPr>
          </a:p>
        </p:txBody>
      </p:sp>
      <p:sp>
        <p:nvSpPr>
          <p:cNvPr id="49" name="PlaceHolder 2"/>
          <p:cNvSpPr>
            <a:spLocks noGrp="1"/>
          </p:cNvSpPr>
          <p:nvPr>
            <p:ph type="body"/>
          </p:nvPr>
        </p:nvSpPr>
        <p:spPr>
          <a:xfrm>
            <a:off x="17160120" y="1311120"/>
            <a:ext cx="24536160" cy="28094760"/>
          </a:xfrm>
          <a:prstGeom prst="rect">
            <a:avLst/>
          </a:prstGeom>
          <a:noFill/>
          <a:ln w="9360">
            <a:noFill/>
          </a:ln>
        </p:spPr>
        <p:txBody>
          <a:bodyPr numCol="1" spcCol="0" lIns="505080" rIns="505080" tIns="252720" bIns="252720" anchor="t">
            <a:noAutofit/>
          </a:bodyPr>
          <a:p>
            <a:pPr marL="1893600" indent="-1893600" defTabSz="5050440">
              <a:lnSpc>
                <a:spcPct val="100000"/>
              </a:lnSpc>
              <a:spcBef>
                <a:spcPts val="780"/>
              </a:spcBef>
              <a:buClr>
                <a:srgbClr val="000000"/>
              </a:buClr>
              <a:buFont typeface="Symbol" charset="2"/>
              <a:buChar char=""/>
            </a:pPr>
            <a:r>
              <a:rPr b="0" lang="en-US" sz="3900" spc="-1" strike="noStrike">
                <a:solidFill>
                  <a:schemeClr val="dk1"/>
                </a:solidFill>
                <a:latin typeface="Arial"/>
              </a:rPr>
              <a:t>Edit Master text styles</a:t>
            </a:r>
            <a:endParaRPr b="0" lang="en-US" sz="3900" spc="-1" strike="noStrike">
              <a:solidFill>
                <a:schemeClr val="dk1"/>
              </a:solidFill>
              <a:latin typeface="Arial"/>
            </a:endParaRPr>
          </a:p>
          <a:p>
            <a:pPr lvl="1" marL="4106520" indent="-1580400" defTabSz="5050440">
              <a:lnSpc>
                <a:spcPct val="100000"/>
              </a:lnSpc>
              <a:spcBef>
                <a:spcPts val="680"/>
              </a:spcBef>
              <a:buClr>
                <a:srgbClr val="000000"/>
              </a:buClr>
              <a:buFont typeface="Symbol" charset="2"/>
              <a:buChar char=""/>
            </a:pPr>
            <a:r>
              <a:rPr b="0" lang="en-US" sz="3400" spc="-1" strike="noStrike">
                <a:solidFill>
                  <a:schemeClr val="dk1"/>
                </a:solidFill>
                <a:latin typeface="Arial"/>
                <a:ea typeface="ＭＳ Ｐゴシック"/>
              </a:rPr>
              <a:t>Second level</a:t>
            </a:r>
            <a:endParaRPr b="0" lang="en-US" sz="3400" spc="-1" strike="noStrike">
              <a:solidFill>
                <a:schemeClr val="dk1"/>
              </a:solidFill>
              <a:latin typeface="Arial"/>
            </a:endParaRPr>
          </a:p>
          <a:p>
            <a:pPr lvl="2" marL="6313680" indent="-1263240" defTabSz="5050440">
              <a:lnSpc>
                <a:spcPct val="100000"/>
              </a:lnSpc>
              <a:spcBef>
                <a:spcPts val="581"/>
              </a:spcBef>
              <a:buClr>
                <a:srgbClr val="000000"/>
              </a:buClr>
              <a:buFont typeface="Symbol" charset="2"/>
              <a:buChar char=""/>
            </a:pPr>
            <a:r>
              <a:rPr b="0" lang="en-US" sz="2900" spc="-1" strike="noStrike">
                <a:solidFill>
                  <a:schemeClr val="dk1"/>
                </a:solidFill>
                <a:latin typeface="Arial"/>
                <a:ea typeface="ＭＳ Ｐゴシック"/>
              </a:rPr>
              <a:t>Third level</a:t>
            </a:r>
            <a:endParaRPr b="0" lang="en-US" sz="2900" spc="-1" strike="noStrike">
              <a:solidFill>
                <a:schemeClr val="dk1"/>
              </a:solidFill>
              <a:latin typeface="Arial"/>
            </a:endParaRPr>
          </a:p>
          <a:p>
            <a:pPr lvl="3" marL="8839800" indent="-1263240" defTabSz="5050440">
              <a:lnSpc>
                <a:spcPct val="100000"/>
              </a:lnSpc>
              <a:spcBef>
                <a:spcPts val="499"/>
              </a:spcBef>
              <a:buClr>
                <a:srgbClr val="000000"/>
              </a:buClr>
              <a:buFont typeface="Symbol" charset="2"/>
              <a:buChar char=""/>
            </a:pPr>
            <a:r>
              <a:rPr b="0" lang="en-US" sz="2500" spc="-1" strike="noStrike">
                <a:solidFill>
                  <a:schemeClr val="dk1"/>
                </a:solidFill>
                <a:latin typeface="Arial"/>
                <a:ea typeface="ＭＳ Ｐゴシック"/>
              </a:rPr>
              <a:t>Fourth level</a:t>
            </a:r>
            <a:endParaRPr b="0" lang="en-US" sz="2500" spc="-1" strike="noStrike">
              <a:solidFill>
                <a:schemeClr val="dk1"/>
              </a:solidFill>
              <a:latin typeface="Arial"/>
            </a:endParaRPr>
          </a:p>
          <a:p>
            <a:pPr lvl="4" marL="11365920" indent="-1263240" defTabSz="5050440">
              <a:lnSpc>
                <a:spcPct val="100000"/>
              </a:lnSpc>
              <a:spcBef>
                <a:spcPts val="499"/>
              </a:spcBef>
              <a:buClr>
                <a:srgbClr val="000000"/>
              </a:buClr>
              <a:buFont typeface="OpenSymbol"/>
              <a:buChar char="»"/>
            </a:pPr>
            <a:r>
              <a:rPr b="0" lang="en-US" sz="2500" spc="-1" strike="noStrike">
                <a:solidFill>
                  <a:schemeClr val="dk1"/>
                </a:solidFill>
                <a:latin typeface="Arial"/>
                <a:ea typeface="ＭＳ Ｐゴシック"/>
              </a:rPr>
              <a:t>Fifth level</a:t>
            </a:r>
            <a:endParaRPr b="0" lang="en-US" sz="2500" spc="-1" strike="noStrike">
              <a:solidFill>
                <a:schemeClr val="dk1"/>
              </a:solidFill>
              <a:latin typeface="Arial"/>
            </a:endParaRPr>
          </a:p>
        </p:txBody>
      </p:sp>
      <p:sp>
        <p:nvSpPr>
          <p:cNvPr id="50" name="PlaceHolder 3"/>
          <p:cNvSpPr>
            <a:spLocks noGrp="1"/>
          </p:cNvSpPr>
          <p:nvPr>
            <p:ph type="body"/>
          </p:nvPr>
        </p:nvSpPr>
        <p:spPr>
          <a:xfrm>
            <a:off x="2194920" y="6888960"/>
            <a:ext cx="14439600" cy="22516920"/>
          </a:xfrm>
          <a:prstGeom prst="rect">
            <a:avLst/>
          </a:prstGeom>
          <a:noFill/>
          <a:ln w="9360">
            <a:noFill/>
          </a:ln>
        </p:spPr>
        <p:txBody>
          <a:bodyPr numCol="1" spcCol="0" lIns="505080" rIns="505080" tIns="252720" bIns="252720" anchor="t">
            <a:noAutofit/>
          </a:bodyPr>
          <a:p>
            <a:pPr indent="0" defTabSz="5050440">
              <a:lnSpc>
                <a:spcPct val="100000"/>
              </a:lnSpc>
              <a:spcBef>
                <a:spcPts val="340"/>
              </a:spcBef>
              <a:buNone/>
              <a:tabLst>
                <a:tab algn="l" pos="0"/>
              </a:tabLst>
            </a:pPr>
            <a:r>
              <a:rPr b="0" lang="en-US" sz="1700" spc="-1" strike="noStrike">
                <a:solidFill>
                  <a:schemeClr val="dk1"/>
                </a:solidFill>
                <a:latin typeface="Arial"/>
              </a:rPr>
              <a:t>Edit Master text styles</a:t>
            </a:r>
            <a:endParaRPr b="0" lang="en-US" sz="1700" spc="-1" strike="noStrike">
              <a:solidFill>
                <a:schemeClr val="dk1"/>
              </a:solidFill>
              <a:latin typeface="Arial"/>
            </a:endParaRPr>
          </a:p>
        </p:txBody>
      </p:sp>
      <p:sp>
        <p:nvSpPr>
          <p:cNvPr id="51" name="PlaceHolder 4"/>
          <p:cNvSpPr>
            <a:spLocks noGrp="1"/>
          </p:cNvSpPr>
          <p:nvPr>
            <p:ph type="dt" idx="25"/>
          </p:nvPr>
        </p:nvSpPr>
        <p:spPr>
          <a:xfrm>
            <a:off x="2194920" y="29976120"/>
            <a:ext cx="10240200" cy="2285640"/>
          </a:xfrm>
          <a:prstGeom prst="rect">
            <a:avLst/>
          </a:prstGeom>
          <a:noFill/>
          <a:ln w="9360">
            <a:noFill/>
          </a:ln>
        </p:spPr>
        <p:txBody>
          <a:bodyPr numCol="1" spcCol="0" lIns="505080" rIns="505080" tIns="252720" bIns="252720" anchor="t">
            <a:noAutofit/>
          </a:bodyPr>
          <a:lstStyle>
            <a:lvl1pPr indent="0">
              <a:buNone/>
              <a:defRPr b="0" lang="en-US" sz="1400" spc="-1" strike="noStrike">
                <a:solidFill>
                  <a:srgbClr val="000000"/>
                </a:solidFill>
                <a:latin typeface="Times New Roman"/>
              </a:defRPr>
            </a:lvl1pPr>
          </a:lstStyle>
          <a:p>
            <a:pPr indent="0">
              <a:buNone/>
            </a:pPr>
            <a:r>
              <a:rPr b="0" lang="en-US" sz="1400" spc="-1" strike="noStrike">
                <a:solidFill>
                  <a:srgbClr val="000000"/>
                </a:solidFill>
                <a:latin typeface="Times New Roman"/>
              </a:rPr>
              <a:t>&lt;date/time&gt;</a:t>
            </a:r>
            <a:endParaRPr b="0" lang="en-US" sz="1400" spc="-1" strike="noStrike">
              <a:solidFill>
                <a:srgbClr val="000000"/>
              </a:solidFill>
              <a:latin typeface="Times New Roman"/>
            </a:endParaRPr>
          </a:p>
        </p:txBody>
      </p:sp>
      <p:sp>
        <p:nvSpPr>
          <p:cNvPr id="52" name="PlaceHolder 5"/>
          <p:cNvSpPr>
            <a:spLocks noGrp="1"/>
          </p:cNvSpPr>
          <p:nvPr>
            <p:ph type="ftr" idx="26"/>
          </p:nvPr>
        </p:nvSpPr>
        <p:spPr>
          <a:xfrm>
            <a:off x="14996520" y="29976120"/>
            <a:ext cx="13897800" cy="2285640"/>
          </a:xfrm>
          <a:prstGeom prst="rect">
            <a:avLst/>
          </a:prstGeom>
          <a:noFill/>
          <a:ln w="9360">
            <a:noFill/>
          </a:ln>
        </p:spPr>
        <p:txBody>
          <a:bodyPr numCol="1" spcCol="0" lIns="505080" rIns="505080" tIns="252720" bIns="252720" anchor="t">
            <a:noAutofit/>
          </a:bodyPr>
          <a:lstStyle>
            <a:lvl1pPr indent="0" algn="ctr">
              <a:buNone/>
              <a:defRPr b="0" lang="en-US" sz="1400" spc="-1" strike="noStrike">
                <a:solidFill>
                  <a:srgbClr val="000000"/>
                </a:solidFill>
                <a:latin typeface="Times New Roman"/>
              </a:defRPr>
            </a:lvl1pPr>
          </a:lstStyle>
          <a:p>
            <a:pPr indent="0" algn="ctr">
              <a:buNone/>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53" name="PlaceHolder 6"/>
          <p:cNvSpPr>
            <a:spLocks noGrp="1"/>
          </p:cNvSpPr>
          <p:nvPr>
            <p:ph type="sldNum" idx="27"/>
          </p:nvPr>
        </p:nvSpPr>
        <p:spPr>
          <a:xfrm>
            <a:off x="31455720" y="29976120"/>
            <a:ext cx="10240200" cy="2285640"/>
          </a:xfrm>
          <a:prstGeom prst="rect">
            <a:avLst/>
          </a:prstGeom>
          <a:noFill/>
          <a:ln w="9360">
            <a:noFill/>
          </a:ln>
        </p:spPr>
        <p:txBody>
          <a:bodyPr numCol="1" spcCol="0" lIns="505080" rIns="505080" tIns="252720" bIns="252720" anchor="t">
            <a:noAutofit/>
          </a:bodyPr>
          <a:lstStyle>
            <a:lvl1pPr indent="0" algn="r">
              <a:lnSpc>
                <a:spcPct val="100000"/>
              </a:lnSpc>
              <a:buNone/>
              <a:defRPr b="0" lang="en-US" sz="7700" spc="-1" strike="noStrike">
                <a:solidFill>
                  <a:schemeClr val="dk1"/>
                </a:solidFill>
                <a:latin typeface="Arial"/>
              </a:defRPr>
            </a:lvl1pPr>
          </a:lstStyle>
          <a:p>
            <a:pPr indent="0" algn="r">
              <a:lnSpc>
                <a:spcPct val="100000"/>
              </a:lnSpc>
              <a:buNone/>
            </a:pPr>
            <a:fld id="{8858EA7A-345B-4164-AD45-CD13FFD022C2}" type="slidenum">
              <a:rPr b="0" lang="en-US" sz="7700" spc="-1" strike="noStrike">
                <a:solidFill>
                  <a:schemeClr val="dk1"/>
                </a:solidFill>
                <a:latin typeface="Arial"/>
              </a:rPr>
              <a:t>&lt;number&gt;</a:t>
            </a:fld>
            <a:endParaRPr b="0" lang="en-US" sz="77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7" r:id="rId2"/>
  </p:sldLayoutIdLst>
</p:sldMaster>
</file>

<file path=ppt/slideMasters/slideMaster1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54" name="PlaceHolder 1"/>
          <p:cNvSpPr>
            <a:spLocks noGrp="1"/>
          </p:cNvSpPr>
          <p:nvPr>
            <p:ph type="title"/>
          </p:nvPr>
        </p:nvSpPr>
        <p:spPr>
          <a:xfrm>
            <a:off x="8602560" y="23042880"/>
            <a:ext cx="26335080" cy="2720160"/>
          </a:xfrm>
          <a:prstGeom prst="rect">
            <a:avLst/>
          </a:prstGeom>
          <a:noFill/>
          <a:ln w="9360">
            <a:noFill/>
          </a:ln>
        </p:spPr>
        <p:txBody>
          <a:bodyPr numCol="1" spcCol="0" lIns="505080" rIns="505080" tIns="252720" bIns="252720" anchor="b">
            <a:noAutofit/>
          </a:bodyPr>
          <a:p>
            <a:pPr indent="0" defTabSz="5050440">
              <a:lnSpc>
                <a:spcPct val="100000"/>
              </a:lnSpc>
              <a:buNone/>
            </a:pPr>
            <a:r>
              <a:rPr b="1" lang="en-US" sz="2500" spc="-1" strike="noStrike">
                <a:solidFill>
                  <a:schemeClr val="dk2"/>
                </a:solidFill>
                <a:latin typeface="Arial"/>
              </a:rPr>
              <a:t>Click to edit Master title style</a:t>
            </a:r>
            <a:endParaRPr b="0" lang="en-US" sz="2500" spc="-1" strike="noStrike">
              <a:solidFill>
                <a:schemeClr val="dk1"/>
              </a:solidFill>
              <a:latin typeface="Arial"/>
            </a:endParaRPr>
          </a:p>
        </p:txBody>
      </p:sp>
      <p:sp>
        <p:nvSpPr>
          <p:cNvPr id="55" name="PlaceHolder 2"/>
          <p:cNvSpPr>
            <a:spLocks noGrp="1"/>
          </p:cNvSpPr>
          <p:nvPr>
            <p:ph type="body"/>
          </p:nvPr>
        </p:nvSpPr>
        <p:spPr>
          <a:xfrm>
            <a:off x="8602560" y="2940840"/>
            <a:ext cx="26335080" cy="19750680"/>
          </a:xfrm>
          <a:prstGeom prst="rect">
            <a:avLst/>
          </a:prstGeom>
          <a:noFill/>
          <a:ln w="0">
            <a:noFill/>
          </a:ln>
        </p:spPr>
        <p:txBody>
          <a:bodyPr lIns="90000" rIns="90000" tIns="45000" bIns="45000" anchor="t">
            <a:noAutofit/>
          </a:bodyPr>
          <a:p>
            <a:pPr indent="0">
              <a:lnSpc>
                <a:spcPct val="100000"/>
              </a:lnSpc>
              <a:buNone/>
              <a:tabLst>
                <a:tab algn="l" pos="0"/>
              </a:tabLst>
            </a:pPr>
            <a:r>
              <a:rPr b="0" lang="en-US" sz="3900" spc="-1" strike="noStrike">
                <a:solidFill>
                  <a:schemeClr val="dk1"/>
                </a:solidFill>
                <a:latin typeface="Arial"/>
              </a:rPr>
              <a:t>Click icon to add picture</a:t>
            </a:r>
            <a:endParaRPr b="0" lang="en-US" sz="3900" spc="-1" strike="noStrike">
              <a:solidFill>
                <a:schemeClr val="dk1"/>
              </a:solidFill>
              <a:latin typeface="Arial"/>
            </a:endParaRPr>
          </a:p>
        </p:txBody>
      </p:sp>
      <p:sp>
        <p:nvSpPr>
          <p:cNvPr id="56" name="PlaceHolder 3"/>
          <p:cNvSpPr>
            <a:spLocks noGrp="1"/>
          </p:cNvSpPr>
          <p:nvPr>
            <p:ph type="body"/>
          </p:nvPr>
        </p:nvSpPr>
        <p:spPr>
          <a:xfrm>
            <a:off x="8602560" y="25763400"/>
            <a:ext cx="26335080" cy="3863160"/>
          </a:xfrm>
          <a:prstGeom prst="rect">
            <a:avLst/>
          </a:prstGeom>
          <a:noFill/>
          <a:ln w="9360">
            <a:noFill/>
          </a:ln>
        </p:spPr>
        <p:txBody>
          <a:bodyPr numCol="1" spcCol="0" lIns="505080" rIns="505080" tIns="252720" bIns="252720" anchor="t">
            <a:noAutofit/>
          </a:bodyPr>
          <a:p>
            <a:pPr indent="0" defTabSz="5050440">
              <a:lnSpc>
                <a:spcPct val="100000"/>
              </a:lnSpc>
              <a:spcBef>
                <a:spcPts val="340"/>
              </a:spcBef>
              <a:buNone/>
              <a:tabLst>
                <a:tab algn="l" pos="0"/>
              </a:tabLst>
            </a:pPr>
            <a:r>
              <a:rPr b="0" lang="en-US" sz="1700" spc="-1" strike="noStrike">
                <a:solidFill>
                  <a:schemeClr val="dk1"/>
                </a:solidFill>
                <a:latin typeface="Arial"/>
              </a:rPr>
              <a:t>Edit Master text styles</a:t>
            </a:r>
            <a:endParaRPr b="0" lang="en-US" sz="1700" spc="-1" strike="noStrike">
              <a:solidFill>
                <a:schemeClr val="dk1"/>
              </a:solidFill>
              <a:latin typeface="Arial"/>
            </a:endParaRPr>
          </a:p>
        </p:txBody>
      </p:sp>
      <p:sp>
        <p:nvSpPr>
          <p:cNvPr id="57" name="PlaceHolder 4"/>
          <p:cNvSpPr>
            <a:spLocks noGrp="1"/>
          </p:cNvSpPr>
          <p:nvPr>
            <p:ph type="dt" idx="28"/>
          </p:nvPr>
        </p:nvSpPr>
        <p:spPr>
          <a:xfrm>
            <a:off x="2194920" y="29976120"/>
            <a:ext cx="10240200" cy="2285640"/>
          </a:xfrm>
          <a:prstGeom prst="rect">
            <a:avLst/>
          </a:prstGeom>
          <a:noFill/>
          <a:ln w="9360">
            <a:noFill/>
          </a:ln>
        </p:spPr>
        <p:txBody>
          <a:bodyPr numCol="1" spcCol="0" lIns="505080" rIns="505080" tIns="252720" bIns="252720" anchor="t">
            <a:noAutofit/>
          </a:bodyPr>
          <a:lstStyle>
            <a:lvl1pPr indent="0">
              <a:buNone/>
              <a:defRPr b="0" lang="en-US" sz="1400" spc="-1" strike="noStrike">
                <a:solidFill>
                  <a:srgbClr val="000000"/>
                </a:solidFill>
                <a:latin typeface="Times New Roman"/>
              </a:defRPr>
            </a:lvl1pPr>
          </a:lstStyle>
          <a:p>
            <a:pPr indent="0">
              <a:buNone/>
            </a:pPr>
            <a:r>
              <a:rPr b="0" lang="en-US" sz="1400" spc="-1" strike="noStrike">
                <a:solidFill>
                  <a:srgbClr val="000000"/>
                </a:solidFill>
                <a:latin typeface="Times New Roman"/>
              </a:rPr>
              <a:t>&lt;date/time&gt;</a:t>
            </a:r>
            <a:endParaRPr b="0" lang="en-US" sz="1400" spc="-1" strike="noStrike">
              <a:solidFill>
                <a:srgbClr val="000000"/>
              </a:solidFill>
              <a:latin typeface="Times New Roman"/>
            </a:endParaRPr>
          </a:p>
        </p:txBody>
      </p:sp>
      <p:sp>
        <p:nvSpPr>
          <p:cNvPr id="58" name="PlaceHolder 5"/>
          <p:cNvSpPr>
            <a:spLocks noGrp="1"/>
          </p:cNvSpPr>
          <p:nvPr>
            <p:ph type="ftr" idx="29"/>
          </p:nvPr>
        </p:nvSpPr>
        <p:spPr>
          <a:xfrm>
            <a:off x="14996520" y="29976120"/>
            <a:ext cx="13897800" cy="2285640"/>
          </a:xfrm>
          <a:prstGeom prst="rect">
            <a:avLst/>
          </a:prstGeom>
          <a:noFill/>
          <a:ln w="9360">
            <a:noFill/>
          </a:ln>
        </p:spPr>
        <p:txBody>
          <a:bodyPr numCol="1" spcCol="0" lIns="505080" rIns="505080" tIns="252720" bIns="252720" anchor="t">
            <a:noAutofit/>
          </a:bodyPr>
          <a:lstStyle>
            <a:lvl1pPr indent="0" algn="ctr">
              <a:buNone/>
              <a:defRPr b="0" lang="en-US" sz="1400" spc="-1" strike="noStrike">
                <a:solidFill>
                  <a:srgbClr val="000000"/>
                </a:solidFill>
                <a:latin typeface="Times New Roman"/>
              </a:defRPr>
            </a:lvl1pPr>
          </a:lstStyle>
          <a:p>
            <a:pPr indent="0" algn="ctr">
              <a:buNone/>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59" name="PlaceHolder 6"/>
          <p:cNvSpPr>
            <a:spLocks noGrp="1"/>
          </p:cNvSpPr>
          <p:nvPr>
            <p:ph type="sldNum" idx="30"/>
          </p:nvPr>
        </p:nvSpPr>
        <p:spPr>
          <a:xfrm>
            <a:off x="31455720" y="29976120"/>
            <a:ext cx="10240200" cy="2285640"/>
          </a:xfrm>
          <a:prstGeom prst="rect">
            <a:avLst/>
          </a:prstGeom>
          <a:noFill/>
          <a:ln w="9360">
            <a:noFill/>
          </a:ln>
        </p:spPr>
        <p:txBody>
          <a:bodyPr numCol="1" spcCol="0" lIns="505080" rIns="505080" tIns="252720" bIns="252720" anchor="t">
            <a:noAutofit/>
          </a:bodyPr>
          <a:lstStyle>
            <a:lvl1pPr indent="0" algn="r">
              <a:lnSpc>
                <a:spcPct val="100000"/>
              </a:lnSpc>
              <a:buNone/>
              <a:defRPr b="0" lang="en-US" sz="7700" spc="-1" strike="noStrike">
                <a:solidFill>
                  <a:schemeClr val="dk1"/>
                </a:solidFill>
                <a:latin typeface="Arial"/>
              </a:defRPr>
            </a:lvl1pPr>
          </a:lstStyle>
          <a:p>
            <a:pPr indent="0" algn="r">
              <a:lnSpc>
                <a:spcPct val="100000"/>
              </a:lnSpc>
              <a:buNone/>
            </a:pPr>
            <a:fld id="{705DD632-3841-4B09-BA22-A1FB6BF6A2BE}" type="slidenum">
              <a:rPr b="0" lang="en-US" sz="7700" spc="-1" strike="noStrike">
                <a:solidFill>
                  <a:schemeClr val="dk1"/>
                </a:solidFill>
                <a:latin typeface="Arial"/>
              </a:rPr>
              <a:t>&lt;number&gt;</a:t>
            </a:fld>
            <a:endParaRPr b="0" lang="en-US" sz="77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9" r:id="rId2"/>
  </p:sldLayoutIdLst>
</p:sldMaster>
</file>

<file path=ppt/slides/_rels/slide1.xml.rels><?xml version="1.0" encoding="UTF-8"?>
<Relationships xmlns="http://schemas.openxmlformats.org/package/2006/relationships"><Relationship Id="rId1" Type="http://schemas.openxmlformats.org/officeDocument/2006/relationships/hyperlink" Target="mailto:sharpe23@students.rowan.edu" TargetMode="External"/><Relationship Id="rId2" Type="http://schemas.openxmlformats.org/officeDocument/2006/relationships/hyperlink" Target="mailto:polikar@rowan.edu" TargetMode="External"/><Relationship Id="rId3" Type="http://schemas.openxmlformats.org/officeDocument/2006/relationships/image" Target="../media/image1.wmf"/><Relationship Id="rId4" Type="http://schemas.openxmlformats.org/officeDocument/2006/relationships/image" Target="../media/image2.wmf"/><Relationship Id="rId5" Type="http://schemas.openxmlformats.org/officeDocument/2006/relationships/image" Target="../media/image3.wmf"/><Relationship Id="rId6" Type="http://schemas.openxmlformats.org/officeDocument/2006/relationships/image" Target="../media/image4.wmf"/><Relationship Id="rId7" Type="http://schemas.openxmlformats.org/officeDocument/2006/relationships/image" Target="../media/image5.png"/><Relationship Id="rId8" Type="http://schemas.openxmlformats.org/officeDocument/2006/relationships/image" Target="../media/image6.wmf"/><Relationship Id="rId9" Type="http://schemas.openxmlformats.org/officeDocument/2006/relationships/package" Target="../embeddings/oleObject1.docx"/><Relationship Id="rId10" Type="http://schemas.openxmlformats.org/officeDocument/2006/relationships/image" Target="../media/image7.wmf"/><Relationship Id="rId11" Type="http://schemas.openxmlformats.org/officeDocument/2006/relationships/slideLayout" Target="../slideLayouts/slideLayout1.xml"/><Relationship Id="rId12" Type="http://schemas.openxmlformats.org/officeDocument/2006/relationships/notesSlide" Target="../notesSlides/notesSlide1.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6" name="Rectangle 2"/>
          <p:cNvSpPr/>
          <p:nvPr/>
        </p:nvSpPr>
        <p:spPr>
          <a:xfrm>
            <a:off x="400680" y="360"/>
            <a:ext cx="43033320" cy="5283000"/>
          </a:xfrm>
          <a:prstGeom prst="rect">
            <a:avLst/>
          </a:prstGeom>
          <a:solidFill>
            <a:srgbClr val="ffcc66">
              <a:alpha val="15000"/>
            </a:srgbClr>
          </a:solidFill>
          <a:ln w="76200">
            <a:solidFill>
              <a:srgbClr val="663300"/>
            </a:solidFill>
            <a:round/>
          </a:ln>
        </p:spPr>
        <p:style>
          <a:lnRef idx="0"/>
          <a:fillRef idx="0"/>
          <a:effectRef idx="0"/>
          <a:fontRef idx="minor"/>
        </p:style>
        <p:txBody>
          <a:bodyPr numCol="1" spcCol="0" anchor="t">
            <a:noAutofit/>
          </a:bodyPr>
          <a:p>
            <a:pPr defTabSz="4119480">
              <a:lnSpc>
                <a:spcPct val="100000"/>
              </a:lnSpc>
              <a:tabLst>
                <a:tab algn="l" pos="0"/>
              </a:tabLst>
            </a:pPr>
            <a:endParaRPr b="0" lang="en-US" sz="8100" spc="-1" strike="noStrike">
              <a:solidFill>
                <a:schemeClr val="dk1"/>
              </a:solidFill>
              <a:latin typeface="Arial"/>
            </a:endParaRPr>
          </a:p>
        </p:txBody>
      </p:sp>
      <p:sp>
        <p:nvSpPr>
          <p:cNvPr id="67" name="Text Box 8"/>
          <p:cNvSpPr/>
          <p:nvPr/>
        </p:nvSpPr>
        <p:spPr>
          <a:xfrm>
            <a:off x="226440" y="2318040"/>
            <a:ext cx="43890840" cy="3053520"/>
          </a:xfrm>
          <a:prstGeom prst="rect">
            <a:avLst/>
          </a:prstGeom>
          <a:noFill/>
          <a:ln w="9525">
            <a:noFill/>
          </a:ln>
        </p:spPr>
        <p:style>
          <a:lnRef idx="0"/>
          <a:fillRef idx="0"/>
          <a:effectRef idx="0"/>
          <a:fontRef idx="minor"/>
        </p:style>
        <p:txBody>
          <a:bodyPr lIns="113400" rIns="113400" tIns="56520" bIns="56520" anchor="t">
            <a:spAutoFit/>
          </a:bodyPr>
          <a:p>
            <a:pPr algn="ctr" defTabSz="5439600">
              <a:lnSpc>
                <a:spcPct val="100000"/>
              </a:lnSpc>
            </a:pPr>
            <a:r>
              <a:rPr b="1" lang="en-US" sz="5900" spc="-1" strike="noStrike" cap="small">
                <a:solidFill>
                  <a:schemeClr val="dk1"/>
                </a:solidFill>
                <a:latin typeface="Arial"/>
              </a:rPr>
              <a:t>Aidan Sharpe</a:t>
            </a:r>
            <a:endParaRPr b="0" lang="en-US" sz="5900" spc="-1" strike="noStrike">
              <a:solidFill>
                <a:srgbClr val="000000"/>
              </a:solidFill>
              <a:latin typeface="Arial"/>
            </a:endParaRPr>
          </a:p>
          <a:p>
            <a:pPr algn="ctr" defTabSz="5439600">
              <a:lnSpc>
                <a:spcPct val="100000"/>
              </a:lnSpc>
            </a:pPr>
            <a:r>
              <a:rPr b="1" lang="en-US" sz="5900" spc="-1" strike="noStrike" cap="small">
                <a:solidFill>
                  <a:schemeClr val="dk1"/>
                </a:solidFill>
                <a:latin typeface="Arial"/>
              </a:rPr>
              <a:t>Project Manager: Dr. Robi Polikar</a:t>
            </a:r>
            <a:endParaRPr b="0" lang="en-US" sz="5900" spc="-1" strike="noStrike">
              <a:solidFill>
                <a:srgbClr val="000000"/>
              </a:solidFill>
              <a:latin typeface="Arial"/>
            </a:endParaRPr>
          </a:p>
          <a:p>
            <a:pPr algn="ctr" defTabSz="5439600">
              <a:lnSpc>
                <a:spcPct val="100000"/>
              </a:lnSpc>
            </a:pPr>
            <a:r>
              <a:rPr b="1" lang="en-US" sz="3600" spc="-1" strike="noStrike" cap="small">
                <a:solidFill>
                  <a:schemeClr val="dk1"/>
                </a:solidFill>
                <a:latin typeface="Arial"/>
              </a:rPr>
              <a:t>Department of Electrical &amp; Computer Engineering; Rowan University, Glassboro, NJ 08028</a:t>
            </a:r>
            <a:endParaRPr b="0" lang="en-US" sz="3600" spc="-1" strike="noStrike">
              <a:solidFill>
                <a:srgbClr val="000000"/>
              </a:solidFill>
              <a:latin typeface="Arial"/>
            </a:endParaRPr>
          </a:p>
          <a:p>
            <a:pPr algn="ctr" defTabSz="5439600">
              <a:lnSpc>
                <a:spcPct val="100000"/>
              </a:lnSpc>
            </a:pPr>
            <a:r>
              <a:rPr b="0" lang="en-US" sz="3900" spc="-1" strike="noStrike">
                <a:solidFill>
                  <a:srgbClr val="000000"/>
                </a:solidFill>
                <a:latin typeface="Arial"/>
                <a:hlinkClick r:id="rId1"/>
              </a:rPr>
              <a:t>sharpe23@students.rowan.edu</a:t>
            </a:r>
            <a:r>
              <a:rPr b="0" lang="en-US" sz="3900" spc="-1" strike="noStrike">
                <a:solidFill>
                  <a:srgbClr val="000000"/>
                </a:solidFill>
                <a:latin typeface="Arial"/>
              </a:rPr>
              <a:t> </a:t>
            </a:r>
            <a:r>
              <a:rPr b="0" lang="en-US" sz="3900" spc="-1" strike="noStrike">
                <a:solidFill>
                  <a:srgbClr val="000000"/>
                </a:solidFill>
                <a:latin typeface="Arial"/>
                <a:hlinkClick r:id="rId2"/>
              </a:rPr>
              <a:t>polikar@rowan.edu</a:t>
            </a:r>
            <a:endParaRPr b="0" lang="en-US" sz="3900" spc="-1" strike="noStrike">
              <a:solidFill>
                <a:srgbClr val="000000"/>
              </a:solidFill>
              <a:latin typeface="Arial"/>
            </a:endParaRPr>
          </a:p>
        </p:txBody>
      </p:sp>
      <p:sp>
        <p:nvSpPr>
          <p:cNvPr id="68" name="Rectangle 5"/>
          <p:cNvSpPr/>
          <p:nvPr/>
        </p:nvSpPr>
        <p:spPr>
          <a:xfrm>
            <a:off x="0" y="-589680"/>
            <a:ext cx="226080" cy="1636200"/>
          </a:xfrm>
          <a:prstGeom prst="rect">
            <a:avLst/>
          </a:prstGeom>
          <a:noFill/>
          <a:ln w="9525">
            <a:noFill/>
          </a:ln>
        </p:spPr>
        <p:style>
          <a:lnRef idx="0"/>
          <a:fillRef idx="0"/>
          <a:effectRef idx="0"/>
          <a:fontRef idx="minor"/>
        </p:style>
        <p:txBody>
          <a:bodyPr numCol="1" spcCol="0" wrap="none" lIns="111960" rIns="111960" tIns="56160" bIns="56160" anchor="ctr">
            <a:spAutoFit/>
          </a:bodyPr>
          <a:p>
            <a:pPr>
              <a:lnSpc>
                <a:spcPct val="100000"/>
              </a:lnSpc>
            </a:pPr>
            <a:endParaRPr b="0" lang="en-US" sz="9900" spc="-1" strike="noStrike">
              <a:solidFill>
                <a:schemeClr val="dk1"/>
              </a:solidFill>
              <a:latin typeface="Arial"/>
            </a:endParaRPr>
          </a:p>
        </p:txBody>
      </p:sp>
      <p:sp>
        <p:nvSpPr>
          <p:cNvPr id="69" name="Rectangle 61"/>
          <p:cNvSpPr/>
          <p:nvPr/>
        </p:nvSpPr>
        <p:spPr>
          <a:xfrm>
            <a:off x="360" y="-167400"/>
            <a:ext cx="43890840" cy="1797840"/>
          </a:xfrm>
          <a:prstGeom prst="rect">
            <a:avLst/>
          </a:prstGeom>
          <a:noFill/>
          <a:ln w="0">
            <a:noFill/>
          </a:ln>
        </p:spPr>
        <p:style>
          <a:lnRef idx="0"/>
          <a:fillRef idx="0"/>
          <a:effectRef idx="0"/>
          <a:fontRef idx="minor"/>
        </p:style>
        <p:txBody>
          <a:bodyPr anchor="t">
            <a:spAutoFit/>
          </a:bodyPr>
          <a:p>
            <a:pPr algn="ctr">
              <a:lnSpc>
                <a:spcPct val="100000"/>
              </a:lnSpc>
            </a:pPr>
            <a:r>
              <a:rPr b="1" lang="en-US" sz="11200" spc="-1" strike="noStrike" cap="small">
                <a:solidFill>
                  <a:srgbClr val="ff6600"/>
                </a:solidFill>
                <a:latin typeface="Biondi"/>
              </a:rPr>
              <a:t>Defending Against Adversarial</a:t>
            </a:r>
            <a:endParaRPr b="0" lang="en-US" sz="11200" spc="-1" strike="noStrike">
              <a:solidFill>
                <a:srgbClr val="000000"/>
              </a:solidFill>
              <a:latin typeface="Arial"/>
            </a:endParaRPr>
          </a:p>
        </p:txBody>
      </p:sp>
      <p:sp>
        <p:nvSpPr>
          <p:cNvPr id="70" name="Rectangle 13"/>
          <p:cNvSpPr/>
          <p:nvPr/>
        </p:nvSpPr>
        <p:spPr>
          <a:xfrm>
            <a:off x="0" y="0"/>
            <a:ext cx="43890840" cy="360"/>
          </a:xfrm>
          <a:prstGeom prst="rect">
            <a:avLst/>
          </a:prstGeom>
          <a:noFill/>
          <a:ln w="9525">
            <a:noFill/>
          </a:ln>
        </p:spPr>
        <p:style>
          <a:lnRef idx="0"/>
          <a:fillRef idx="0"/>
          <a:effectRef idx="0"/>
          <a:fontRef idx="minor"/>
        </p:style>
        <p:txBody>
          <a:bodyPr numCol="1" spcCol="0" wrap="none" tIns="360" bIns="360" anchor="ctr">
            <a:spAutoFit/>
          </a:bodyPr>
          <a:p>
            <a:pPr>
              <a:lnSpc>
                <a:spcPct val="100000"/>
              </a:lnSpc>
            </a:pPr>
            <a:endParaRPr b="0" lang="en-US" sz="9900" spc="-1" strike="noStrike">
              <a:solidFill>
                <a:schemeClr val="dk1"/>
              </a:solidFill>
              <a:latin typeface="Arial"/>
            </a:endParaRPr>
          </a:p>
        </p:txBody>
      </p:sp>
      <p:sp>
        <p:nvSpPr>
          <p:cNvPr id="71" name="Rectangle 15"/>
          <p:cNvSpPr/>
          <p:nvPr/>
        </p:nvSpPr>
        <p:spPr>
          <a:xfrm>
            <a:off x="0" y="0"/>
            <a:ext cx="43890840" cy="360"/>
          </a:xfrm>
          <a:prstGeom prst="rect">
            <a:avLst/>
          </a:prstGeom>
          <a:noFill/>
          <a:ln w="9525">
            <a:noFill/>
          </a:ln>
        </p:spPr>
        <p:style>
          <a:lnRef idx="0"/>
          <a:fillRef idx="0"/>
          <a:effectRef idx="0"/>
          <a:fontRef idx="minor"/>
        </p:style>
        <p:txBody>
          <a:bodyPr numCol="1" spcCol="0" wrap="none" tIns="360" bIns="360" anchor="ctr">
            <a:spAutoFit/>
          </a:bodyPr>
          <a:p>
            <a:pPr>
              <a:lnSpc>
                <a:spcPct val="100000"/>
              </a:lnSpc>
            </a:pPr>
            <a:endParaRPr b="0" lang="en-US" sz="9900" spc="-1" strike="noStrike">
              <a:solidFill>
                <a:schemeClr val="dk1"/>
              </a:solidFill>
              <a:latin typeface="Arial"/>
            </a:endParaRPr>
          </a:p>
        </p:txBody>
      </p:sp>
      <p:sp>
        <p:nvSpPr>
          <p:cNvPr id="72" name="Rectangle 17"/>
          <p:cNvSpPr/>
          <p:nvPr/>
        </p:nvSpPr>
        <p:spPr>
          <a:xfrm>
            <a:off x="0" y="0"/>
            <a:ext cx="43890840" cy="360"/>
          </a:xfrm>
          <a:prstGeom prst="rect">
            <a:avLst/>
          </a:prstGeom>
          <a:noFill/>
          <a:ln w="9525">
            <a:noFill/>
          </a:ln>
        </p:spPr>
        <p:style>
          <a:lnRef idx="0"/>
          <a:fillRef idx="0"/>
          <a:effectRef idx="0"/>
          <a:fontRef idx="minor"/>
        </p:style>
        <p:txBody>
          <a:bodyPr numCol="1" spcCol="0" wrap="none" tIns="360" bIns="360" anchor="ctr">
            <a:spAutoFit/>
          </a:bodyPr>
          <a:p>
            <a:pPr>
              <a:lnSpc>
                <a:spcPct val="100000"/>
              </a:lnSpc>
            </a:pPr>
            <a:endParaRPr b="0" lang="en-US" sz="9900" spc="-1" strike="noStrike">
              <a:solidFill>
                <a:schemeClr val="dk1"/>
              </a:solidFill>
              <a:latin typeface="Arial"/>
            </a:endParaRPr>
          </a:p>
        </p:txBody>
      </p:sp>
      <p:sp>
        <p:nvSpPr>
          <p:cNvPr id="73" name="Rectangle 19"/>
          <p:cNvSpPr/>
          <p:nvPr/>
        </p:nvSpPr>
        <p:spPr>
          <a:xfrm>
            <a:off x="0" y="0"/>
            <a:ext cx="43890840" cy="360"/>
          </a:xfrm>
          <a:prstGeom prst="rect">
            <a:avLst/>
          </a:prstGeom>
          <a:noFill/>
          <a:ln w="9525">
            <a:noFill/>
          </a:ln>
        </p:spPr>
        <p:style>
          <a:lnRef idx="0"/>
          <a:fillRef idx="0"/>
          <a:effectRef idx="0"/>
          <a:fontRef idx="minor"/>
        </p:style>
        <p:txBody>
          <a:bodyPr numCol="1" spcCol="0" wrap="none" tIns="360" bIns="360" anchor="ctr">
            <a:spAutoFit/>
          </a:bodyPr>
          <a:p>
            <a:pPr>
              <a:lnSpc>
                <a:spcPct val="100000"/>
              </a:lnSpc>
            </a:pPr>
            <a:endParaRPr b="0" lang="en-US" sz="9900" spc="-1" strike="noStrike">
              <a:solidFill>
                <a:schemeClr val="dk1"/>
              </a:solidFill>
              <a:latin typeface="Arial"/>
            </a:endParaRPr>
          </a:p>
        </p:txBody>
      </p:sp>
      <p:sp>
        <p:nvSpPr>
          <p:cNvPr id="74" name="Rectangle 21"/>
          <p:cNvSpPr/>
          <p:nvPr/>
        </p:nvSpPr>
        <p:spPr>
          <a:xfrm>
            <a:off x="0" y="0"/>
            <a:ext cx="43890840" cy="360"/>
          </a:xfrm>
          <a:prstGeom prst="rect">
            <a:avLst/>
          </a:prstGeom>
          <a:noFill/>
          <a:ln w="9525">
            <a:noFill/>
          </a:ln>
        </p:spPr>
        <p:style>
          <a:lnRef idx="0"/>
          <a:fillRef idx="0"/>
          <a:effectRef idx="0"/>
          <a:fontRef idx="minor"/>
        </p:style>
        <p:txBody>
          <a:bodyPr numCol="1" spcCol="0" wrap="none" tIns="360" bIns="360" anchor="ctr">
            <a:spAutoFit/>
          </a:bodyPr>
          <a:p>
            <a:pPr>
              <a:lnSpc>
                <a:spcPct val="100000"/>
              </a:lnSpc>
            </a:pPr>
            <a:endParaRPr b="0" lang="en-US" sz="9900" spc="-1" strike="noStrike">
              <a:solidFill>
                <a:schemeClr val="dk1"/>
              </a:solidFill>
              <a:latin typeface="Arial"/>
            </a:endParaRPr>
          </a:p>
        </p:txBody>
      </p:sp>
      <p:sp>
        <p:nvSpPr>
          <p:cNvPr id="75" name="Rectangle 23"/>
          <p:cNvSpPr/>
          <p:nvPr/>
        </p:nvSpPr>
        <p:spPr>
          <a:xfrm>
            <a:off x="0" y="0"/>
            <a:ext cx="43890840" cy="360"/>
          </a:xfrm>
          <a:prstGeom prst="rect">
            <a:avLst/>
          </a:prstGeom>
          <a:noFill/>
          <a:ln w="9525">
            <a:noFill/>
          </a:ln>
        </p:spPr>
        <p:style>
          <a:lnRef idx="0"/>
          <a:fillRef idx="0"/>
          <a:effectRef idx="0"/>
          <a:fontRef idx="minor"/>
        </p:style>
        <p:txBody>
          <a:bodyPr numCol="1" spcCol="0" wrap="none" tIns="360" bIns="360" anchor="ctr">
            <a:spAutoFit/>
          </a:bodyPr>
          <a:p>
            <a:pPr>
              <a:lnSpc>
                <a:spcPct val="100000"/>
              </a:lnSpc>
            </a:pPr>
            <a:endParaRPr b="0" lang="en-US" sz="9900" spc="-1" strike="noStrike">
              <a:solidFill>
                <a:schemeClr val="dk1"/>
              </a:solidFill>
              <a:latin typeface="Arial"/>
            </a:endParaRPr>
          </a:p>
        </p:txBody>
      </p:sp>
      <p:sp>
        <p:nvSpPr>
          <p:cNvPr id="76" name="Rectangle 25"/>
          <p:cNvSpPr/>
          <p:nvPr/>
        </p:nvSpPr>
        <p:spPr>
          <a:xfrm>
            <a:off x="0" y="0"/>
            <a:ext cx="43890840" cy="360"/>
          </a:xfrm>
          <a:prstGeom prst="rect">
            <a:avLst/>
          </a:prstGeom>
          <a:noFill/>
          <a:ln w="9525">
            <a:noFill/>
          </a:ln>
        </p:spPr>
        <p:style>
          <a:lnRef idx="0"/>
          <a:fillRef idx="0"/>
          <a:effectRef idx="0"/>
          <a:fontRef idx="minor"/>
        </p:style>
        <p:txBody>
          <a:bodyPr numCol="1" spcCol="0" wrap="none" tIns="360" bIns="360" anchor="ctr">
            <a:spAutoFit/>
          </a:bodyPr>
          <a:p>
            <a:pPr>
              <a:lnSpc>
                <a:spcPct val="100000"/>
              </a:lnSpc>
            </a:pPr>
            <a:endParaRPr b="0" lang="en-US" sz="9900" spc="-1" strike="noStrike">
              <a:solidFill>
                <a:schemeClr val="dk1"/>
              </a:solidFill>
              <a:latin typeface="Arial"/>
            </a:endParaRPr>
          </a:p>
        </p:txBody>
      </p:sp>
      <p:sp>
        <p:nvSpPr>
          <p:cNvPr id="77" name="TextBox 156"/>
          <p:cNvSpPr/>
          <p:nvPr/>
        </p:nvSpPr>
        <p:spPr>
          <a:xfrm>
            <a:off x="677880" y="5602680"/>
            <a:ext cx="11565000" cy="91260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1" lang="en-US" sz="5400" spc="-1" strike="noStrike" u="sng" cap="small">
                <a:solidFill>
                  <a:schemeClr val="dk1"/>
                </a:solidFill>
                <a:uFillTx/>
                <a:latin typeface="Garamond"/>
              </a:rPr>
              <a:t>Problem Statement &amp; Significance</a:t>
            </a:r>
            <a:endParaRPr b="0" lang="en-US" sz="5400" spc="-1" strike="noStrike">
              <a:solidFill>
                <a:srgbClr val="000000"/>
              </a:solidFill>
              <a:latin typeface="Arial"/>
            </a:endParaRPr>
          </a:p>
        </p:txBody>
      </p:sp>
      <p:sp>
        <p:nvSpPr>
          <p:cNvPr id="78" name="Rectangle 157"/>
          <p:cNvSpPr/>
          <p:nvPr/>
        </p:nvSpPr>
        <p:spPr>
          <a:xfrm>
            <a:off x="697680" y="6739560"/>
            <a:ext cx="13306680" cy="6491880"/>
          </a:xfrm>
          <a:prstGeom prst="rect">
            <a:avLst/>
          </a:prstGeom>
          <a:noFill/>
          <a:ln w="0">
            <a:noFill/>
          </a:ln>
        </p:spPr>
        <p:style>
          <a:lnRef idx="0"/>
          <a:fillRef idx="0"/>
          <a:effectRef idx="0"/>
          <a:fontRef idx="minor"/>
        </p:style>
        <p:txBody>
          <a:bodyPr lIns="90000" rIns="90000" tIns="45000" bIns="45000" anchor="t">
            <a:spAutoFit/>
          </a:bodyPr>
          <a:p>
            <a:pPr marL="457200" indent="-457200">
              <a:lnSpc>
                <a:spcPct val="100000"/>
              </a:lnSpc>
              <a:buClr>
                <a:srgbClr val="000000"/>
              </a:buClr>
              <a:buFont typeface="Wingdings" charset="2"/>
              <a:buChar char=""/>
            </a:pPr>
            <a:r>
              <a:rPr b="1" i="1" lang="en-US" sz="3200" spc="-1" strike="noStrike">
                <a:solidFill>
                  <a:schemeClr val="dk1"/>
                </a:solidFill>
                <a:latin typeface="Calibri"/>
              </a:rPr>
              <a:t>Level 1 bullet item </a:t>
            </a:r>
            <a:r>
              <a:rPr b="0" lang="en-US" sz="3200" spc="-1" strike="noStrike">
                <a:solidFill>
                  <a:schemeClr val="dk1"/>
                </a:solidFill>
                <a:latin typeface="Calibri"/>
              </a:rPr>
              <a:t>– Main problem statement. What is the specific problem to you are trying to solve? What is the gap in the state of knowledge that you are trying to fill? What is the goal of the project?</a:t>
            </a:r>
            <a:endParaRPr b="0" lang="en-US" sz="3200" spc="-1" strike="noStrike">
              <a:solidFill>
                <a:srgbClr val="000000"/>
              </a:solidFill>
              <a:latin typeface="Arial"/>
            </a:endParaRPr>
          </a:p>
          <a:p>
            <a:pPr marL="457200" indent="-457200">
              <a:lnSpc>
                <a:spcPct val="100000"/>
              </a:lnSpc>
              <a:buClr>
                <a:srgbClr val="000000"/>
              </a:buClr>
              <a:buFont typeface="Wingdings" charset="2"/>
              <a:buChar char=""/>
            </a:pPr>
            <a:r>
              <a:rPr b="1" i="1" lang="en-US" sz="3200" spc="-1" strike="noStrike">
                <a:solidFill>
                  <a:schemeClr val="dk1"/>
                </a:solidFill>
                <a:latin typeface="Calibri"/>
              </a:rPr>
              <a:t>Level 1 bullet item  2</a:t>
            </a:r>
            <a:r>
              <a:rPr b="0" lang="en-US" sz="3200" spc="-1" strike="noStrike">
                <a:solidFill>
                  <a:schemeClr val="dk1"/>
                </a:solidFill>
                <a:latin typeface="Calibri"/>
              </a:rPr>
              <a:t> – Perhaps some motivation on why this is a problem that is worth solving</a:t>
            </a:r>
            <a:endParaRPr b="0" lang="en-US" sz="3200" spc="-1" strike="noStrike">
              <a:solidFill>
                <a:srgbClr val="000000"/>
              </a:solidFill>
              <a:latin typeface="Arial"/>
            </a:endParaRPr>
          </a:p>
          <a:p>
            <a:pPr lvl="1" marL="1017720" indent="-457200">
              <a:lnSpc>
                <a:spcPct val="100000"/>
              </a:lnSpc>
              <a:buClr>
                <a:srgbClr val="000000"/>
              </a:buClr>
              <a:buFont typeface="Wingdings" charset="2"/>
              <a:buChar char=""/>
            </a:pPr>
            <a:r>
              <a:rPr b="0" lang="en-US" sz="3200" spc="-1" strike="noStrike">
                <a:solidFill>
                  <a:schemeClr val="dk1"/>
                </a:solidFill>
                <a:latin typeface="Calibri"/>
              </a:rPr>
              <a:t>Level 2 bullet item</a:t>
            </a:r>
            <a:endParaRPr b="0" lang="en-US" sz="3200" spc="-1" strike="noStrike">
              <a:solidFill>
                <a:srgbClr val="000000"/>
              </a:solidFill>
              <a:latin typeface="Arial"/>
            </a:endParaRPr>
          </a:p>
          <a:p>
            <a:pPr lvl="2" marL="1592280" indent="-514440">
              <a:lnSpc>
                <a:spcPct val="100000"/>
              </a:lnSpc>
              <a:buClr>
                <a:srgbClr val="000000"/>
              </a:buClr>
              <a:buFont typeface="Arial"/>
              <a:buChar char="•"/>
            </a:pPr>
            <a:r>
              <a:rPr b="0" lang="en-US" sz="2400" spc="-1" strike="noStrike">
                <a:solidFill>
                  <a:schemeClr val="dk1"/>
                </a:solidFill>
                <a:latin typeface="Calibri"/>
              </a:rPr>
              <a:t>Level 3 text (smallest text no smaller than font size 24)</a:t>
            </a:r>
            <a:endParaRPr b="0" lang="en-US" sz="2400" spc="-1" strike="noStrike">
              <a:solidFill>
                <a:srgbClr val="000000"/>
              </a:solidFill>
              <a:latin typeface="Arial"/>
            </a:endParaRPr>
          </a:p>
          <a:p>
            <a:pPr lvl="2" marL="1592280" indent="-514440">
              <a:lnSpc>
                <a:spcPct val="100000"/>
              </a:lnSpc>
              <a:buClr>
                <a:srgbClr val="000000"/>
              </a:buClr>
              <a:buFont typeface="Arial"/>
              <a:buChar char="•"/>
            </a:pPr>
            <a:r>
              <a:rPr b="0" lang="en-US" sz="2400" spc="-1" strike="noStrike">
                <a:solidFill>
                  <a:schemeClr val="dk1"/>
                </a:solidFill>
                <a:latin typeface="Calibri"/>
              </a:rPr>
              <a:t>More Level 3 text</a:t>
            </a:r>
            <a:endParaRPr b="0" lang="en-US" sz="2400" spc="-1" strike="noStrike">
              <a:solidFill>
                <a:srgbClr val="000000"/>
              </a:solidFill>
              <a:latin typeface="Arial"/>
            </a:endParaRPr>
          </a:p>
          <a:p>
            <a:pPr lvl="2" marL="1592280" indent="-514440">
              <a:lnSpc>
                <a:spcPct val="100000"/>
              </a:lnSpc>
              <a:buClr>
                <a:srgbClr val="000000"/>
              </a:buClr>
              <a:buFont typeface="Arial"/>
              <a:buChar char="•"/>
            </a:pPr>
            <a:r>
              <a:rPr b="0" lang="en-US" sz="2400" spc="-1" strike="noStrike">
                <a:solidFill>
                  <a:schemeClr val="dk1"/>
                </a:solidFill>
                <a:latin typeface="Calibri"/>
              </a:rPr>
              <a:t>There should be no smaller Level 4 text</a:t>
            </a:r>
            <a:endParaRPr b="0" lang="en-US" sz="2400" spc="-1" strike="noStrike">
              <a:solidFill>
                <a:srgbClr val="000000"/>
              </a:solidFill>
              <a:latin typeface="Arial"/>
            </a:endParaRPr>
          </a:p>
          <a:p>
            <a:pPr lvl="1" marL="1017720" indent="-457200">
              <a:lnSpc>
                <a:spcPct val="100000"/>
              </a:lnSpc>
              <a:buClr>
                <a:srgbClr val="000000"/>
              </a:buClr>
              <a:buFont typeface="Wingdings" charset="2"/>
              <a:buChar char=""/>
            </a:pPr>
            <a:r>
              <a:rPr b="0" lang="en-US" sz="3200" spc="-1" strike="noStrike">
                <a:solidFill>
                  <a:schemeClr val="dk1"/>
                </a:solidFill>
                <a:latin typeface="Calibri"/>
              </a:rPr>
              <a:t>More Level 2 text</a:t>
            </a:r>
            <a:endParaRPr b="0" lang="en-US" sz="3200" spc="-1" strike="noStrike">
              <a:solidFill>
                <a:srgbClr val="000000"/>
              </a:solidFill>
              <a:latin typeface="Arial"/>
            </a:endParaRPr>
          </a:p>
          <a:p>
            <a:pPr marL="457200" indent="-457200">
              <a:lnSpc>
                <a:spcPct val="100000"/>
              </a:lnSpc>
              <a:buClr>
                <a:srgbClr val="000000"/>
              </a:buClr>
              <a:buFont typeface="Wingdings" charset="2"/>
              <a:buChar char=""/>
            </a:pPr>
            <a:r>
              <a:rPr b="1" i="1" lang="en-US" sz="3200" spc="-1" strike="noStrike">
                <a:solidFill>
                  <a:schemeClr val="dk1"/>
                </a:solidFill>
                <a:latin typeface="Calibri"/>
              </a:rPr>
              <a:t> </a:t>
            </a:r>
            <a:r>
              <a:rPr b="1" i="1" lang="en-US" sz="3200" spc="-1" strike="noStrike">
                <a:solidFill>
                  <a:schemeClr val="dk1"/>
                </a:solidFill>
                <a:latin typeface="Calibri"/>
              </a:rPr>
              <a:t>Significance </a:t>
            </a:r>
            <a:r>
              <a:rPr b="0" lang="en-US" sz="3200" spc="-1" strike="noStrike">
                <a:solidFill>
                  <a:schemeClr val="dk1"/>
                </a:solidFill>
                <a:latin typeface="Calibri"/>
              </a:rPr>
              <a:t>– What is the significance / impact of solving this problem </a:t>
            </a:r>
            <a:endParaRPr b="0" lang="en-US" sz="3200" spc="-1" strike="noStrike">
              <a:solidFill>
                <a:srgbClr val="000000"/>
              </a:solidFill>
              <a:latin typeface="Arial"/>
            </a:endParaRPr>
          </a:p>
          <a:p>
            <a:pPr lvl="1" marL="1017720" indent="-457200">
              <a:lnSpc>
                <a:spcPct val="100000"/>
              </a:lnSpc>
              <a:buClr>
                <a:srgbClr val="000000"/>
              </a:buClr>
              <a:buFont typeface="Wingdings" charset="2"/>
              <a:buChar char=""/>
            </a:pPr>
            <a:r>
              <a:rPr b="0" lang="en-US" sz="3200" spc="-1" strike="noStrike">
                <a:solidFill>
                  <a:schemeClr val="dk1"/>
                </a:solidFill>
                <a:latin typeface="Calibri"/>
              </a:rPr>
              <a:t>Reason 1</a:t>
            </a:r>
            <a:endParaRPr b="0" lang="en-US" sz="3200" spc="-1" strike="noStrike">
              <a:solidFill>
                <a:srgbClr val="000000"/>
              </a:solidFill>
              <a:latin typeface="Arial"/>
            </a:endParaRPr>
          </a:p>
          <a:p>
            <a:pPr lvl="2" marL="1578240" indent="-457200">
              <a:lnSpc>
                <a:spcPct val="100000"/>
              </a:lnSpc>
              <a:buClr>
                <a:srgbClr val="000000"/>
              </a:buClr>
              <a:buFont typeface="Arial"/>
              <a:buChar char="•"/>
            </a:pPr>
            <a:r>
              <a:rPr b="0" lang="en-US" sz="3200" spc="-1" strike="noStrike">
                <a:solidFill>
                  <a:schemeClr val="dk1"/>
                </a:solidFill>
                <a:latin typeface="Calibri"/>
              </a:rPr>
              <a:t>Additional context</a:t>
            </a:r>
            <a:endParaRPr b="0" lang="en-US" sz="3200" spc="-1" strike="noStrike">
              <a:solidFill>
                <a:srgbClr val="000000"/>
              </a:solidFill>
              <a:latin typeface="Arial"/>
            </a:endParaRPr>
          </a:p>
          <a:p>
            <a:pPr lvl="1" marL="1017720" indent="-457200">
              <a:lnSpc>
                <a:spcPct val="100000"/>
              </a:lnSpc>
              <a:buClr>
                <a:srgbClr val="000000"/>
              </a:buClr>
              <a:buFont typeface="Wingdings" charset="2"/>
              <a:buChar char=""/>
            </a:pPr>
            <a:r>
              <a:rPr b="0" lang="en-US" sz="2800" spc="-1" strike="noStrike">
                <a:solidFill>
                  <a:schemeClr val="dk1"/>
                </a:solidFill>
                <a:latin typeface="Calibri"/>
              </a:rPr>
              <a:t>Applications</a:t>
            </a:r>
            <a:endParaRPr b="0" lang="en-US" sz="2800" spc="-1" strike="noStrike">
              <a:solidFill>
                <a:srgbClr val="000000"/>
              </a:solidFill>
              <a:latin typeface="Arial"/>
            </a:endParaRPr>
          </a:p>
        </p:txBody>
      </p:sp>
      <p:sp>
        <p:nvSpPr>
          <p:cNvPr id="79" name="TextBox 158"/>
          <p:cNvSpPr/>
          <p:nvPr/>
        </p:nvSpPr>
        <p:spPr>
          <a:xfrm>
            <a:off x="647640" y="13938120"/>
            <a:ext cx="9815760" cy="91260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1" lang="en-US" sz="5400" spc="-1" strike="noStrike" u="sng" cap="small">
                <a:solidFill>
                  <a:schemeClr val="dk1"/>
                </a:solidFill>
                <a:uFillTx/>
                <a:latin typeface="Garamond"/>
              </a:rPr>
              <a:t>Background / Prior Methods</a:t>
            </a:r>
            <a:endParaRPr b="0" lang="en-US" sz="5400" spc="-1" strike="noStrike">
              <a:solidFill>
                <a:srgbClr val="000000"/>
              </a:solidFill>
              <a:latin typeface="Arial"/>
            </a:endParaRPr>
          </a:p>
        </p:txBody>
      </p:sp>
      <p:sp>
        <p:nvSpPr>
          <p:cNvPr id="80" name="TextBox 171"/>
          <p:cNvSpPr/>
          <p:nvPr/>
        </p:nvSpPr>
        <p:spPr>
          <a:xfrm>
            <a:off x="15019200" y="5602680"/>
            <a:ext cx="9666360" cy="100404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1" lang="en-US" sz="6000" spc="-1" strike="noStrike" u="sng" cap="small">
                <a:solidFill>
                  <a:schemeClr val="dk1"/>
                </a:solidFill>
                <a:uFillTx/>
                <a:latin typeface="Garamond"/>
              </a:rPr>
              <a:t>Approach / Methodology </a:t>
            </a:r>
            <a:endParaRPr b="0" lang="en-US" sz="6000" spc="-1" strike="noStrike">
              <a:solidFill>
                <a:srgbClr val="000000"/>
              </a:solidFill>
              <a:latin typeface="Arial"/>
            </a:endParaRPr>
          </a:p>
        </p:txBody>
      </p:sp>
      <p:grpSp>
        <p:nvGrpSpPr>
          <p:cNvPr id="81" name="Group 5"/>
          <p:cNvGrpSpPr/>
          <p:nvPr/>
        </p:nvGrpSpPr>
        <p:grpSpPr>
          <a:xfrm>
            <a:off x="29152440" y="14858640"/>
            <a:ext cx="13859280" cy="5183640"/>
            <a:chOff x="29152440" y="14858640"/>
            <a:chExt cx="13859280" cy="5183640"/>
          </a:xfrm>
        </p:grpSpPr>
        <p:pic>
          <p:nvPicPr>
            <p:cNvPr id="82" name="Picture 2" descr=""/>
            <p:cNvPicPr/>
            <p:nvPr/>
          </p:nvPicPr>
          <p:blipFill>
            <a:blip r:embed="rId3"/>
            <a:stretch/>
          </p:blipFill>
          <p:spPr>
            <a:xfrm>
              <a:off x="29152440" y="14858640"/>
              <a:ext cx="6912000" cy="5183640"/>
            </a:xfrm>
            <a:prstGeom prst="rect">
              <a:avLst/>
            </a:prstGeom>
            <a:ln w="38100">
              <a:solidFill>
                <a:srgbClr val="000000"/>
              </a:solidFill>
              <a:miter/>
            </a:ln>
          </p:spPr>
        </p:pic>
        <p:pic>
          <p:nvPicPr>
            <p:cNvPr id="83" name="Picture 3" descr=""/>
            <p:cNvPicPr/>
            <p:nvPr/>
          </p:nvPicPr>
          <p:blipFill>
            <a:blip r:embed="rId4"/>
            <a:stretch/>
          </p:blipFill>
          <p:spPr>
            <a:xfrm>
              <a:off x="36099720" y="14858640"/>
              <a:ext cx="6912000" cy="5183640"/>
            </a:xfrm>
            <a:prstGeom prst="rect">
              <a:avLst/>
            </a:prstGeom>
            <a:ln w="38100">
              <a:solidFill>
                <a:srgbClr val="000000"/>
              </a:solidFill>
              <a:miter/>
            </a:ln>
          </p:spPr>
        </p:pic>
        <p:sp>
          <p:nvSpPr>
            <p:cNvPr id="84" name="TextBox 180"/>
            <p:cNvSpPr/>
            <p:nvPr/>
          </p:nvSpPr>
          <p:spPr>
            <a:xfrm>
              <a:off x="30295080" y="15302520"/>
              <a:ext cx="799920" cy="699120"/>
            </a:xfrm>
            <a:prstGeom prst="rect">
              <a:avLst/>
            </a:prstGeom>
            <a:noFill/>
            <a:ln w="38100">
              <a:noFill/>
            </a:ln>
          </p:spPr>
          <p:style>
            <a:lnRef idx="0"/>
            <a:fillRef idx="0"/>
            <a:effectRef idx="0"/>
            <a:fontRef idx="minor"/>
          </p:style>
          <p:txBody>
            <a:bodyPr wrap="none" lIns="90000" rIns="90000" tIns="45000" bIns="45000" anchor="t">
              <a:spAutoFit/>
            </a:bodyPr>
            <a:p>
              <a:pPr>
                <a:lnSpc>
                  <a:spcPct val="100000"/>
                </a:lnSpc>
              </a:pPr>
              <a:r>
                <a:rPr b="1" lang="en-US" sz="4000" spc="-1" strike="noStrike">
                  <a:solidFill>
                    <a:schemeClr val="dk1"/>
                  </a:solidFill>
                  <a:latin typeface="Arial"/>
                </a:rPr>
                <a:t>(a)</a:t>
              </a:r>
              <a:endParaRPr b="0" lang="en-US" sz="4000" spc="-1" strike="noStrike">
                <a:solidFill>
                  <a:srgbClr val="000000"/>
                </a:solidFill>
                <a:latin typeface="Arial"/>
              </a:endParaRPr>
            </a:p>
          </p:txBody>
        </p:sp>
        <p:sp>
          <p:nvSpPr>
            <p:cNvPr id="85" name="TextBox 181"/>
            <p:cNvSpPr/>
            <p:nvPr/>
          </p:nvSpPr>
          <p:spPr>
            <a:xfrm>
              <a:off x="37178640" y="15270120"/>
              <a:ext cx="828720" cy="699120"/>
            </a:xfrm>
            <a:prstGeom prst="rect">
              <a:avLst/>
            </a:prstGeom>
            <a:noFill/>
            <a:ln w="38100">
              <a:noFill/>
            </a:ln>
          </p:spPr>
          <p:style>
            <a:lnRef idx="0"/>
            <a:fillRef idx="0"/>
            <a:effectRef idx="0"/>
            <a:fontRef idx="minor"/>
          </p:style>
          <p:txBody>
            <a:bodyPr wrap="none" lIns="90000" rIns="90000" tIns="45000" bIns="45000" anchor="t">
              <a:spAutoFit/>
            </a:bodyPr>
            <a:p>
              <a:pPr>
                <a:lnSpc>
                  <a:spcPct val="100000"/>
                </a:lnSpc>
              </a:pPr>
              <a:r>
                <a:rPr b="1" lang="en-US" sz="4000" spc="-1" strike="noStrike">
                  <a:solidFill>
                    <a:schemeClr val="dk1"/>
                  </a:solidFill>
                  <a:latin typeface="Arial"/>
                </a:rPr>
                <a:t>(b)</a:t>
              </a:r>
              <a:endParaRPr b="0" lang="en-US" sz="4000" spc="-1" strike="noStrike">
                <a:solidFill>
                  <a:srgbClr val="000000"/>
                </a:solidFill>
                <a:latin typeface="Arial"/>
              </a:endParaRPr>
            </a:p>
          </p:txBody>
        </p:sp>
      </p:grpSp>
      <p:sp>
        <p:nvSpPr>
          <p:cNvPr id="86" name="TextBox 189"/>
          <p:cNvSpPr/>
          <p:nvPr/>
        </p:nvSpPr>
        <p:spPr>
          <a:xfrm>
            <a:off x="28841400" y="11719440"/>
            <a:ext cx="2738520" cy="91260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1" lang="en-US" sz="5400" spc="-1" strike="noStrike" u="sng" cap="small">
                <a:solidFill>
                  <a:schemeClr val="dk1"/>
                </a:solidFill>
                <a:uFillTx/>
                <a:latin typeface="Garamond"/>
              </a:rPr>
              <a:t>Results</a:t>
            </a:r>
            <a:endParaRPr b="0" lang="en-US" sz="5400" spc="-1" strike="noStrike">
              <a:solidFill>
                <a:srgbClr val="000000"/>
              </a:solidFill>
              <a:latin typeface="Arial"/>
            </a:endParaRPr>
          </a:p>
        </p:txBody>
      </p:sp>
      <p:pic>
        <p:nvPicPr>
          <p:cNvPr id="87" name="Picture 2" descr=""/>
          <p:cNvPicPr/>
          <p:nvPr/>
        </p:nvPicPr>
        <p:blipFill>
          <a:blip r:embed="rId5"/>
          <a:stretch/>
        </p:blipFill>
        <p:spPr>
          <a:xfrm>
            <a:off x="14248800" y="20946240"/>
            <a:ext cx="6432840" cy="4824720"/>
          </a:xfrm>
          <a:prstGeom prst="rect">
            <a:avLst/>
          </a:prstGeom>
          <a:ln w="57150">
            <a:solidFill>
              <a:srgbClr val="000000"/>
            </a:solidFill>
            <a:miter/>
          </a:ln>
        </p:spPr>
      </p:pic>
      <p:sp>
        <p:nvSpPr>
          <p:cNvPr id="88" name="TextBox 8"/>
          <p:cNvSpPr/>
          <p:nvPr/>
        </p:nvSpPr>
        <p:spPr>
          <a:xfrm>
            <a:off x="15557760" y="20889720"/>
            <a:ext cx="3814560" cy="50580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0" lang="en-US" sz="2400" spc="-1" strike="noStrike">
                <a:solidFill>
                  <a:schemeClr val="dk1"/>
                </a:solidFill>
                <a:latin typeface="Palatino Linotype"/>
              </a:rPr>
              <a:t>Training distribution @ t=t</a:t>
            </a:r>
            <a:r>
              <a:rPr b="0" lang="en-US" sz="2400" spc="-1" strike="noStrike" baseline="-25000">
                <a:solidFill>
                  <a:schemeClr val="dk1"/>
                </a:solidFill>
                <a:latin typeface="Palatino Linotype"/>
              </a:rPr>
              <a:t>0</a:t>
            </a:r>
            <a:endParaRPr b="0" lang="en-US" sz="2400" spc="-1" strike="noStrike">
              <a:solidFill>
                <a:srgbClr val="000000"/>
              </a:solidFill>
              <a:latin typeface="Arial"/>
            </a:endParaRPr>
          </a:p>
        </p:txBody>
      </p:sp>
      <p:pic>
        <p:nvPicPr>
          <p:cNvPr id="89" name="Picture 3" descr=""/>
          <p:cNvPicPr/>
          <p:nvPr/>
        </p:nvPicPr>
        <p:blipFill>
          <a:blip r:embed="rId6"/>
          <a:stretch/>
        </p:blipFill>
        <p:spPr>
          <a:xfrm>
            <a:off x="20945160" y="20999520"/>
            <a:ext cx="6361920" cy="4771080"/>
          </a:xfrm>
          <a:prstGeom prst="rect">
            <a:avLst/>
          </a:prstGeom>
          <a:ln w="57150">
            <a:solidFill>
              <a:srgbClr val="000000"/>
            </a:solidFill>
            <a:miter/>
          </a:ln>
        </p:spPr>
      </p:pic>
      <p:sp>
        <p:nvSpPr>
          <p:cNvPr id="90" name="TextBox 217"/>
          <p:cNvSpPr/>
          <p:nvPr/>
        </p:nvSpPr>
        <p:spPr>
          <a:xfrm>
            <a:off x="22422600" y="20951640"/>
            <a:ext cx="3628440" cy="50580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0" lang="en-US" sz="2400" spc="-1" strike="noStrike">
                <a:solidFill>
                  <a:schemeClr val="dk1"/>
                </a:solidFill>
                <a:latin typeface="Palatino Linotype"/>
              </a:rPr>
              <a:t>Testing distribution @ t=t</a:t>
            </a:r>
            <a:r>
              <a:rPr b="0" lang="en-US" sz="2400" spc="-1" strike="noStrike" baseline="-25000">
                <a:solidFill>
                  <a:schemeClr val="dk1"/>
                </a:solidFill>
                <a:latin typeface="Palatino Linotype"/>
              </a:rPr>
              <a:t>0</a:t>
            </a:r>
            <a:endParaRPr b="0" lang="en-US" sz="2400" spc="-1" strike="noStrike">
              <a:solidFill>
                <a:srgbClr val="000000"/>
              </a:solidFill>
              <a:latin typeface="Arial"/>
            </a:endParaRPr>
          </a:p>
        </p:txBody>
      </p:sp>
      <p:sp>
        <p:nvSpPr>
          <p:cNvPr id="91" name="Rectangle 223"/>
          <p:cNvSpPr/>
          <p:nvPr/>
        </p:nvSpPr>
        <p:spPr>
          <a:xfrm>
            <a:off x="28781280" y="6777720"/>
            <a:ext cx="13306680" cy="4114800"/>
          </a:xfrm>
          <a:prstGeom prst="rect">
            <a:avLst/>
          </a:prstGeom>
          <a:noFill/>
          <a:ln w="0">
            <a:noFill/>
          </a:ln>
        </p:spPr>
        <p:style>
          <a:lnRef idx="0"/>
          <a:fillRef idx="0"/>
          <a:effectRef idx="0"/>
          <a:fontRef idx="minor"/>
        </p:style>
        <p:txBody>
          <a:bodyPr lIns="90000" rIns="90000" tIns="45000" bIns="45000" anchor="t">
            <a:spAutoFit/>
          </a:bodyPr>
          <a:p>
            <a:pPr marL="571680" indent="-571680">
              <a:lnSpc>
                <a:spcPct val="100000"/>
              </a:lnSpc>
              <a:buClr>
                <a:srgbClr val="000000"/>
              </a:buClr>
              <a:buFont typeface="Wingdings" charset="2"/>
              <a:buChar char=""/>
            </a:pPr>
            <a:r>
              <a:rPr b="1" i="1" lang="en-US" sz="3200" spc="-1" strike="noStrike">
                <a:solidFill>
                  <a:schemeClr val="dk1"/>
                </a:solidFill>
                <a:latin typeface="Calibri"/>
              </a:rPr>
              <a:t>Experimental Setup</a:t>
            </a:r>
            <a:endParaRPr b="0" lang="en-US" sz="3200" spc="-1" strike="noStrike">
              <a:solidFill>
                <a:srgbClr val="000000"/>
              </a:solidFill>
              <a:latin typeface="Arial"/>
            </a:endParaRPr>
          </a:p>
          <a:p>
            <a:pPr lvl="1" marL="1017720" indent="-457200">
              <a:lnSpc>
                <a:spcPct val="100000"/>
              </a:lnSpc>
              <a:buClr>
                <a:srgbClr val="000000"/>
              </a:buClr>
              <a:buFont typeface="Wingdings" charset="2"/>
              <a:buChar char=""/>
            </a:pPr>
            <a:r>
              <a:rPr b="0" i="1" lang="en-US" sz="2800" spc="-1" strike="noStrike">
                <a:solidFill>
                  <a:schemeClr val="dk1"/>
                </a:solidFill>
                <a:latin typeface="Calibri"/>
              </a:rPr>
              <a:t>…</a:t>
            </a:r>
            <a:r>
              <a:rPr b="0" i="1" lang="en-US" sz="2800" spc="-1" strike="noStrike">
                <a:solidFill>
                  <a:schemeClr val="dk1"/>
                </a:solidFill>
                <a:latin typeface="Calibri"/>
              </a:rPr>
              <a:t>..</a:t>
            </a:r>
            <a:endParaRPr b="0" lang="en-US" sz="2800" spc="-1" strike="noStrike">
              <a:solidFill>
                <a:srgbClr val="000000"/>
              </a:solidFill>
              <a:latin typeface="Arial"/>
            </a:endParaRPr>
          </a:p>
          <a:p>
            <a:pPr marL="571680" indent="-571680">
              <a:lnSpc>
                <a:spcPct val="100000"/>
              </a:lnSpc>
              <a:buClr>
                <a:srgbClr val="000000"/>
              </a:buClr>
              <a:buFont typeface="Wingdings" charset="2"/>
              <a:buChar char=""/>
            </a:pPr>
            <a:r>
              <a:rPr b="1" i="1" lang="en-US" sz="3200" spc="-1" strike="noStrike">
                <a:solidFill>
                  <a:schemeClr val="dk1"/>
                </a:solidFill>
                <a:latin typeface="Calibri"/>
              </a:rPr>
              <a:t>Evaluation and Validation</a:t>
            </a:r>
            <a:endParaRPr b="0" lang="en-US" sz="3200" spc="-1" strike="noStrike">
              <a:solidFill>
                <a:srgbClr val="000000"/>
              </a:solidFill>
              <a:latin typeface="Arial"/>
            </a:endParaRPr>
          </a:p>
          <a:p>
            <a:pPr lvl="1" marL="1017720" indent="-457200">
              <a:lnSpc>
                <a:spcPct val="100000"/>
              </a:lnSpc>
              <a:buClr>
                <a:srgbClr val="000000"/>
              </a:buClr>
              <a:buFont typeface="Wingdings" charset="2"/>
              <a:buChar char=""/>
            </a:pPr>
            <a:r>
              <a:rPr b="0" lang="en-US" sz="2800" spc="-1" strike="noStrike">
                <a:solidFill>
                  <a:schemeClr val="dk1"/>
                </a:solidFill>
                <a:latin typeface="Calibri"/>
              </a:rPr>
              <a:t>…</a:t>
            </a:r>
            <a:r>
              <a:rPr b="0" lang="en-US" sz="2800" spc="-1" strike="noStrike">
                <a:solidFill>
                  <a:schemeClr val="dk1"/>
                </a:solidFill>
                <a:latin typeface="Calibri"/>
              </a:rPr>
              <a:t>..</a:t>
            </a:r>
            <a:endParaRPr b="0" lang="en-US" sz="2800" spc="-1" strike="noStrike">
              <a:solidFill>
                <a:srgbClr val="000000"/>
              </a:solidFill>
              <a:latin typeface="Arial"/>
            </a:endParaRPr>
          </a:p>
          <a:p>
            <a:pPr marL="571680" indent="-571680">
              <a:lnSpc>
                <a:spcPct val="100000"/>
              </a:lnSpc>
              <a:buClr>
                <a:srgbClr val="000000"/>
              </a:buClr>
              <a:buFont typeface="Wingdings" charset="2"/>
              <a:buChar char=""/>
            </a:pPr>
            <a:r>
              <a:rPr b="1" i="1" lang="en-US" sz="3200" spc="-1" strike="noStrike">
                <a:solidFill>
                  <a:schemeClr val="dk1"/>
                </a:solidFill>
                <a:latin typeface="Calibri"/>
              </a:rPr>
              <a:t>Datasets &amp; Parameter Selection</a:t>
            </a:r>
            <a:endParaRPr b="0" lang="en-US" sz="3200" spc="-1" strike="noStrike">
              <a:solidFill>
                <a:srgbClr val="000000"/>
              </a:solidFill>
              <a:latin typeface="Arial"/>
            </a:endParaRPr>
          </a:p>
          <a:p>
            <a:pPr lvl="1" marL="1017720" indent="-457200">
              <a:lnSpc>
                <a:spcPct val="100000"/>
              </a:lnSpc>
              <a:buClr>
                <a:srgbClr val="000000"/>
              </a:buClr>
              <a:buFont typeface="Wingdings" charset="2"/>
              <a:buChar char=""/>
            </a:pPr>
            <a:r>
              <a:rPr b="1" i="1" lang="en-US" sz="2800" spc="-1" strike="noStrike">
                <a:solidFill>
                  <a:schemeClr val="dk1"/>
                </a:solidFill>
                <a:latin typeface="Calibri"/>
              </a:rPr>
              <a:t>Circular Gaussian Drift</a:t>
            </a:r>
            <a:r>
              <a:rPr b="0" lang="en-US" sz="2800" spc="-1" strike="noStrike">
                <a:solidFill>
                  <a:schemeClr val="dk1"/>
                </a:solidFill>
                <a:latin typeface="Calibri"/>
              </a:rPr>
              <a:t>: two class problem consisting two Gaussian components drifting in a circular pattern </a:t>
            </a:r>
            <a:endParaRPr b="0" lang="en-US" sz="2800" spc="-1" strike="noStrike">
              <a:solidFill>
                <a:srgbClr val="000000"/>
              </a:solidFill>
              <a:latin typeface="Arial"/>
            </a:endParaRPr>
          </a:p>
          <a:p>
            <a:pPr lvl="1" marL="1017720" indent="-457200">
              <a:lnSpc>
                <a:spcPct val="100000"/>
              </a:lnSpc>
              <a:buClr>
                <a:srgbClr val="000000"/>
              </a:buClr>
              <a:buFont typeface="Wingdings" charset="2"/>
              <a:buChar char=""/>
            </a:pPr>
            <a:r>
              <a:rPr b="1" i="1" lang="en-US" sz="2800" spc="-1" strike="noStrike">
                <a:solidFill>
                  <a:schemeClr val="dk1"/>
                </a:solidFill>
                <a:latin typeface="Calibri"/>
              </a:rPr>
              <a:t>Triangular Gaussian Drift</a:t>
            </a:r>
            <a:r>
              <a:rPr b="0" lang="en-US" sz="2800" spc="-1" strike="noStrike">
                <a:solidFill>
                  <a:schemeClr val="dk1"/>
                </a:solidFill>
                <a:latin typeface="Calibri"/>
              </a:rPr>
              <a:t>: three class problem consisting three Gaussian components drifting in a triangular pattern </a:t>
            </a:r>
            <a:endParaRPr b="0" lang="en-US" sz="2800" spc="-1" strike="noStrike">
              <a:solidFill>
                <a:srgbClr val="000000"/>
              </a:solidFill>
              <a:latin typeface="Arial"/>
            </a:endParaRPr>
          </a:p>
        </p:txBody>
      </p:sp>
      <p:sp>
        <p:nvSpPr>
          <p:cNvPr id="92" name="TextBox 17"/>
          <p:cNvSpPr/>
          <p:nvPr/>
        </p:nvSpPr>
        <p:spPr>
          <a:xfrm>
            <a:off x="30610800" y="20209680"/>
            <a:ext cx="10634760" cy="13705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en-US" sz="2800" spc="-1" strike="noStrike">
                <a:solidFill>
                  <a:schemeClr val="dk1"/>
                </a:solidFill>
                <a:latin typeface="Calibri"/>
              </a:rPr>
              <a:t>Figure 2. </a:t>
            </a:r>
            <a:r>
              <a:rPr b="0" lang="en-US" sz="2800" spc="-1" strike="noStrike">
                <a:solidFill>
                  <a:schemeClr val="dk1"/>
                </a:solidFill>
                <a:latin typeface="Calibri"/>
              </a:rPr>
              <a:t> Raw classification accuracy on the </a:t>
            </a:r>
            <a:r>
              <a:rPr b="0" i="1" lang="en-US" sz="2800" spc="-1" strike="noStrike">
                <a:solidFill>
                  <a:schemeClr val="dk1"/>
                </a:solidFill>
                <a:latin typeface="Calibri"/>
              </a:rPr>
              <a:t>GaussCir</a:t>
            </a:r>
            <a:r>
              <a:rPr b="0" lang="en-US" sz="2800" spc="-1" strike="noStrike">
                <a:solidFill>
                  <a:schemeClr val="dk1"/>
                </a:solidFill>
                <a:latin typeface="Calibri"/>
              </a:rPr>
              <a:t> dataset. The level of bias between the labeled and unlabeled data varies as follows: (a) zero bias, (b) 1 time stamp.</a:t>
            </a:r>
            <a:endParaRPr b="0" lang="en-US" sz="2800" spc="-1" strike="noStrike">
              <a:solidFill>
                <a:srgbClr val="000000"/>
              </a:solidFill>
              <a:latin typeface="Arial"/>
            </a:endParaRPr>
          </a:p>
        </p:txBody>
      </p:sp>
      <p:sp>
        <p:nvSpPr>
          <p:cNvPr id="93" name="TextBox 72"/>
          <p:cNvSpPr/>
          <p:nvPr/>
        </p:nvSpPr>
        <p:spPr>
          <a:xfrm>
            <a:off x="28757880" y="5528880"/>
            <a:ext cx="6910920" cy="91260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1" lang="en-US" sz="5400" spc="-1" strike="noStrike" u="sng" cap="small">
                <a:solidFill>
                  <a:schemeClr val="dk1"/>
                </a:solidFill>
                <a:uFillTx/>
                <a:latin typeface="Garamond"/>
              </a:rPr>
              <a:t>Experimental Setup </a:t>
            </a:r>
            <a:endParaRPr b="0" lang="en-US" sz="5400" spc="-1" strike="noStrike">
              <a:solidFill>
                <a:srgbClr val="000000"/>
              </a:solidFill>
              <a:latin typeface="Arial"/>
            </a:endParaRPr>
          </a:p>
        </p:txBody>
      </p:sp>
      <p:sp>
        <p:nvSpPr>
          <p:cNvPr id="94" name="TextBox 73"/>
          <p:cNvSpPr/>
          <p:nvPr/>
        </p:nvSpPr>
        <p:spPr>
          <a:xfrm>
            <a:off x="29064240" y="22773960"/>
            <a:ext cx="9127080" cy="91260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1" lang="en-US" sz="5400" spc="-1" strike="noStrike" u="sng" cap="small">
                <a:solidFill>
                  <a:schemeClr val="dk1"/>
                </a:solidFill>
                <a:uFillTx/>
                <a:latin typeface="Garamond"/>
              </a:rPr>
              <a:t>Conclusion &amp; Future Work</a:t>
            </a:r>
            <a:endParaRPr b="0" lang="en-US" sz="5400" spc="-1" strike="noStrike">
              <a:solidFill>
                <a:srgbClr val="000000"/>
              </a:solidFill>
              <a:latin typeface="Arial"/>
            </a:endParaRPr>
          </a:p>
        </p:txBody>
      </p:sp>
      <p:sp>
        <p:nvSpPr>
          <p:cNvPr id="95" name="Rectangle 74"/>
          <p:cNvSpPr/>
          <p:nvPr/>
        </p:nvSpPr>
        <p:spPr>
          <a:xfrm>
            <a:off x="29183760" y="23985720"/>
            <a:ext cx="14461920" cy="4130280"/>
          </a:xfrm>
          <a:prstGeom prst="rect">
            <a:avLst/>
          </a:prstGeom>
          <a:noFill/>
          <a:ln w="0">
            <a:noFill/>
          </a:ln>
        </p:spPr>
        <p:style>
          <a:lnRef idx="0"/>
          <a:fillRef idx="0"/>
          <a:effectRef idx="0"/>
          <a:fontRef idx="minor"/>
        </p:style>
        <p:txBody>
          <a:bodyPr lIns="90000" rIns="90000" tIns="45000" bIns="45000" anchor="t">
            <a:spAutoFit/>
          </a:bodyPr>
          <a:p>
            <a:pPr marL="571680" indent="-571680">
              <a:lnSpc>
                <a:spcPct val="100000"/>
              </a:lnSpc>
              <a:buClr>
                <a:srgbClr val="000000"/>
              </a:buClr>
              <a:buFont typeface="Wingdings" charset="2"/>
              <a:buChar char=""/>
            </a:pPr>
            <a:r>
              <a:rPr b="1" i="1" lang="en-US" sz="3200" spc="-1" strike="noStrike">
                <a:solidFill>
                  <a:schemeClr val="dk1"/>
                </a:solidFill>
                <a:latin typeface="Calibri"/>
              </a:rPr>
              <a:t>Conclusions</a:t>
            </a:r>
            <a:endParaRPr b="0" lang="en-US" sz="3200" spc="-1" strike="noStrike">
              <a:solidFill>
                <a:srgbClr val="000000"/>
              </a:solidFill>
              <a:latin typeface="Arial"/>
            </a:endParaRPr>
          </a:p>
          <a:p>
            <a:pPr marL="1096920" indent="-457200">
              <a:lnSpc>
                <a:spcPct val="100000"/>
              </a:lnSpc>
              <a:buClr>
                <a:srgbClr val="000000"/>
              </a:buClr>
              <a:buFont typeface="Wingdings" charset="2"/>
              <a:buChar char=""/>
            </a:pPr>
            <a:r>
              <a:rPr b="0" lang="en-US" sz="2800" spc="-1" strike="noStrike">
                <a:solidFill>
                  <a:schemeClr val="dk1"/>
                </a:solidFill>
                <a:latin typeface="Calibri"/>
              </a:rPr>
              <a:t>Our approach works very well</a:t>
            </a:r>
            <a:endParaRPr b="0" lang="en-US" sz="2800" spc="-1" strike="noStrike">
              <a:solidFill>
                <a:srgbClr val="000000"/>
              </a:solidFill>
              <a:latin typeface="Arial"/>
            </a:endParaRPr>
          </a:p>
          <a:p>
            <a:pPr marL="639720">
              <a:lnSpc>
                <a:spcPct val="100000"/>
              </a:lnSpc>
            </a:pPr>
            <a:endParaRPr b="0" lang="en-US" sz="2800" spc="-1" strike="noStrike">
              <a:solidFill>
                <a:srgbClr val="000000"/>
              </a:solidFill>
              <a:latin typeface="Arial"/>
            </a:endParaRPr>
          </a:p>
          <a:p>
            <a:pPr lvl="1" marL="457200" indent="-457200">
              <a:lnSpc>
                <a:spcPct val="100000"/>
              </a:lnSpc>
              <a:buClr>
                <a:srgbClr val="000000"/>
              </a:buClr>
              <a:buFont typeface="Wingdings" charset="2"/>
              <a:buChar char=""/>
            </a:pPr>
            <a:r>
              <a:rPr b="1" i="1" lang="en-US" sz="2800" spc="-1" strike="noStrike">
                <a:solidFill>
                  <a:schemeClr val="dk1"/>
                </a:solidFill>
                <a:latin typeface="Calibri"/>
              </a:rPr>
              <a:t>Limitations</a:t>
            </a:r>
            <a:endParaRPr b="0" lang="en-US" sz="2800" spc="-1" strike="noStrike">
              <a:solidFill>
                <a:srgbClr val="000000"/>
              </a:solidFill>
              <a:latin typeface="Arial"/>
            </a:endParaRPr>
          </a:p>
          <a:p>
            <a:pPr lvl="2" marL="1017720" indent="-457200">
              <a:lnSpc>
                <a:spcPct val="100000"/>
              </a:lnSpc>
              <a:buClr>
                <a:srgbClr val="000000"/>
              </a:buClr>
              <a:buFont typeface="Wingdings" charset="2"/>
              <a:buChar char=""/>
            </a:pPr>
            <a:r>
              <a:rPr b="0" lang="en-US" sz="2800" spc="-1" strike="noStrike">
                <a:solidFill>
                  <a:schemeClr val="dk1"/>
                </a:solidFill>
                <a:latin typeface="Calibri"/>
              </a:rPr>
              <a:t>We made these assumptions that may not always hold true…</a:t>
            </a:r>
            <a:endParaRPr b="0" lang="en-US" sz="2800" spc="-1" strike="noStrike">
              <a:solidFill>
                <a:srgbClr val="000000"/>
              </a:solidFill>
              <a:latin typeface="Arial"/>
            </a:endParaRPr>
          </a:p>
          <a:p>
            <a:pPr marL="560520">
              <a:lnSpc>
                <a:spcPct val="100000"/>
              </a:lnSpc>
            </a:pPr>
            <a:endParaRPr b="0" lang="en-US" sz="2800" spc="-1" strike="noStrike">
              <a:solidFill>
                <a:srgbClr val="000000"/>
              </a:solidFill>
              <a:latin typeface="Arial"/>
            </a:endParaRPr>
          </a:p>
          <a:p>
            <a:pPr lvl="1" marL="457200" indent="-457200">
              <a:lnSpc>
                <a:spcPct val="100000"/>
              </a:lnSpc>
              <a:buClr>
                <a:srgbClr val="000000"/>
              </a:buClr>
              <a:buFont typeface="Wingdings" charset="2"/>
              <a:buChar char=""/>
            </a:pPr>
            <a:r>
              <a:rPr b="1" i="1" lang="en-US" sz="2800" spc="-1" strike="noStrike">
                <a:solidFill>
                  <a:schemeClr val="dk1"/>
                </a:solidFill>
                <a:latin typeface="Calibri"/>
              </a:rPr>
              <a:t>Future Work</a:t>
            </a:r>
            <a:endParaRPr b="0" lang="en-US" sz="2800" spc="-1" strike="noStrike">
              <a:solidFill>
                <a:srgbClr val="000000"/>
              </a:solidFill>
              <a:latin typeface="Arial"/>
            </a:endParaRPr>
          </a:p>
          <a:p>
            <a:pPr lvl="2" marL="1017720" indent="-457200">
              <a:lnSpc>
                <a:spcPct val="100000"/>
              </a:lnSpc>
              <a:buClr>
                <a:srgbClr val="000000"/>
              </a:buClr>
              <a:buFont typeface="Wingdings" charset="2"/>
              <a:buChar char=""/>
            </a:pPr>
            <a:r>
              <a:rPr b="0" lang="en-US" sz="3200" spc="-1" strike="noStrike">
                <a:solidFill>
                  <a:schemeClr val="dk1"/>
                </a:solidFill>
                <a:latin typeface="Calibri"/>
              </a:rPr>
              <a:t>We will address this and that in our next work</a:t>
            </a:r>
            <a:endParaRPr b="0" lang="en-US" sz="3200" spc="-1" strike="noStrike">
              <a:solidFill>
                <a:srgbClr val="000000"/>
              </a:solidFill>
              <a:latin typeface="Arial"/>
            </a:endParaRPr>
          </a:p>
          <a:p>
            <a:pPr>
              <a:lnSpc>
                <a:spcPct val="100000"/>
              </a:lnSpc>
            </a:pPr>
            <a:endParaRPr b="0" lang="en-US" sz="2400" spc="-1" strike="noStrike">
              <a:solidFill>
                <a:srgbClr val="000000"/>
              </a:solidFill>
              <a:latin typeface="Arial"/>
            </a:endParaRPr>
          </a:p>
          <a:p>
            <a:pPr>
              <a:lnSpc>
                <a:spcPct val="100000"/>
              </a:lnSpc>
            </a:pPr>
            <a:endParaRPr b="0" lang="en-US" sz="900" spc="-1" strike="noStrike">
              <a:solidFill>
                <a:srgbClr val="000000"/>
              </a:solidFill>
              <a:latin typeface="Arial"/>
            </a:endParaRPr>
          </a:p>
        </p:txBody>
      </p:sp>
      <p:sp>
        <p:nvSpPr>
          <p:cNvPr id="96" name="Rectangle 1"/>
          <p:cNvSpPr/>
          <p:nvPr/>
        </p:nvSpPr>
        <p:spPr>
          <a:xfrm>
            <a:off x="8033400" y="948960"/>
            <a:ext cx="27824760" cy="179640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1" lang="en-US" sz="11200" spc="-1" strike="noStrike" cap="small">
                <a:solidFill>
                  <a:srgbClr val="ff6600"/>
                </a:solidFill>
                <a:latin typeface="Biondi"/>
              </a:rPr>
              <a:t>Examples with Preprocessing Filters</a:t>
            </a:r>
            <a:endParaRPr b="0" lang="en-US" sz="11200" spc="-1" strike="noStrike">
              <a:solidFill>
                <a:srgbClr val="000000"/>
              </a:solidFill>
              <a:latin typeface="Arial"/>
            </a:endParaRPr>
          </a:p>
        </p:txBody>
      </p:sp>
      <p:sp>
        <p:nvSpPr>
          <p:cNvPr id="97" name="TextBox 75"/>
          <p:cNvSpPr/>
          <p:nvPr/>
        </p:nvSpPr>
        <p:spPr>
          <a:xfrm>
            <a:off x="19106280" y="25792200"/>
            <a:ext cx="3614760" cy="516600"/>
          </a:xfrm>
          <a:prstGeom prst="rect">
            <a:avLst/>
          </a:prstGeom>
          <a:noFill/>
          <a:ln w="0">
            <a:noFill/>
          </a:ln>
        </p:spPr>
        <p:style>
          <a:lnRef idx="0"/>
          <a:fillRef idx="0"/>
          <a:effectRef idx="0"/>
          <a:fontRef idx="minor"/>
        </p:style>
        <p:txBody>
          <a:bodyPr wrap="none" lIns="90000" rIns="90000" tIns="45000" bIns="45000" anchor="t">
            <a:spAutoFit/>
          </a:bodyPr>
          <a:p>
            <a:pPr algn="ctr">
              <a:lnSpc>
                <a:spcPct val="100000"/>
              </a:lnSpc>
            </a:pPr>
            <a:r>
              <a:rPr b="1" lang="en-US" sz="2800" spc="-1" strike="noStrike">
                <a:solidFill>
                  <a:schemeClr val="dk1"/>
                </a:solidFill>
                <a:latin typeface="Calibri"/>
              </a:rPr>
              <a:t>Figure 1. </a:t>
            </a:r>
            <a:r>
              <a:rPr b="0" lang="en-US" sz="2800" spc="-1" strike="noStrike">
                <a:solidFill>
                  <a:schemeClr val="dk1"/>
                </a:solidFill>
                <a:latin typeface="Calibri"/>
              </a:rPr>
              <a:t>Figure Caption</a:t>
            </a:r>
            <a:endParaRPr b="0" lang="en-US" sz="2800" spc="-1" strike="noStrike">
              <a:solidFill>
                <a:srgbClr val="000000"/>
              </a:solidFill>
              <a:latin typeface="Arial"/>
            </a:endParaRPr>
          </a:p>
        </p:txBody>
      </p:sp>
      <p:sp>
        <p:nvSpPr>
          <p:cNvPr id="98" name="TextBox 78"/>
          <p:cNvSpPr/>
          <p:nvPr/>
        </p:nvSpPr>
        <p:spPr>
          <a:xfrm>
            <a:off x="19159200" y="20188080"/>
            <a:ext cx="4147920" cy="516600"/>
          </a:xfrm>
          <a:prstGeom prst="rect">
            <a:avLst/>
          </a:prstGeom>
          <a:noFill/>
          <a:ln w="0">
            <a:noFill/>
          </a:ln>
        </p:spPr>
        <p:style>
          <a:lnRef idx="0"/>
          <a:fillRef idx="0"/>
          <a:effectRef idx="0"/>
          <a:fontRef idx="minor"/>
        </p:style>
        <p:txBody>
          <a:bodyPr wrap="none" lIns="90000" rIns="90000" tIns="45000" bIns="45000" anchor="t">
            <a:spAutoFit/>
          </a:bodyPr>
          <a:p>
            <a:pPr algn="ctr">
              <a:lnSpc>
                <a:spcPct val="100000"/>
              </a:lnSpc>
            </a:pPr>
            <a:r>
              <a:rPr b="1" lang="en-US" sz="2800" spc="-1" strike="noStrike">
                <a:solidFill>
                  <a:schemeClr val="dk1"/>
                </a:solidFill>
                <a:latin typeface="Calibri"/>
              </a:rPr>
              <a:t>Algorithm 1. </a:t>
            </a:r>
            <a:r>
              <a:rPr b="0" lang="en-US" sz="2800" spc="-1" strike="noStrike">
                <a:solidFill>
                  <a:schemeClr val="dk1"/>
                </a:solidFill>
                <a:latin typeface="Calibri"/>
              </a:rPr>
              <a:t>Our Algorithm</a:t>
            </a:r>
            <a:endParaRPr b="0" lang="en-US" sz="2800" spc="-1" strike="noStrike">
              <a:solidFill>
                <a:srgbClr val="000000"/>
              </a:solidFill>
              <a:latin typeface="Arial"/>
            </a:endParaRPr>
          </a:p>
        </p:txBody>
      </p:sp>
      <p:pic>
        <p:nvPicPr>
          <p:cNvPr id="99" name="Picture 8" descr=""/>
          <p:cNvPicPr/>
          <p:nvPr/>
        </p:nvPicPr>
        <p:blipFill>
          <a:blip r:embed="rId7"/>
          <a:stretch/>
        </p:blipFill>
        <p:spPr>
          <a:xfrm>
            <a:off x="35512560" y="175680"/>
            <a:ext cx="7594200" cy="6233760"/>
          </a:xfrm>
          <a:prstGeom prst="rect">
            <a:avLst/>
          </a:prstGeom>
          <a:ln w="0">
            <a:noFill/>
          </a:ln>
        </p:spPr>
      </p:pic>
      <p:sp>
        <p:nvSpPr>
          <p:cNvPr id="100" name="TextBox 46"/>
          <p:cNvSpPr/>
          <p:nvPr/>
        </p:nvSpPr>
        <p:spPr>
          <a:xfrm>
            <a:off x="39967560" y="32637600"/>
            <a:ext cx="3570840" cy="2494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i="1" lang="en-US" sz="1050" spc="-1" strike="noStrike">
                <a:solidFill>
                  <a:schemeClr val="lt1">
                    <a:lumMod val="85000"/>
                  </a:schemeClr>
                </a:solidFill>
                <a:latin typeface="Arial"/>
              </a:rPr>
              <a:t>Poster Template Design by Robi Polikar © 2018-2024</a:t>
            </a:r>
            <a:endParaRPr b="0" lang="en-US" sz="1050" spc="-1" strike="noStrike">
              <a:solidFill>
                <a:srgbClr val="000000"/>
              </a:solidFill>
              <a:latin typeface="Arial"/>
            </a:endParaRPr>
          </a:p>
        </p:txBody>
      </p:sp>
      <p:sp>
        <p:nvSpPr>
          <p:cNvPr id="101" name="TextBox 47"/>
          <p:cNvSpPr/>
          <p:nvPr/>
        </p:nvSpPr>
        <p:spPr>
          <a:xfrm>
            <a:off x="829440" y="20264760"/>
            <a:ext cx="8358480" cy="91260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1" lang="en-US" sz="5400" spc="-1" strike="noStrike" u="sng" cap="small">
                <a:solidFill>
                  <a:schemeClr val="dk1"/>
                </a:solidFill>
                <a:uFillTx/>
                <a:latin typeface="Garamond"/>
              </a:rPr>
              <a:t>Standards &amp; Constraints</a:t>
            </a:r>
            <a:endParaRPr b="0" lang="en-US" sz="5400" spc="-1" strike="noStrike">
              <a:solidFill>
                <a:srgbClr val="000000"/>
              </a:solidFill>
              <a:latin typeface="Arial"/>
            </a:endParaRPr>
          </a:p>
        </p:txBody>
      </p:sp>
      <p:sp>
        <p:nvSpPr>
          <p:cNvPr id="102" name="TextBox 51"/>
          <p:cNvSpPr/>
          <p:nvPr/>
        </p:nvSpPr>
        <p:spPr>
          <a:xfrm>
            <a:off x="815400" y="21556800"/>
            <a:ext cx="12286080" cy="3992040"/>
          </a:xfrm>
          <a:prstGeom prst="rect">
            <a:avLst/>
          </a:prstGeom>
          <a:noFill/>
          <a:ln w="0">
            <a:noFill/>
          </a:ln>
        </p:spPr>
        <p:style>
          <a:lnRef idx="0"/>
          <a:fillRef idx="0"/>
          <a:effectRef idx="0"/>
          <a:fontRef idx="minor"/>
        </p:style>
        <p:txBody>
          <a:bodyPr lIns="90000" rIns="90000" tIns="45000" bIns="45000" anchor="t">
            <a:spAutoFit/>
          </a:bodyPr>
          <a:p>
            <a:pPr marL="457200" indent="-457200" defTabSz="914400">
              <a:lnSpc>
                <a:spcPct val="100000"/>
              </a:lnSpc>
              <a:buClr>
                <a:srgbClr val="000000"/>
              </a:buClr>
              <a:buFont typeface="Wingdings" charset="2"/>
              <a:buChar char=""/>
            </a:pPr>
            <a:r>
              <a:rPr b="1" i="1" lang="en-US" sz="3200" spc="-1" strike="noStrike">
                <a:solidFill>
                  <a:srgbClr val="000000"/>
                </a:solidFill>
                <a:latin typeface="Calibri"/>
              </a:rPr>
              <a:t>Applicable engineering standards</a:t>
            </a:r>
            <a:endParaRPr b="0" lang="en-US" sz="3200" spc="-1" strike="noStrike">
              <a:solidFill>
                <a:srgbClr val="000000"/>
              </a:solidFill>
              <a:latin typeface="Arial"/>
            </a:endParaRPr>
          </a:p>
          <a:p>
            <a:pPr lvl="1" marL="1017720" indent="-457200" defTabSz="914400">
              <a:lnSpc>
                <a:spcPct val="100000"/>
              </a:lnSpc>
              <a:buClr>
                <a:srgbClr val="000000"/>
              </a:buClr>
              <a:buFont typeface="Wingdings" charset="2"/>
              <a:buChar char=""/>
            </a:pPr>
            <a:r>
              <a:rPr b="0" lang="en-US" sz="3200" spc="-1" strike="noStrike">
                <a:solidFill>
                  <a:srgbClr val="000000"/>
                </a:solidFill>
                <a:latin typeface="Calibri"/>
              </a:rPr>
              <a:t>IEEE 3129-2023</a:t>
            </a:r>
            <a:endParaRPr b="0" lang="en-US" sz="3200" spc="-1" strike="noStrike">
              <a:solidFill>
                <a:srgbClr val="000000"/>
              </a:solidFill>
              <a:latin typeface="Arial"/>
            </a:endParaRPr>
          </a:p>
          <a:p>
            <a:pPr lvl="1" marL="1017720" indent="-457200" defTabSz="914400">
              <a:lnSpc>
                <a:spcPct val="100000"/>
              </a:lnSpc>
              <a:buClr>
                <a:srgbClr val="000000"/>
              </a:buClr>
              <a:buFont typeface="Wingdings" charset="2"/>
              <a:buChar char=""/>
            </a:pPr>
            <a:r>
              <a:rPr b="0" lang="en-US" sz="3200" spc="-1" strike="noStrike">
                <a:solidFill>
                  <a:srgbClr val="000000"/>
                </a:solidFill>
                <a:latin typeface="Calibri"/>
              </a:rPr>
              <a:t>ECMA 404</a:t>
            </a:r>
            <a:endParaRPr b="0" lang="en-US" sz="3200" spc="-1" strike="noStrike">
              <a:solidFill>
                <a:srgbClr val="000000"/>
              </a:solidFill>
              <a:latin typeface="Arial"/>
            </a:endParaRPr>
          </a:p>
          <a:p>
            <a:pPr lvl="1" marL="1017720" indent="-457200" defTabSz="914400">
              <a:lnSpc>
                <a:spcPct val="100000"/>
              </a:lnSpc>
              <a:buClr>
                <a:srgbClr val="000000"/>
              </a:buClr>
              <a:buFont typeface="Wingdings" charset="2"/>
              <a:buChar char=""/>
            </a:pPr>
            <a:r>
              <a:rPr b="0" lang="en-US" sz="3200" spc="-1" strike="noStrike">
                <a:solidFill>
                  <a:srgbClr val="000000"/>
                </a:solidFill>
                <a:latin typeface="Calibri"/>
              </a:rPr>
              <a:t>…</a:t>
            </a:r>
            <a:endParaRPr b="0" lang="en-US" sz="3200" spc="-1" strike="noStrike">
              <a:solidFill>
                <a:srgbClr val="000000"/>
              </a:solidFill>
              <a:latin typeface="Arial"/>
            </a:endParaRPr>
          </a:p>
          <a:p>
            <a:pPr marL="457200" indent="-457200" defTabSz="914400">
              <a:lnSpc>
                <a:spcPct val="100000"/>
              </a:lnSpc>
              <a:buClr>
                <a:srgbClr val="000000"/>
              </a:buClr>
              <a:buFont typeface="Wingdings" charset="2"/>
              <a:buChar char=""/>
            </a:pPr>
            <a:r>
              <a:rPr b="1" i="1" lang="en-US" sz="3200" spc="-1" strike="noStrike">
                <a:solidFill>
                  <a:srgbClr val="000000"/>
                </a:solidFill>
                <a:latin typeface="Calibri"/>
              </a:rPr>
              <a:t>Real-world constraints </a:t>
            </a:r>
            <a:r>
              <a:rPr b="0" i="1" lang="en-US" sz="3200" spc="-1" strike="noStrike">
                <a:solidFill>
                  <a:srgbClr val="000000"/>
                </a:solidFill>
                <a:latin typeface="Calibri"/>
              </a:rPr>
              <a:t>(must be non trivial)</a:t>
            </a:r>
            <a:endParaRPr b="0" lang="en-US" sz="3200" spc="-1" strike="noStrike">
              <a:solidFill>
                <a:srgbClr val="000000"/>
              </a:solidFill>
              <a:latin typeface="Arial"/>
            </a:endParaRPr>
          </a:p>
          <a:p>
            <a:pPr lvl="1" marL="1017720" indent="-457200" defTabSz="914400">
              <a:lnSpc>
                <a:spcPct val="100000"/>
              </a:lnSpc>
              <a:buClr>
                <a:srgbClr val="000000"/>
              </a:buClr>
              <a:buFont typeface="Wingdings" charset="2"/>
              <a:buChar char=""/>
            </a:pPr>
            <a:r>
              <a:rPr b="0" lang="en-US" sz="3200" spc="-1" strike="noStrike">
                <a:solidFill>
                  <a:srgbClr val="000000"/>
                </a:solidFill>
                <a:latin typeface="Calibri"/>
              </a:rPr>
              <a:t>Constraint 1 and why is it a constraint?</a:t>
            </a:r>
            <a:endParaRPr b="0" lang="en-US" sz="3200" spc="-1" strike="noStrike">
              <a:solidFill>
                <a:srgbClr val="000000"/>
              </a:solidFill>
              <a:latin typeface="Arial"/>
            </a:endParaRPr>
          </a:p>
          <a:p>
            <a:pPr lvl="1" marL="1017720" indent="-457200" defTabSz="914400">
              <a:lnSpc>
                <a:spcPct val="100000"/>
              </a:lnSpc>
              <a:buClr>
                <a:srgbClr val="000000"/>
              </a:buClr>
              <a:buFont typeface="Wingdings" charset="2"/>
              <a:buChar char=""/>
            </a:pPr>
            <a:r>
              <a:rPr b="0" lang="en-US" sz="3200" spc="-1" strike="noStrike">
                <a:solidFill>
                  <a:srgbClr val="000000"/>
                </a:solidFill>
                <a:latin typeface="Calibri"/>
              </a:rPr>
              <a:t>Constraint 2 and why is it a constraint?</a:t>
            </a:r>
            <a:endParaRPr b="0" lang="en-US" sz="3200" spc="-1" strike="noStrike">
              <a:solidFill>
                <a:srgbClr val="000000"/>
              </a:solidFill>
              <a:latin typeface="Arial"/>
            </a:endParaRPr>
          </a:p>
          <a:p>
            <a:pPr lvl="1" marL="1017720" indent="-457200" defTabSz="914400">
              <a:lnSpc>
                <a:spcPct val="100000"/>
              </a:lnSpc>
              <a:buClr>
                <a:srgbClr val="000000"/>
              </a:buClr>
              <a:buFont typeface="Wingdings" charset="2"/>
              <a:buChar char=""/>
            </a:pPr>
            <a:r>
              <a:rPr b="0" lang="en-US" sz="3200" spc="-1" strike="noStrike">
                <a:solidFill>
                  <a:srgbClr val="000000"/>
                </a:solidFill>
                <a:latin typeface="Calibri"/>
              </a:rPr>
              <a:t>…</a:t>
            </a:r>
            <a:endParaRPr b="0" lang="en-US" sz="3200" spc="-1" strike="noStrike">
              <a:solidFill>
                <a:srgbClr val="000000"/>
              </a:solidFill>
              <a:latin typeface="Arial"/>
            </a:endParaRPr>
          </a:p>
        </p:txBody>
      </p:sp>
      <p:sp>
        <p:nvSpPr>
          <p:cNvPr id="103" name="TextBox 54"/>
          <p:cNvSpPr/>
          <p:nvPr/>
        </p:nvSpPr>
        <p:spPr>
          <a:xfrm>
            <a:off x="29206440" y="12679920"/>
            <a:ext cx="12587040" cy="1858320"/>
          </a:xfrm>
          <a:prstGeom prst="rect">
            <a:avLst/>
          </a:prstGeom>
          <a:noFill/>
          <a:ln w="0">
            <a:noFill/>
          </a:ln>
        </p:spPr>
        <p:style>
          <a:lnRef idx="0"/>
          <a:fillRef idx="0"/>
          <a:effectRef idx="0"/>
          <a:fontRef idx="minor"/>
        </p:style>
        <p:txBody>
          <a:bodyPr lIns="90000" rIns="90000" tIns="45000" bIns="45000" anchor="t">
            <a:spAutoFit/>
          </a:bodyPr>
          <a:p>
            <a:pPr marL="571680" indent="-571680">
              <a:lnSpc>
                <a:spcPct val="100000"/>
              </a:lnSpc>
              <a:buClr>
                <a:srgbClr val="000000"/>
              </a:buClr>
              <a:buFont typeface="Wingdings" charset="2"/>
              <a:buChar char=""/>
            </a:pPr>
            <a:r>
              <a:rPr b="1" i="1" lang="en-US" sz="3200" spc="-1" strike="noStrike">
                <a:solidFill>
                  <a:schemeClr val="dk1"/>
                </a:solidFill>
                <a:latin typeface="Calibri"/>
              </a:rPr>
              <a:t>Findings</a:t>
            </a:r>
            <a:endParaRPr b="0" lang="en-US" sz="3200" spc="-1" strike="noStrike">
              <a:solidFill>
                <a:srgbClr val="000000"/>
              </a:solidFill>
              <a:latin typeface="Arial"/>
            </a:endParaRPr>
          </a:p>
          <a:p>
            <a:pPr lvl="1" marL="1017720" indent="-457200">
              <a:lnSpc>
                <a:spcPct val="100000"/>
              </a:lnSpc>
              <a:buClr>
                <a:srgbClr val="000000"/>
              </a:buClr>
              <a:buFont typeface="Wingdings" charset="2"/>
              <a:buChar char=""/>
            </a:pPr>
            <a:r>
              <a:rPr b="0" lang="en-US" sz="2800" spc="-1" strike="noStrike">
                <a:solidFill>
                  <a:schemeClr val="dk1"/>
                </a:solidFill>
                <a:latin typeface="Calibri"/>
              </a:rPr>
              <a:t>Findings 1</a:t>
            </a:r>
            <a:endParaRPr b="0" lang="en-US" sz="2800" spc="-1" strike="noStrike">
              <a:solidFill>
                <a:srgbClr val="000000"/>
              </a:solidFill>
              <a:latin typeface="Arial"/>
            </a:endParaRPr>
          </a:p>
          <a:p>
            <a:pPr lvl="1" marL="1017720" indent="-457200">
              <a:lnSpc>
                <a:spcPct val="100000"/>
              </a:lnSpc>
              <a:buClr>
                <a:srgbClr val="000000"/>
              </a:buClr>
              <a:buFont typeface="Wingdings" charset="2"/>
              <a:buChar char=""/>
            </a:pPr>
            <a:r>
              <a:rPr b="0" lang="en-US" sz="2800" spc="-1" strike="noStrike">
                <a:solidFill>
                  <a:schemeClr val="dk1"/>
                </a:solidFill>
                <a:latin typeface="Calibri"/>
              </a:rPr>
              <a:t>Findings 2</a:t>
            </a:r>
            <a:endParaRPr b="0" lang="en-US" sz="2800" spc="-1" strike="noStrike">
              <a:solidFill>
                <a:srgbClr val="000000"/>
              </a:solidFill>
              <a:latin typeface="Arial"/>
            </a:endParaRPr>
          </a:p>
          <a:p>
            <a:pPr>
              <a:lnSpc>
                <a:spcPct val="100000"/>
              </a:lnSpc>
            </a:pPr>
            <a:endParaRPr b="0" lang="en-US" sz="2800" spc="-1" strike="noStrike">
              <a:solidFill>
                <a:srgbClr val="000000"/>
              </a:solidFill>
              <a:latin typeface="Arial"/>
            </a:endParaRPr>
          </a:p>
        </p:txBody>
      </p:sp>
      <p:sp>
        <p:nvSpPr>
          <p:cNvPr id="104" name="TextBox 3"/>
          <p:cNvSpPr/>
          <p:nvPr/>
        </p:nvSpPr>
        <p:spPr>
          <a:xfrm>
            <a:off x="29286360" y="30579120"/>
            <a:ext cx="4046040" cy="91260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1" lang="en-US" sz="5400" spc="-1" strike="noStrike" u="sng" cap="small">
                <a:solidFill>
                  <a:schemeClr val="dk1"/>
                </a:solidFill>
                <a:uFillTx/>
                <a:latin typeface="Garamond"/>
              </a:rPr>
              <a:t>References</a:t>
            </a:r>
            <a:endParaRPr b="0" lang="en-US" sz="5400" spc="-1" strike="noStrike">
              <a:solidFill>
                <a:srgbClr val="000000"/>
              </a:solidFill>
              <a:latin typeface="Arial"/>
            </a:endParaRPr>
          </a:p>
        </p:txBody>
      </p:sp>
      <p:sp>
        <p:nvSpPr>
          <p:cNvPr id="105" name="TextBox 11"/>
          <p:cNvSpPr/>
          <p:nvPr/>
        </p:nvSpPr>
        <p:spPr>
          <a:xfrm>
            <a:off x="29547000" y="31595040"/>
            <a:ext cx="13674240" cy="5166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2800" spc="-1" strike="noStrike">
                <a:solidFill>
                  <a:schemeClr val="dk1"/>
                </a:solidFill>
                <a:latin typeface="Arial"/>
              </a:rPr>
              <a:t>You may list references or use a QR code to point to a list of references</a:t>
            </a:r>
            <a:endParaRPr b="0" lang="en-US" sz="2800" spc="-1" strike="noStrike">
              <a:solidFill>
                <a:srgbClr val="000000"/>
              </a:solidFill>
              <a:latin typeface="Arial"/>
            </a:endParaRPr>
          </a:p>
        </p:txBody>
      </p:sp>
      <p:sp>
        <p:nvSpPr>
          <p:cNvPr id="106" name="TextBox 12"/>
          <p:cNvSpPr/>
          <p:nvPr/>
        </p:nvSpPr>
        <p:spPr>
          <a:xfrm>
            <a:off x="619920" y="26644680"/>
            <a:ext cx="8459640" cy="91260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1" lang="en-US" sz="5400" spc="-1" strike="noStrike" u="sng" cap="small">
                <a:solidFill>
                  <a:schemeClr val="dk1"/>
                </a:solidFill>
                <a:uFillTx/>
                <a:latin typeface="Garamond"/>
              </a:rPr>
              <a:t>Design Impact Statement</a:t>
            </a:r>
            <a:endParaRPr b="0" lang="en-US" sz="5400" spc="-1" strike="noStrike">
              <a:solidFill>
                <a:srgbClr val="000000"/>
              </a:solidFill>
              <a:latin typeface="Arial"/>
            </a:endParaRPr>
          </a:p>
        </p:txBody>
      </p:sp>
      <p:sp>
        <p:nvSpPr>
          <p:cNvPr id="107" name="Rectangle 14"/>
          <p:cNvSpPr/>
          <p:nvPr/>
        </p:nvSpPr>
        <p:spPr>
          <a:xfrm>
            <a:off x="699480" y="27722160"/>
            <a:ext cx="14461920" cy="4069440"/>
          </a:xfrm>
          <a:prstGeom prst="rect">
            <a:avLst/>
          </a:prstGeom>
          <a:noFill/>
          <a:ln w="0">
            <a:noFill/>
          </a:ln>
        </p:spPr>
        <p:style>
          <a:lnRef idx="0"/>
          <a:fillRef idx="0"/>
          <a:effectRef idx="0"/>
          <a:fontRef idx="minor"/>
        </p:style>
        <p:txBody>
          <a:bodyPr lIns="90000" rIns="90000" tIns="45000" bIns="45000" anchor="t">
            <a:spAutoFit/>
          </a:bodyPr>
          <a:p>
            <a:pPr marL="571680" indent="-571680">
              <a:lnSpc>
                <a:spcPct val="100000"/>
              </a:lnSpc>
              <a:buClr>
                <a:srgbClr val="000000"/>
              </a:buClr>
              <a:buFont typeface="Wingdings" charset="2"/>
              <a:buChar char=""/>
            </a:pPr>
            <a:r>
              <a:rPr b="1" i="1" lang="en-US" sz="2800" spc="-1" strike="noStrike">
                <a:solidFill>
                  <a:schemeClr val="dk1"/>
                </a:solidFill>
                <a:latin typeface="Calibri"/>
              </a:rPr>
              <a:t>Impact on public health, welfare, safety</a:t>
            </a:r>
            <a:endParaRPr b="0" lang="en-US" sz="2800" spc="-1" strike="noStrike">
              <a:solidFill>
                <a:srgbClr val="000000"/>
              </a:solidFill>
              <a:latin typeface="Arial"/>
            </a:endParaRPr>
          </a:p>
          <a:p>
            <a:pPr marL="1096920" indent="-457200">
              <a:lnSpc>
                <a:spcPct val="100000"/>
              </a:lnSpc>
              <a:buClr>
                <a:srgbClr val="000000"/>
              </a:buClr>
              <a:buFont typeface="Wingdings" charset="2"/>
              <a:buChar char=""/>
            </a:pPr>
            <a:r>
              <a:rPr b="0" lang="en-US" sz="2800" spc="-1" strike="noStrike">
                <a:solidFill>
                  <a:schemeClr val="dk1"/>
                </a:solidFill>
                <a:latin typeface="Calibri"/>
              </a:rPr>
              <a:t>In order to ensure safety, we chose / implemented / ….</a:t>
            </a:r>
            <a:endParaRPr b="0" lang="en-US" sz="2800" spc="-1" strike="noStrike">
              <a:solidFill>
                <a:srgbClr val="000000"/>
              </a:solidFill>
              <a:latin typeface="Arial"/>
            </a:endParaRPr>
          </a:p>
          <a:p>
            <a:pPr lvl="1" marL="457200" indent="-457200">
              <a:lnSpc>
                <a:spcPct val="100000"/>
              </a:lnSpc>
              <a:buClr>
                <a:srgbClr val="000000"/>
              </a:buClr>
              <a:buFont typeface="Wingdings" charset="2"/>
              <a:buChar char=""/>
            </a:pPr>
            <a:r>
              <a:rPr b="1" i="1" lang="en-US" sz="2800" spc="-1" strike="noStrike">
                <a:solidFill>
                  <a:schemeClr val="dk1"/>
                </a:solidFill>
                <a:latin typeface="Calibri"/>
              </a:rPr>
              <a:t>Impact on the environment</a:t>
            </a:r>
            <a:endParaRPr b="0" lang="en-US" sz="2800" spc="-1" strike="noStrike">
              <a:solidFill>
                <a:srgbClr val="000000"/>
              </a:solidFill>
              <a:latin typeface="Arial"/>
            </a:endParaRPr>
          </a:p>
          <a:p>
            <a:pPr lvl="2" marL="1017720" indent="-457200">
              <a:lnSpc>
                <a:spcPct val="100000"/>
              </a:lnSpc>
              <a:buClr>
                <a:srgbClr val="000000"/>
              </a:buClr>
              <a:buFont typeface="Wingdings" charset="2"/>
              <a:buChar char=""/>
            </a:pPr>
            <a:r>
              <a:rPr b="0" lang="en-US" sz="2800" spc="-1" strike="noStrike">
                <a:solidFill>
                  <a:schemeClr val="dk1"/>
                </a:solidFill>
                <a:latin typeface="Calibri"/>
              </a:rPr>
              <a:t>…</a:t>
            </a:r>
            <a:endParaRPr b="0" lang="en-US" sz="2800" spc="-1" strike="noStrike">
              <a:solidFill>
                <a:srgbClr val="000000"/>
              </a:solidFill>
              <a:latin typeface="Arial"/>
            </a:endParaRPr>
          </a:p>
          <a:p>
            <a:pPr lvl="1" marL="457200" indent="-457200">
              <a:lnSpc>
                <a:spcPct val="100000"/>
              </a:lnSpc>
              <a:buClr>
                <a:srgbClr val="000000"/>
              </a:buClr>
              <a:buFont typeface="Wingdings" charset="2"/>
              <a:buChar char=""/>
            </a:pPr>
            <a:r>
              <a:rPr b="1" i="1" lang="en-US" sz="2800" spc="-1" strike="noStrike">
                <a:solidFill>
                  <a:schemeClr val="dk1"/>
                </a:solidFill>
                <a:latin typeface="Calibri"/>
              </a:rPr>
              <a:t>Impact on economic factors</a:t>
            </a:r>
            <a:endParaRPr b="0" lang="en-US" sz="2800" spc="-1" strike="noStrike">
              <a:solidFill>
                <a:srgbClr val="000000"/>
              </a:solidFill>
              <a:latin typeface="Arial"/>
            </a:endParaRPr>
          </a:p>
          <a:p>
            <a:pPr lvl="2" marL="1017720" indent="-457200">
              <a:lnSpc>
                <a:spcPct val="100000"/>
              </a:lnSpc>
              <a:buClr>
                <a:srgbClr val="000000"/>
              </a:buClr>
              <a:buFont typeface="Wingdings" charset="2"/>
              <a:buChar char=""/>
            </a:pPr>
            <a:r>
              <a:rPr b="0" lang="en-US" sz="2800" spc="-1" strike="noStrike">
                <a:solidFill>
                  <a:schemeClr val="dk1"/>
                </a:solidFill>
                <a:latin typeface="Calibri"/>
              </a:rPr>
              <a:t>…</a:t>
            </a:r>
            <a:endParaRPr b="0" lang="en-US" sz="2800" spc="-1" strike="noStrike">
              <a:solidFill>
                <a:srgbClr val="000000"/>
              </a:solidFill>
              <a:latin typeface="Arial"/>
            </a:endParaRPr>
          </a:p>
          <a:p>
            <a:pPr lvl="1" marL="457200" indent="-457200">
              <a:lnSpc>
                <a:spcPct val="100000"/>
              </a:lnSpc>
              <a:buClr>
                <a:srgbClr val="000000"/>
              </a:buClr>
              <a:buFont typeface="Wingdings" charset="2"/>
              <a:buChar char=""/>
            </a:pPr>
            <a:r>
              <a:rPr b="1" i="1" lang="en-US" sz="2800" spc="-1" strike="noStrike">
                <a:solidFill>
                  <a:schemeClr val="dk1"/>
                </a:solidFill>
                <a:latin typeface="Calibri"/>
              </a:rPr>
              <a:t>Impact on social, cultural, global factors</a:t>
            </a:r>
            <a:endParaRPr b="0" lang="en-US" sz="2800" spc="-1" strike="noStrike">
              <a:solidFill>
                <a:srgbClr val="000000"/>
              </a:solidFill>
              <a:latin typeface="Arial"/>
            </a:endParaRPr>
          </a:p>
          <a:p>
            <a:pPr lvl="2" marL="1017720" indent="-457200">
              <a:lnSpc>
                <a:spcPct val="100000"/>
              </a:lnSpc>
              <a:buClr>
                <a:srgbClr val="000000"/>
              </a:buClr>
              <a:buFont typeface="Wingdings" charset="2"/>
              <a:buChar char=""/>
            </a:pPr>
            <a:r>
              <a:rPr b="0" lang="en-US" sz="3200" spc="-1" strike="noStrike">
                <a:solidFill>
                  <a:schemeClr val="dk1"/>
                </a:solidFill>
                <a:latin typeface="Calibri"/>
              </a:rPr>
              <a:t>…</a:t>
            </a:r>
            <a:endParaRPr b="0" lang="en-US" sz="3200" spc="-1" strike="noStrike">
              <a:solidFill>
                <a:srgbClr val="000000"/>
              </a:solidFill>
              <a:latin typeface="Arial"/>
            </a:endParaRPr>
          </a:p>
          <a:p>
            <a:pPr>
              <a:lnSpc>
                <a:spcPct val="100000"/>
              </a:lnSpc>
            </a:pPr>
            <a:endParaRPr b="0" lang="en-US" sz="2400" spc="-1" strike="noStrike">
              <a:solidFill>
                <a:srgbClr val="000000"/>
              </a:solidFill>
              <a:latin typeface="Arial"/>
            </a:endParaRPr>
          </a:p>
          <a:p>
            <a:pPr>
              <a:lnSpc>
                <a:spcPct val="100000"/>
              </a:lnSpc>
            </a:pPr>
            <a:endParaRPr b="0" lang="en-US" sz="900" spc="-1" strike="noStrike">
              <a:solidFill>
                <a:srgbClr val="000000"/>
              </a:solidFill>
              <a:latin typeface="Arial"/>
            </a:endParaRPr>
          </a:p>
        </p:txBody>
      </p:sp>
      <p:pic>
        <p:nvPicPr>
          <p:cNvPr id="108" name="Picture 9" descr=""/>
          <p:cNvPicPr/>
          <p:nvPr/>
        </p:nvPicPr>
        <p:blipFill>
          <a:blip r:embed="rId8"/>
          <a:stretch/>
        </p:blipFill>
        <p:spPr>
          <a:xfrm>
            <a:off x="815400" y="685440"/>
            <a:ext cx="7567200" cy="3831120"/>
          </a:xfrm>
          <a:prstGeom prst="rect">
            <a:avLst/>
          </a:prstGeom>
          <a:ln w="0">
            <a:noFill/>
          </a:ln>
        </p:spPr>
      </p:pic>
      <p:sp>
        <p:nvSpPr>
          <p:cNvPr id="109" name="TextBox 15"/>
          <p:cNvSpPr/>
          <p:nvPr/>
        </p:nvSpPr>
        <p:spPr>
          <a:xfrm>
            <a:off x="13906440" y="26873280"/>
            <a:ext cx="13049640" cy="91260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1" lang="en-US" sz="5400" spc="-1" strike="noStrike" u="sng" cap="small">
                <a:solidFill>
                  <a:schemeClr val="dk1"/>
                </a:solidFill>
                <a:uFillTx/>
                <a:latin typeface="Garamond"/>
              </a:rPr>
              <a:t>Alternative Approaches/ Optimization</a:t>
            </a:r>
            <a:endParaRPr b="0" lang="en-US" sz="5400" spc="-1" strike="noStrike">
              <a:solidFill>
                <a:srgbClr val="000000"/>
              </a:solidFill>
              <a:latin typeface="Arial"/>
            </a:endParaRPr>
          </a:p>
        </p:txBody>
      </p:sp>
      <p:sp>
        <p:nvSpPr>
          <p:cNvPr id="110" name="Rectangle 16"/>
          <p:cNvSpPr/>
          <p:nvPr/>
        </p:nvSpPr>
        <p:spPr>
          <a:xfrm>
            <a:off x="13874760" y="28055520"/>
            <a:ext cx="14461920" cy="4083840"/>
          </a:xfrm>
          <a:prstGeom prst="rect">
            <a:avLst/>
          </a:prstGeom>
          <a:noFill/>
          <a:ln w="0">
            <a:noFill/>
          </a:ln>
        </p:spPr>
        <p:style>
          <a:lnRef idx="0"/>
          <a:fillRef idx="0"/>
          <a:effectRef idx="0"/>
          <a:fontRef idx="minor"/>
        </p:style>
        <p:txBody>
          <a:bodyPr lIns="90000" rIns="90000" tIns="45000" bIns="45000" anchor="t">
            <a:spAutoFit/>
          </a:bodyPr>
          <a:p>
            <a:pPr marL="571680" indent="-571680">
              <a:lnSpc>
                <a:spcPct val="100000"/>
              </a:lnSpc>
              <a:buClr>
                <a:srgbClr val="000000"/>
              </a:buClr>
              <a:buFont typeface="Wingdings" charset="2"/>
              <a:buChar char=""/>
            </a:pPr>
            <a:r>
              <a:rPr b="1" i="1" lang="en-US" sz="3200" spc="-1" strike="noStrike">
                <a:solidFill>
                  <a:schemeClr val="dk1"/>
                </a:solidFill>
                <a:latin typeface="Calibri"/>
              </a:rPr>
              <a:t>Alternative approach 1</a:t>
            </a:r>
            <a:endParaRPr b="0" lang="en-US" sz="3200" spc="-1" strike="noStrike">
              <a:solidFill>
                <a:srgbClr val="000000"/>
              </a:solidFill>
              <a:latin typeface="Arial"/>
            </a:endParaRPr>
          </a:p>
          <a:p>
            <a:pPr marL="1096920" indent="-457200">
              <a:lnSpc>
                <a:spcPct val="100000"/>
              </a:lnSpc>
              <a:buClr>
                <a:srgbClr val="000000"/>
              </a:buClr>
              <a:buFont typeface="Wingdings" charset="2"/>
              <a:buChar char=""/>
            </a:pPr>
            <a:r>
              <a:rPr b="0" lang="en-US" sz="3200" spc="-1" strike="noStrike">
                <a:solidFill>
                  <a:schemeClr val="dk1"/>
                </a:solidFill>
                <a:latin typeface="Calibri"/>
              </a:rPr>
              <a:t>Advantages / disadvantages; why was it not used</a:t>
            </a:r>
            <a:br>
              <a:rPr sz="3200"/>
            </a:br>
            <a:r>
              <a:rPr b="0" lang="en-US" sz="3200" spc="-1" strike="noStrike">
                <a:solidFill>
                  <a:schemeClr val="dk1"/>
                </a:solidFill>
                <a:latin typeface="Calibri"/>
              </a:rPr>
              <a:t>……</a:t>
            </a:r>
            <a:endParaRPr b="0" lang="en-US" sz="3200" spc="-1" strike="noStrike">
              <a:solidFill>
                <a:srgbClr val="000000"/>
              </a:solidFill>
              <a:latin typeface="Arial"/>
            </a:endParaRPr>
          </a:p>
          <a:p>
            <a:pPr>
              <a:lnSpc>
                <a:spcPct val="100000"/>
              </a:lnSpc>
            </a:pPr>
            <a:endParaRPr b="0" lang="en-US" sz="3200" spc="-1" strike="noStrike">
              <a:solidFill>
                <a:srgbClr val="000000"/>
              </a:solidFill>
              <a:latin typeface="Arial"/>
            </a:endParaRPr>
          </a:p>
          <a:p>
            <a:pPr marL="571680" indent="-571680">
              <a:lnSpc>
                <a:spcPct val="100000"/>
              </a:lnSpc>
              <a:buClr>
                <a:srgbClr val="000000"/>
              </a:buClr>
              <a:buFont typeface="Wingdings" charset="2"/>
              <a:buChar char=""/>
            </a:pPr>
            <a:r>
              <a:rPr b="1" i="1" lang="en-US" sz="3200" spc="-1" strike="noStrike">
                <a:solidFill>
                  <a:schemeClr val="dk1"/>
                </a:solidFill>
                <a:latin typeface="Calibri"/>
              </a:rPr>
              <a:t>Alternative approach 2</a:t>
            </a:r>
            <a:endParaRPr b="0" lang="en-US" sz="3200" spc="-1" strike="noStrike">
              <a:solidFill>
                <a:srgbClr val="000000"/>
              </a:solidFill>
              <a:latin typeface="Arial"/>
            </a:endParaRPr>
          </a:p>
          <a:p>
            <a:pPr marL="1096920" indent="-457200">
              <a:lnSpc>
                <a:spcPct val="100000"/>
              </a:lnSpc>
              <a:buClr>
                <a:srgbClr val="000000"/>
              </a:buClr>
              <a:buFont typeface="Wingdings" charset="2"/>
              <a:buChar char=""/>
            </a:pPr>
            <a:r>
              <a:rPr b="0" lang="en-US" sz="3200" spc="-1" strike="noStrike">
                <a:solidFill>
                  <a:schemeClr val="dk1"/>
                </a:solidFill>
                <a:latin typeface="Calibri"/>
              </a:rPr>
              <a:t>Advantages / disadvantages; why was it not used</a:t>
            </a:r>
            <a:br>
              <a:rPr sz="3200"/>
            </a:br>
            <a:r>
              <a:rPr b="0" lang="en-US" sz="3200" spc="-1" strike="noStrike">
                <a:solidFill>
                  <a:schemeClr val="dk1"/>
                </a:solidFill>
                <a:latin typeface="Calibri"/>
              </a:rPr>
              <a:t>……..</a:t>
            </a:r>
            <a:endParaRPr b="0" lang="en-US" sz="3200" spc="-1" strike="noStrike">
              <a:solidFill>
                <a:srgbClr val="000000"/>
              </a:solidFill>
              <a:latin typeface="Arial"/>
            </a:endParaRPr>
          </a:p>
          <a:p>
            <a:pPr>
              <a:lnSpc>
                <a:spcPct val="100000"/>
              </a:lnSpc>
            </a:pPr>
            <a:endParaRPr b="0" lang="en-US" sz="2800" spc="-1" strike="noStrike">
              <a:solidFill>
                <a:srgbClr val="000000"/>
              </a:solidFill>
              <a:latin typeface="Arial"/>
            </a:endParaRPr>
          </a:p>
          <a:p>
            <a:pPr>
              <a:lnSpc>
                <a:spcPct val="100000"/>
              </a:lnSpc>
            </a:pPr>
            <a:endParaRPr b="0" lang="en-US" sz="1000" spc="-1" strike="noStrike">
              <a:solidFill>
                <a:srgbClr val="000000"/>
              </a:solidFill>
              <a:latin typeface="Arial"/>
            </a:endParaRPr>
          </a:p>
        </p:txBody>
      </p:sp>
      <p:sp>
        <p:nvSpPr>
          <p:cNvPr id="111" name="TextBox 18"/>
          <p:cNvSpPr/>
          <p:nvPr/>
        </p:nvSpPr>
        <p:spPr>
          <a:xfrm>
            <a:off x="29301480" y="28703520"/>
            <a:ext cx="6717600" cy="91260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1" lang="en-US" sz="5400" spc="-1" strike="noStrike" u="sng" cap="small">
                <a:solidFill>
                  <a:schemeClr val="dk1"/>
                </a:solidFill>
                <a:uFillTx/>
                <a:latin typeface="Garamond"/>
              </a:rPr>
              <a:t>Acknowledgements</a:t>
            </a:r>
            <a:endParaRPr b="0" lang="en-US" sz="5400" spc="-1" strike="noStrike">
              <a:solidFill>
                <a:srgbClr val="000000"/>
              </a:solidFill>
              <a:latin typeface="Arial"/>
            </a:endParaRPr>
          </a:p>
        </p:txBody>
      </p:sp>
      <p:sp>
        <p:nvSpPr>
          <p:cNvPr id="112" name="TextBox 19"/>
          <p:cNvSpPr/>
          <p:nvPr/>
        </p:nvSpPr>
        <p:spPr>
          <a:xfrm>
            <a:off x="29336040" y="29726280"/>
            <a:ext cx="13674240" cy="5166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2800" spc="-1" strike="noStrike">
                <a:solidFill>
                  <a:schemeClr val="dk1"/>
                </a:solidFill>
                <a:latin typeface="Arial"/>
              </a:rPr>
              <a:t>This work was supported by…. (if applicable)</a:t>
            </a:r>
            <a:endParaRPr b="0" lang="en-US" sz="2800" spc="-1" strike="noStrike">
              <a:solidFill>
                <a:srgbClr val="000000"/>
              </a:solidFill>
              <a:latin typeface="Arial"/>
            </a:endParaRPr>
          </a:p>
        </p:txBody>
      </p:sp>
      <p:sp>
        <p:nvSpPr>
          <p:cNvPr id="113" name="TextBox 20"/>
          <p:cNvSpPr/>
          <p:nvPr/>
        </p:nvSpPr>
        <p:spPr>
          <a:xfrm>
            <a:off x="819360" y="16643160"/>
            <a:ext cx="9849240" cy="91260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1" lang="en-US" sz="5400" spc="-1" strike="noStrike" u="sng" cap="small">
                <a:solidFill>
                  <a:schemeClr val="dk1"/>
                </a:solidFill>
                <a:uFillTx/>
                <a:latin typeface="Garamond"/>
              </a:rPr>
              <a:t>Requirements / Deliverables</a:t>
            </a:r>
            <a:endParaRPr b="0" lang="en-US" sz="5400" spc="-1" strike="noStrike">
              <a:solidFill>
                <a:srgbClr val="000000"/>
              </a:solidFill>
              <a:latin typeface="Arial"/>
            </a:endParaRPr>
          </a:p>
        </p:txBody>
      </p:sp>
      <p:graphicFrame>
        <p:nvGraphicFramePr>
          <p:cNvPr id="114" name="Object 52"/>
          <p:cNvGraphicFramePr/>
          <p:nvPr/>
        </p:nvGraphicFramePr>
        <p:xfrm>
          <a:off x="14514480" y="6719400"/>
          <a:ext cx="12587040" cy="13350600"/>
        </p:xfrm>
        <a:graphic>
          <a:graphicData uri="http://schemas.openxmlformats.org/presentationml/2006/ole">
            <p:oleObj progId="Word.Document.12" r:id="rId9" spid="">
              <p:embed/>
              <p:pic>
                <p:nvPicPr>
                  <p:cNvPr id="115" name="Object 52" descr=""/>
                  <p:cNvPicPr/>
                  <p:nvPr/>
                </p:nvPicPr>
                <p:blipFill>
                  <a:blip r:embed="rId10"/>
                  <a:stretch/>
                </p:blipFill>
                <p:spPr>
                  <a:xfrm>
                    <a:off x="14514480" y="6719400"/>
                    <a:ext cx="12587040" cy="13350600"/>
                  </a:xfrm>
                  <a:prstGeom prst="rect">
                    <a:avLst/>
                  </a:prstGeom>
                  <a:ln w="76200">
                    <a:solidFill>
                      <a:srgbClr val="663300"/>
                    </a:solidFill>
                    <a:round/>
                  </a:ln>
                </p:spPr>
              </p:pic>
            </p:oleObj>
          </a:graphicData>
        </a:graphic>
      </p:graphicFrame>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Default Design">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Default Design">
      <a:majorFont>
        <a:latin typeface="Arial" pitchFamily="0" charset="1"/>
        <a:ea typeface=""/>
        <a:cs typeface=""/>
      </a:majorFont>
      <a:minorFont>
        <a:latin typeface="Arial"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2.xml><?xml version="1.0" encoding="utf-8"?>
<a:theme xmlns:a="http://schemas.openxmlformats.org/drawingml/2006/main" xmlns:r="http://schemas.openxmlformats.org/officeDocument/2006/relationships" name="Default Design">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Default Design">
      <a:majorFont>
        <a:latin typeface="Arial" pitchFamily="0" charset="1"/>
        <a:ea typeface=""/>
        <a:cs typeface=""/>
      </a:majorFont>
      <a:minorFont>
        <a:latin typeface="Arial"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3.xml><?xml version="1.0" encoding="utf-8"?>
<a:theme xmlns:a="http://schemas.openxmlformats.org/drawingml/2006/main" xmlns:r="http://schemas.openxmlformats.org/officeDocument/2006/relationships" name="Default Design">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Default Design">
      <a:majorFont>
        <a:latin typeface="Arial" pitchFamily="0" charset="1"/>
        <a:ea typeface=""/>
        <a:cs typeface=""/>
      </a:majorFont>
      <a:minorFont>
        <a:latin typeface="Arial"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4.xml><?xml version="1.0" encoding="utf-8"?>
<a:theme xmlns:a="http://schemas.openxmlformats.org/drawingml/2006/main" xmlns:r="http://schemas.openxmlformats.org/officeDocument/2006/relationships" name="Default Design">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Default Design">
      <a:majorFont>
        <a:latin typeface="Arial" pitchFamily="0" charset="1"/>
        <a:ea typeface=""/>
        <a:cs typeface=""/>
      </a:majorFont>
      <a:minorFont>
        <a:latin typeface="Arial"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5.xml><?xml version="1.0" encoding="utf-8"?>
<a:theme xmlns:a="http://schemas.openxmlformats.org/drawingml/2006/main" xmlns:r="http://schemas.openxmlformats.org/officeDocument/2006/relationships" name="Default Design">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Default Design">
      <a:majorFont>
        <a:latin typeface="Arial" pitchFamily="0" charset="1"/>
        <a:ea typeface=""/>
        <a:cs typeface=""/>
      </a:majorFont>
      <a:minorFont>
        <a:latin typeface="Arial"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6.xml><?xml version="1.0" encoding="utf-8"?>
<a:theme xmlns:a="http://schemas.openxmlformats.org/drawingml/2006/main" xmlns:r="http://schemas.openxmlformats.org/officeDocument/2006/relationships" name="Default Design">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Default Design">
      <a:majorFont>
        <a:latin typeface="Arial" pitchFamily="0" charset="1"/>
        <a:ea typeface=""/>
        <a:cs typeface=""/>
      </a:majorFont>
      <a:minorFont>
        <a:latin typeface="Arial"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7.xml><?xml version="1.0" encoding="utf-8"?>
<a:theme xmlns:a="http://schemas.openxmlformats.org/drawingml/2006/main" xmlns:r="http://schemas.openxmlformats.org/officeDocument/2006/relationships" name="Default Design">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Default Design">
      <a:majorFont>
        <a:latin typeface="Arial" pitchFamily="0" charset="1"/>
        <a:ea typeface=""/>
        <a:cs typeface=""/>
      </a:majorFont>
      <a:minorFont>
        <a:latin typeface="Arial"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8.xml><?xml version="1.0" encoding="utf-8"?>
<a:theme xmlns:a="http://schemas.openxmlformats.org/drawingml/2006/main" xmlns:r="http://schemas.openxmlformats.org/officeDocument/2006/relationships" name="Default Design">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Default Design">
      <a:majorFont>
        <a:latin typeface="Arial" pitchFamily="0" charset="1"/>
        <a:ea typeface=""/>
        <a:cs typeface=""/>
      </a:majorFont>
      <a:minorFont>
        <a:latin typeface="Arial"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9.xml><?xml version="1.0" encoding="utf-8"?>
<a:theme xmlns:a="http://schemas.openxmlformats.org/drawingml/2006/main" xmlns:r="http://schemas.openxmlformats.org/officeDocument/2006/relationships" name="Default Design">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Default Design">
      <a:majorFont>
        <a:latin typeface="Arial" pitchFamily="0" charset="1"/>
        <a:ea typeface=""/>
        <a:cs typeface=""/>
      </a:majorFont>
      <a:minorFont>
        <a:latin typeface="Arial"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0.xml><?xml version="1.0" encoding="utf-8"?>
<a:theme xmlns:a="http://schemas.openxmlformats.org/drawingml/2006/main" xmlns:r="http://schemas.openxmlformats.org/officeDocument/2006/relationships" name="Default Design">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Default Design">
      <a:majorFont>
        <a:latin typeface="Arial" pitchFamily="0" charset="1"/>
        <a:ea typeface=""/>
        <a:cs typeface=""/>
      </a:majorFont>
      <a:minorFont>
        <a:latin typeface="Arial"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1.xml><?xml version="1.0" encoding="utf-8"?>
<a:theme xmlns:a="http://schemas.openxmlformats.org/drawingml/2006/main" xmlns:r="http://schemas.openxmlformats.org/officeDocument/2006/relationships" name="Default Design">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Default Design">
      <a:majorFont>
        <a:latin typeface="Arial" pitchFamily="0" charset="1"/>
        <a:ea typeface=""/>
        <a:cs typeface=""/>
      </a:majorFont>
      <a:minorFont>
        <a:latin typeface="Arial"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2.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SPPRL Poster template</Template>
  <TotalTime>450</TotalTime>
  <Application>LibreOffice/24.2.2.2$Linux_X86_64 LibreOffice_project/d56cc158d8a96260b836f100ef4b4ef25d6f1a01</Application>
  <AppVersion>15.0000</AppVersion>
  <Words>508</Words>
  <Paragraphs>79</Paragraphs>
  <Company>Rowan University</Company>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category>Poster presentation</cp:category>
  <dcterms:created xsi:type="dcterms:W3CDTF">2017-04-13T15:17:13Z</dcterms:created>
  <dc:creator>Robi Polikar</dc:creator>
  <dc:description>with pictures</dc:description>
  <dc:language>en-US</dc:language>
  <cp:lastModifiedBy/>
  <dcterms:modified xsi:type="dcterms:W3CDTF">2024-04-25T11:36:37Z</dcterms:modified>
  <cp:revision>11</cp:revision>
  <dc:subject/>
  <dc:title>PowerPoint Presentation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i4>1</vt:i4>
  </property>
  <property fmtid="{D5CDD505-2E9C-101B-9397-08002B2CF9AE}" pid="3" name="PresentationFormat">
    <vt:lpwstr>Custom</vt:lpwstr>
  </property>
  <property fmtid="{D5CDD505-2E9C-101B-9397-08002B2CF9AE}" pid="4" name="Slides">
    <vt:i4>1</vt:i4>
  </property>
</Properties>
</file>