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5AE0E15-027B-46E0-9D6C-ADAD1B01A6C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4080" cy="342108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8480" cy="4106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FD9BFBF-B622-4413-8D51-4DD540BBA364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D64E95-B63D-4C7A-887D-C2CA3D798FD8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1443DB-2167-4008-8F2C-1A21998FB17C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FB224CF-A65E-45AD-AC60-2CA201460471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EC4DC07-7073-481C-AB46-6FBDF21EAE14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5840" cy="25113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4EE0B78-E5B5-4C2C-88F8-23F828C46883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5840" cy="25113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D20CC4-9D4B-4C33-BA7E-868004876C6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5840" cy="25113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6E5CC5-E103-49F8-989E-7899974ED153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5840" cy="25113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CDBE59-ACB8-4769-A761-ECFB60A5EEA0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0960" cy="365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0960" cy="218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5840" cy="25113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C06DA1-FDDC-41A8-A528-052341D3B75C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81040" cy="662832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24080" y="25882200"/>
            <a:ext cx="9145440" cy="57229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  <a:ea typeface="DejaVu Sans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12250800" y="14862600"/>
            <a:ext cx="2287800" cy="237780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14302800" y="14862600"/>
            <a:ext cx="2287800" cy="237780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16353360" y="14862600"/>
            <a:ext cx="2294640" cy="238500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18478800" y="14862600"/>
            <a:ext cx="2282400" cy="237204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18444600" y="16995960"/>
            <a:ext cx="2354400" cy="244692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836080" y="3517920"/>
            <a:ext cx="9648720" cy="604548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10022040" cy="318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&amp; data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5160" cy="3302208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9452040" y="29755800"/>
            <a:ext cx="3975480" cy="207576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923040" y="694800"/>
            <a:ext cx="1052496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901440" y="8607960"/>
            <a:ext cx="9150480" cy="1578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Maximum file size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923040" y="4959000"/>
            <a:ext cx="912888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078920" y="4680000"/>
            <a:ext cx="8750880" cy="16776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7040" bIns="770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22231080" y="7588800"/>
            <a:ext cx="4461840" cy="456984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26722800" y="7681320"/>
            <a:ext cx="4293720" cy="430380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26758800" y="11990880"/>
            <a:ext cx="4188240" cy="65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22448880" y="11990880"/>
            <a:ext cx="4082040" cy="65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3720" cy="270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between attack generation and 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“plug and play” interface to enable drop-in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and varying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output data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VGG16 classifier trained 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program that reads the saved JSON data and generates custom views of the results to compare the efficacy of filters across datasets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6120" cy="16560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6120" cy="16560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12250800" y="16998120"/>
            <a:ext cx="2282400" cy="237168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14302800" y="17015400"/>
            <a:ext cx="2265840" cy="235440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16351200" y="17015040"/>
            <a:ext cx="2312640" cy="240336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11888280" y="19190520"/>
            <a:ext cx="9599040" cy="42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2691800" y="9158400"/>
            <a:ext cx="7984800" cy="59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4"/>
          <a:stretch/>
        </p:blipFill>
        <p:spPr>
          <a:xfrm>
            <a:off x="1035000" y="26992800"/>
            <a:ext cx="4112640" cy="411264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15"/>
          <a:stretch/>
        </p:blipFill>
        <p:spPr>
          <a:xfrm>
            <a:off x="5970600" y="26992800"/>
            <a:ext cx="4112640" cy="411264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565200" y="26193600"/>
            <a:ext cx="5027040" cy="91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5823000" y="26216640"/>
            <a:ext cx="4407840" cy="8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6"/>
          <a:srcRect l="10061" t="0" r="0" b="0"/>
          <a:stretch/>
        </p:blipFill>
        <p:spPr>
          <a:xfrm>
            <a:off x="37490400" y="1600200"/>
            <a:ext cx="5362200" cy="6625800"/>
          </a:xfrm>
          <a:prstGeom prst="rect">
            <a:avLst/>
          </a:prstGeom>
          <a:ln w="0">
            <a:noFill/>
          </a:ln>
        </p:spPr>
      </p:pic>
      <p:sp>
        <p:nvSpPr>
          <p:cNvPr id="63" name=""/>
          <p:cNvSpPr/>
          <p:nvPr/>
        </p:nvSpPr>
        <p:spPr>
          <a:xfrm>
            <a:off x="32461200" y="854640"/>
            <a:ext cx="10283400" cy="2878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weak learning algorithm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produces a prediction rule that performs just slightly better than random guessing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prevents the accuracy of the classifier from changing with increasing attack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keeps accuracy above the random guessing threshold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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Being at least minimally effective means that a boosting technique can be used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classifier does better than random guessing even without a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CIFAR-10 are only minimally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consumption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7"/>
          <a:stretch/>
        </p:blipFill>
        <p:spPr>
          <a:xfrm>
            <a:off x="33541200" y="9898560"/>
            <a:ext cx="7460280" cy="999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lastPrinted>2024-05-01T12:44:34Z</cp:lastPrinted>
  <dcterms:modified xsi:type="dcterms:W3CDTF">2024-05-01T12:46:21Z</dcterms:modified>
  <cp:revision>71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